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75" r:id="rId2"/>
    <p:sldId id="376" r:id="rId3"/>
    <p:sldId id="282" r:id="rId4"/>
    <p:sldId id="300" r:id="rId5"/>
    <p:sldId id="287" r:id="rId6"/>
    <p:sldId id="288" r:id="rId7"/>
    <p:sldId id="289" r:id="rId8"/>
    <p:sldId id="290" r:id="rId9"/>
    <p:sldId id="291" r:id="rId10"/>
    <p:sldId id="292" r:id="rId11"/>
    <p:sldId id="293" r:id="rId12"/>
    <p:sldId id="303" r:id="rId13"/>
    <p:sldId id="294" r:id="rId14"/>
    <p:sldId id="295" r:id="rId15"/>
    <p:sldId id="378" r:id="rId16"/>
    <p:sldId id="296" r:id="rId17"/>
    <p:sldId id="297" r:id="rId18"/>
    <p:sldId id="298" r:id="rId19"/>
    <p:sldId id="304" r:id="rId20"/>
    <p:sldId id="377" r:id="rId21"/>
    <p:sldId id="299" r:id="rId22"/>
    <p:sldId id="301" r:id="rId23"/>
    <p:sldId id="306" r:id="rId24"/>
    <p:sldId id="305" r:id="rId25"/>
    <p:sldId id="307" r:id="rId26"/>
    <p:sldId id="308" r:id="rId27"/>
    <p:sldId id="379" r:id="rId28"/>
    <p:sldId id="284" r:id="rId29"/>
    <p:sldId id="285" r:id="rId30"/>
    <p:sldId id="302" r:id="rId31"/>
    <p:sldId id="286" r:id="rId32"/>
    <p:sldId id="309" r:id="rId33"/>
    <p:sldId id="310" r:id="rId34"/>
    <p:sldId id="311" r:id="rId35"/>
    <p:sldId id="312" r:id="rId36"/>
    <p:sldId id="313" r:id="rId37"/>
    <p:sldId id="314" r:id="rId38"/>
    <p:sldId id="315" r:id="rId39"/>
    <p:sldId id="316" r:id="rId40"/>
    <p:sldId id="317" r:id="rId41"/>
    <p:sldId id="318" r:id="rId42"/>
    <p:sldId id="319" r:id="rId43"/>
    <p:sldId id="320" r:id="rId44"/>
    <p:sldId id="321" r:id="rId45"/>
    <p:sldId id="322" r:id="rId46"/>
    <p:sldId id="323" r:id="rId47"/>
    <p:sldId id="324" r:id="rId48"/>
    <p:sldId id="325" r:id="rId49"/>
    <p:sldId id="326" r:id="rId50"/>
    <p:sldId id="327" r:id="rId51"/>
    <p:sldId id="328" r:id="rId52"/>
    <p:sldId id="329" r:id="rId53"/>
    <p:sldId id="330" r:id="rId54"/>
    <p:sldId id="331" r:id="rId55"/>
    <p:sldId id="332" r:id="rId56"/>
    <p:sldId id="333" r:id="rId57"/>
    <p:sldId id="334" r:id="rId58"/>
    <p:sldId id="335" r:id="rId59"/>
    <p:sldId id="336" r:id="rId60"/>
    <p:sldId id="337" r:id="rId61"/>
    <p:sldId id="338" r:id="rId62"/>
    <p:sldId id="339" r:id="rId63"/>
    <p:sldId id="340" r:id="rId64"/>
    <p:sldId id="341" r:id="rId65"/>
    <p:sldId id="342" r:id="rId66"/>
    <p:sldId id="343" r:id="rId67"/>
    <p:sldId id="344" r:id="rId68"/>
    <p:sldId id="345" r:id="rId69"/>
    <p:sldId id="346" r:id="rId70"/>
    <p:sldId id="347" r:id="rId71"/>
    <p:sldId id="348" r:id="rId72"/>
    <p:sldId id="349" r:id="rId73"/>
    <p:sldId id="350" r:id="rId74"/>
    <p:sldId id="351" r:id="rId75"/>
    <p:sldId id="352" r:id="rId76"/>
    <p:sldId id="353" r:id="rId77"/>
    <p:sldId id="354" r:id="rId78"/>
    <p:sldId id="355" r:id="rId79"/>
    <p:sldId id="356" r:id="rId80"/>
    <p:sldId id="357" r:id="rId81"/>
    <p:sldId id="358" r:id="rId82"/>
    <p:sldId id="359" r:id="rId83"/>
    <p:sldId id="363" r:id="rId84"/>
    <p:sldId id="360" r:id="rId85"/>
    <p:sldId id="361" r:id="rId86"/>
    <p:sldId id="362" r:id="rId87"/>
    <p:sldId id="380" r:id="rId88"/>
    <p:sldId id="381" r:id="rId89"/>
    <p:sldId id="364" r:id="rId90"/>
    <p:sldId id="365" r:id="rId91"/>
    <p:sldId id="366" r:id="rId92"/>
    <p:sldId id="367" r:id="rId93"/>
    <p:sldId id="368" r:id="rId94"/>
    <p:sldId id="369" r:id="rId95"/>
    <p:sldId id="370" r:id="rId96"/>
    <p:sldId id="371" r:id="rId97"/>
    <p:sldId id="372" r:id="rId98"/>
    <p:sldId id="373" r:id="rId99"/>
    <p:sldId id="374" r:id="rId100"/>
  </p:sldIdLst>
  <p:sldSz cx="12192000" cy="6858000"/>
  <p:notesSz cx="6858000" cy="9144000"/>
  <p:embeddedFontLst>
    <p:embeddedFont>
      <p:font typeface="Abadi" panose="020B0604020104020204" pitchFamily="34" charset="0"/>
      <p:regular r:id="rId101"/>
    </p:embeddedFont>
    <p:embeddedFont>
      <p:font typeface="Calibri" panose="020F0502020204030204" pitchFamily="34" charset="0"/>
      <p:regular r:id="rId102"/>
      <p:bold r:id="rId103"/>
      <p:italic r:id="rId104"/>
      <p:boldItalic r:id="rId105"/>
    </p:embeddedFont>
    <p:embeddedFont>
      <p:font typeface="Calibri Light" panose="020F0302020204030204" pitchFamily="34" charset="0"/>
      <p:regular r:id="rId106"/>
      <p:italic r:id="rId107"/>
    </p:embeddedFont>
    <p:embeddedFont>
      <p:font typeface="Californian FB" panose="0207040306080B030204" pitchFamily="18" charset="0"/>
      <p:regular r:id="rId108"/>
      <p:bold r:id="rId109"/>
      <p:italic r:id="rId110"/>
    </p:embeddedFont>
    <p:embeddedFont>
      <p:font typeface="Comic Sans MS" panose="030F0702030302020204" pitchFamily="66" charset="0"/>
      <p:regular r:id="rId111"/>
      <p:bold r:id="rId112"/>
      <p:italic r:id="rId113"/>
      <p:boldItalic r:id="rId114"/>
    </p:embeddedFont>
    <p:embeddedFont>
      <p:font typeface="Georgia" panose="02040502050405020303" pitchFamily="18" charset="0"/>
      <p:regular r:id="rId115"/>
      <p:bold r:id="rId116"/>
      <p:italic r:id="rId117"/>
      <p:boldItalic r:id="rId118"/>
    </p:embeddedFont>
    <p:embeddedFont>
      <p:font typeface="helvetica" panose="020B0604020202020204" pitchFamily="34" charset="0"/>
      <p:regular r:id="rId119"/>
      <p:bold r:id="rId120"/>
      <p:italic r:id="rId121"/>
      <p:boldItalic r:id="rId122"/>
    </p:embeddedFont>
    <p:embeddedFont>
      <p:font typeface="High Tower Text" panose="02040502050506030303" pitchFamily="18" charset="0"/>
      <p:regular r:id="rId123"/>
      <p:italic r:id="rId124"/>
    </p:embeddedFont>
    <p:embeddedFont>
      <p:font typeface="Palatino" panose="020B0604020202020204"/>
      <p:regular r:id="rId1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D0AF"/>
    <a:srgbClr val="FED6F4"/>
    <a:srgbClr val="9A6FBD"/>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1" d="100"/>
          <a:sy n="91" d="100"/>
        </p:scale>
        <p:origin x="96" y="5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17.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2.fntdata"/><Relationship Id="rId16" Type="http://schemas.openxmlformats.org/officeDocument/2006/relationships/slide" Target="slides/slide15.xml"/><Relationship Id="rId107" Type="http://schemas.openxmlformats.org/officeDocument/2006/relationships/font" Target="fonts/font7.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2.fntdata"/><Relationship Id="rId123" Type="http://schemas.openxmlformats.org/officeDocument/2006/relationships/font" Target="fonts/font23.fntdata"/><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13.fntdata"/><Relationship Id="rId118" Type="http://schemas.openxmlformats.org/officeDocument/2006/relationships/font" Target="fonts/font18.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3.fntdata"/><Relationship Id="rId108" Type="http://schemas.openxmlformats.org/officeDocument/2006/relationships/font" Target="fonts/font8.fntdata"/><Relationship Id="rId124" Type="http://schemas.openxmlformats.org/officeDocument/2006/relationships/font" Target="fonts/font24.fntdata"/><Relationship Id="rId129"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14.fntdata"/><Relationship Id="rId119" Type="http://schemas.openxmlformats.org/officeDocument/2006/relationships/font" Target="fonts/font19.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9.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4.fntdata"/><Relationship Id="rId120" Type="http://schemas.openxmlformats.org/officeDocument/2006/relationships/font" Target="fonts/font20.fntdata"/><Relationship Id="rId125" Type="http://schemas.openxmlformats.org/officeDocument/2006/relationships/font" Target="fonts/font25.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10.fntdata"/><Relationship Id="rId115" Type="http://schemas.openxmlformats.org/officeDocument/2006/relationships/font" Target="fonts/font15.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font" Target="fonts/font5.fntdata"/><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21.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11.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6.fntdata"/><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font" Target="fonts/font1.fntdata"/><Relationship Id="rId122" Type="http://schemas.openxmlformats.org/officeDocument/2006/relationships/font" Target="fonts/font22.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D0282-1DAC-B82F-EE15-5CE718F13B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669784-52E9-94BF-9E97-5680F5723F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9DE548-15F6-71F5-16BF-F688E6E8E17E}"/>
              </a:ext>
            </a:extLst>
          </p:cNvPr>
          <p:cNvSpPr>
            <a:spLocks noGrp="1"/>
          </p:cNvSpPr>
          <p:nvPr>
            <p:ph type="dt" sz="half" idx="10"/>
          </p:nvPr>
        </p:nvSpPr>
        <p:spPr/>
        <p:txBody>
          <a:bodyPr/>
          <a:lstStyle/>
          <a:p>
            <a:fld id="{082D704A-3D3B-4DAB-8A83-123D773AA974}" type="datetimeFigureOut">
              <a:rPr lang="en-US" smtClean="0"/>
              <a:t>1/24/2023</a:t>
            </a:fld>
            <a:endParaRPr lang="en-US"/>
          </a:p>
        </p:txBody>
      </p:sp>
      <p:sp>
        <p:nvSpPr>
          <p:cNvPr id="5" name="Footer Placeholder 4">
            <a:extLst>
              <a:ext uri="{FF2B5EF4-FFF2-40B4-BE49-F238E27FC236}">
                <a16:creationId xmlns:a16="http://schemas.microsoft.com/office/drawing/2014/main" id="{6E1736CE-D036-6ECF-7938-898EDFDCF7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CF05C6-F844-FB58-50D4-9E31B99340A2}"/>
              </a:ext>
            </a:extLst>
          </p:cNvPr>
          <p:cNvSpPr>
            <a:spLocks noGrp="1"/>
          </p:cNvSpPr>
          <p:nvPr>
            <p:ph type="sldNum" sz="quarter" idx="12"/>
          </p:nvPr>
        </p:nvSpPr>
        <p:spPr/>
        <p:txBody>
          <a:bodyPr/>
          <a:lstStyle/>
          <a:p>
            <a:fld id="{4EC27ADA-C23A-4717-90F9-31F1FC9879FE}" type="slidenum">
              <a:rPr lang="en-US" smtClean="0"/>
              <a:t>‹#›</a:t>
            </a:fld>
            <a:endParaRPr lang="en-US"/>
          </a:p>
        </p:txBody>
      </p:sp>
    </p:spTree>
    <p:extLst>
      <p:ext uri="{BB962C8B-B14F-4D97-AF65-F5344CB8AC3E}">
        <p14:creationId xmlns:p14="http://schemas.microsoft.com/office/powerpoint/2010/main" val="1781696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266ED-3B53-5E18-AAA5-4DDD53046D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109400-5A2C-6562-B59C-A3E2DEB6CB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9FA4E7-C171-3066-7E3E-1C19EAA8B55B}"/>
              </a:ext>
            </a:extLst>
          </p:cNvPr>
          <p:cNvSpPr>
            <a:spLocks noGrp="1"/>
          </p:cNvSpPr>
          <p:nvPr>
            <p:ph type="dt" sz="half" idx="10"/>
          </p:nvPr>
        </p:nvSpPr>
        <p:spPr/>
        <p:txBody>
          <a:bodyPr/>
          <a:lstStyle/>
          <a:p>
            <a:fld id="{082D704A-3D3B-4DAB-8A83-123D773AA974}" type="datetimeFigureOut">
              <a:rPr lang="en-US" smtClean="0"/>
              <a:t>1/24/2023</a:t>
            </a:fld>
            <a:endParaRPr lang="en-US"/>
          </a:p>
        </p:txBody>
      </p:sp>
      <p:sp>
        <p:nvSpPr>
          <p:cNvPr id="5" name="Footer Placeholder 4">
            <a:extLst>
              <a:ext uri="{FF2B5EF4-FFF2-40B4-BE49-F238E27FC236}">
                <a16:creationId xmlns:a16="http://schemas.microsoft.com/office/drawing/2014/main" id="{691A9723-82DF-F42D-B22D-6792B01E62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CE33C4-F5CB-6CC3-5987-59A3837756D4}"/>
              </a:ext>
            </a:extLst>
          </p:cNvPr>
          <p:cNvSpPr>
            <a:spLocks noGrp="1"/>
          </p:cNvSpPr>
          <p:nvPr>
            <p:ph type="sldNum" sz="quarter" idx="12"/>
          </p:nvPr>
        </p:nvSpPr>
        <p:spPr/>
        <p:txBody>
          <a:bodyPr/>
          <a:lstStyle/>
          <a:p>
            <a:fld id="{4EC27ADA-C23A-4717-90F9-31F1FC9879FE}" type="slidenum">
              <a:rPr lang="en-US" smtClean="0"/>
              <a:t>‹#›</a:t>
            </a:fld>
            <a:endParaRPr lang="en-US"/>
          </a:p>
        </p:txBody>
      </p:sp>
    </p:spTree>
    <p:extLst>
      <p:ext uri="{BB962C8B-B14F-4D97-AF65-F5344CB8AC3E}">
        <p14:creationId xmlns:p14="http://schemas.microsoft.com/office/powerpoint/2010/main" val="3253981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A6A94E-8968-9989-115C-5D9F834A96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DE09F1-0F9D-F455-9077-48C4CDE01F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F7F07D-5449-F935-1786-A97582A91FC9}"/>
              </a:ext>
            </a:extLst>
          </p:cNvPr>
          <p:cNvSpPr>
            <a:spLocks noGrp="1"/>
          </p:cNvSpPr>
          <p:nvPr>
            <p:ph type="dt" sz="half" idx="10"/>
          </p:nvPr>
        </p:nvSpPr>
        <p:spPr/>
        <p:txBody>
          <a:bodyPr/>
          <a:lstStyle/>
          <a:p>
            <a:fld id="{082D704A-3D3B-4DAB-8A83-123D773AA974}" type="datetimeFigureOut">
              <a:rPr lang="en-US" smtClean="0"/>
              <a:t>1/24/2023</a:t>
            </a:fld>
            <a:endParaRPr lang="en-US"/>
          </a:p>
        </p:txBody>
      </p:sp>
      <p:sp>
        <p:nvSpPr>
          <p:cNvPr id="5" name="Footer Placeholder 4">
            <a:extLst>
              <a:ext uri="{FF2B5EF4-FFF2-40B4-BE49-F238E27FC236}">
                <a16:creationId xmlns:a16="http://schemas.microsoft.com/office/drawing/2014/main" id="{315BC95F-07C5-14B5-EF4A-1885104EA3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FBFFC1-0A53-C704-AB50-ABDBC64596BC}"/>
              </a:ext>
            </a:extLst>
          </p:cNvPr>
          <p:cNvSpPr>
            <a:spLocks noGrp="1"/>
          </p:cNvSpPr>
          <p:nvPr>
            <p:ph type="sldNum" sz="quarter" idx="12"/>
          </p:nvPr>
        </p:nvSpPr>
        <p:spPr/>
        <p:txBody>
          <a:bodyPr/>
          <a:lstStyle/>
          <a:p>
            <a:fld id="{4EC27ADA-C23A-4717-90F9-31F1FC9879FE}" type="slidenum">
              <a:rPr lang="en-US" smtClean="0"/>
              <a:t>‹#›</a:t>
            </a:fld>
            <a:endParaRPr lang="en-US"/>
          </a:p>
        </p:txBody>
      </p:sp>
    </p:spTree>
    <p:extLst>
      <p:ext uri="{BB962C8B-B14F-4D97-AF65-F5344CB8AC3E}">
        <p14:creationId xmlns:p14="http://schemas.microsoft.com/office/powerpoint/2010/main" val="2682933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71D64-257E-70EA-9A30-E9606D4200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B5E721-568E-68BF-311F-A2A119A1D2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D153E-8C73-DEE6-5AE1-878FB925A9ED}"/>
              </a:ext>
            </a:extLst>
          </p:cNvPr>
          <p:cNvSpPr>
            <a:spLocks noGrp="1"/>
          </p:cNvSpPr>
          <p:nvPr>
            <p:ph type="dt" sz="half" idx="10"/>
          </p:nvPr>
        </p:nvSpPr>
        <p:spPr/>
        <p:txBody>
          <a:bodyPr/>
          <a:lstStyle/>
          <a:p>
            <a:fld id="{082D704A-3D3B-4DAB-8A83-123D773AA974}" type="datetimeFigureOut">
              <a:rPr lang="en-US" smtClean="0"/>
              <a:t>1/24/2023</a:t>
            </a:fld>
            <a:endParaRPr lang="en-US"/>
          </a:p>
        </p:txBody>
      </p:sp>
      <p:sp>
        <p:nvSpPr>
          <p:cNvPr id="5" name="Footer Placeholder 4">
            <a:extLst>
              <a:ext uri="{FF2B5EF4-FFF2-40B4-BE49-F238E27FC236}">
                <a16:creationId xmlns:a16="http://schemas.microsoft.com/office/drawing/2014/main" id="{3CBF9931-466B-510A-80B7-A9455F3E47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ADBB7A-7D97-0D54-81F0-BE82715CDAB3}"/>
              </a:ext>
            </a:extLst>
          </p:cNvPr>
          <p:cNvSpPr>
            <a:spLocks noGrp="1"/>
          </p:cNvSpPr>
          <p:nvPr>
            <p:ph type="sldNum" sz="quarter" idx="12"/>
          </p:nvPr>
        </p:nvSpPr>
        <p:spPr/>
        <p:txBody>
          <a:bodyPr/>
          <a:lstStyle/>
          <a:p>
            <a:fld id="{4EC27ADA-C23A-4717-90F9-31F1FC9879FE}" type="slidenum">
              <a:rPr lang="en-US" smtClean="0"/>
              <a:t>‹#›</a:t>
            </a:fld>
            <a:endParaRPr lang="en-US"/>
          </a:p>
        </p:txBody>
      </p:sp>
    </p:spTree>
    <p:extLst>
      <p:ext uri="{BB962C8B-B14F-4D97-AF65-F5344CB8AC3E}">
        <p14:creationId xmlns:p14="http://schemas.microsoft.com/office/powerpoint/2010/main" val="4199027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9DBA8-F5BE-C3D5-836C-13E0BC4934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3827E7-F063-05F3-6C1C-1A9F5DF0C5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693C8F-D87C-5EF9-3542-7261F38E95F3}"/>
              </a:ext>
            </a:extLst>
          </p:cNvPr>
          <p:cNvSpPr>
            <a:spLocks noGrp="1"/>
          </p:cNvSpPr>
          <p:nvPr>
            <p:ph type="dt" sz="half" idx="10"/>
          </p:nvPr>
        </p:nvSpPr>
        <p:spPr/>
        <p:txBody>
          <a:bodyPr/>
          <a:lstStyle/>
          <a:p>
            <a:fld id="{082D704A-3D3B-4DAB-8A83-123D773AA974}" type="datetimeFigureOut">
              <a:rPr lang="en-US" smtClean="0"/>
              <a:t>1/24/2023</a:t>
            </a:fld>
            <a:endParaRPr lang="en-US"/>
          </a:p>
        </p:txBody>
      </p:sp>
      <p:sp>
        <p:nvSpPr>
          <p:cNvPr id="5" name="Footer Placeholder 4">
            <a:extLst>
              <a:ext uri="{FF2B5EF4-FFF2-40B4-BE49-F238E27FC236}">
                <a16:creationId xmlns:a16="http://schemas.microsoft.com/office/drawing/2014/main" id="{79833A23-DE8D-52F8-07C0-E98A58F38B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BEB88C-7D36-8DF1-96CA-2F486925A300}"/>
              </a:ext>
            </a:extLst>
          </p:cNvPr>
          <p:cNvSpPr>
            <a:spLocks noGrp="1"/>
          </p:cNvSpPr>
          <p:nvPr>
            <p:ph type="sldNum" sz="quarter" idx="12"/>
          </p:nvPr>
        </p:nvSpPr>
        <p:spPr/>
        <p:txBody>
          <a:bodyPr/>
          <a:lstStyle/>
          <a:p>
            <a:fld id="{4EC27ADA-C23A-4717-90F9-31F1FC9879FE}" type="slidenum">
              <a:rPr lang="en-US" smtClean="0"/>
              <a:t>‹#›</a:t>
            </a:fld>
            <a:endParaRPr lang="en-US"/>
          </a:p>
        </p:txBody>
      </p:sp>
    </p:spTree>
    <p:extLst>
      <p:ext uri="{BB962C8B-B14F-4D97-AF65-F5344CB8AC3E}">
        <p14:creationId xmlns:p14="http://schemas.microsoft.com/office/powerpoint/2010/main" val="4049767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410F5-8220-7416-F566-5CB59E46CA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ED868D-6951-004C-1243-271394A5B8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2FD622-C719-EE6F-D72A-24EF2184A3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81A2C8-AF2E-191E-2AC7-915A5CF8904B}"/>
              </a:ext>
            </a:extLst>
          </p:cNvPr>
          <p:cNvSpPr>
            <a:spLocks noGrp="1"/>
          </p:cNvSpPr>
          <p:nvPr>
            <p:ph type="dt" sz="half" idx="10"/>
          </p:nvPr>
        </p:nvSpPr>
        <p:spPr/>
        <p:txBody>
          <a:bodyPr/>
          <a:lstStyle/>
          <a:p>
            <a:fld id="{082D704A-3D3B-4DAB-8A83-123D773AA974}" type="datetimeFigureOut">
              <a:rPr lang="en-US" smtClean="0"/>
              <a:t>1/24/2023</a:t>
            </a:fld>
            <a:endParaRPr lang="en-US"/>
          </a:p>
        </p:txBody>
      </p:sp>
      <p:sp>
        <p:nvSpPr>
          <p:cNvPr id="6" name="Footer Placeholder 5">
            <a:extLst>
              <a:ext uri="{FF2B5EF4-FFF2-40B4-BE49-F238E27FC236}">
                <a16:creationId xmlns:a16="http://schemas.microsoft.com/office/drawing/2014/main" id="{C0733326-3082-76DA-B552-BEDDC35385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FD9FBB-CC55-FFA3-422B-108341530F2B}"/>
              </a:ext>
            </a:extLst>
          </p:cNvPr>
          <p:cNvSpPr>
            <a:spLocks noGrp="1"/>
          </p:cNvSpPr>
          <p:nvPr>
            <p:ph type="sldNum" sz="quarter" idx="12"/>
          </p:nvPr>
        </p:nvSpPr>
        <p:spPr/>
        <p:txBody>
          <a:bodyPr/>
          <a:lstStyle/>
          <a:p>
            <a:fld id="{4EC27ADA-C23A-4717-90F9-31F1FC9879FE}" type="slidenum">
              <a:rPr lang="en-US" smtClean="0"/>
              <a:t>‹#›</a:t>
            </a:fld>
            <a:endParaRPr lang="en-US"/>
          </a:p>
        </p:txBody>
      </p:sp>
    </p:spTree>
    <p:extLst>
      <p:ext uri="{BB962C8B-B14F-4D97-AF65-F5344CB8AC3E}">
        <p14:creationId xmlns:p14="http://schemas.microsoft.com/office/powerpoint/2010/main" val="1025276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F6242-41D0-E70C-693F-C1125F85BB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C435A-4374-1B2E-9650-30353022C1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2777CB-3AA1-6FDF-AB88-22D2801654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64AEBF-9EB8-3811-6DFB-B5746AB647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406096-C9E3-52C8-2CDD-51D619E8F9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3F8F57-E528-E08E-DDC7-D56F86C43789}"/>
              </a:ext>
            </a:extLst>
          </p:cNvPr>
          <p:cNvSpPr>
            <a:spLocks noGrp="1"/>
          </p:cNvSpPr>
          <p:nvPr>
            <p:ph type="dt" sz="half" idx="10"/>
          </p:nvPr>
        </p:nvSpPr>
        <p:spPr/>
        <p:txBody>
          <a:bodyPr/>
          <a:lstStyle/>
          <a:p>
            <a:fld id="{082D704A-3D3B-4DAB-8A83-123D773AA974}" type="datetimeFigureOut">
              <a:rPr lang="en-US" smtClean="0"/>
              <a:t>1/24/2023</a:t>
            </a:fld>
            <a:endParaRPr lang="en-US"/>
          </a:p>
        </p:txBody>
      </p:sp>
      <p:sp>
        <p:nvSpPr>
          <p:cNvPr id="8" name="Footer Placeholder 7">
            <a:extLst>
              <a:ext uri="{FF2B5EF4-FFF2-40B4-BE49-F238E27FC236}">
                <a16:creationId xmlns:a16="http://schemas.microsoft.com/office/drawing/2014/main" id="{2BFC5E10-A75C-D430-9298-E2E2465417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D8448E-2793-5D0C-E7F7-A82D4061D02F}"/>
              </a:ext>
            </a:extLst>
          </p:cNvPr>
          <p:cNvSpPr>
            <a:spLocks noGrp="1"/>
          </p:cNvSpPr>
          <p:nvPr>
            <p:ph type="sldNum" sz="quarter" idx="12"/>
          </p:nvPr>
        </p:nvSpPr>
        <p:spPr/>
        <p:txBody>
          <a:bodyPr/>
          <a:lstStyle/>
          <a:p>
            <a:fld id="{4EC27ADA-C23A-4717-90F9-31F1FC9879FE}" type="slidenum">
              <a:rPr lang="en-US" smtClean="0"/>
              <a:t>‹#›</a:t>
            </a:fld>
            <a:endParaRPr lang="en-US"/>
          </a:p>
        </p:txBody>
      </p:sp>
    </p:spTree>
    <p:extLst>
      <p:ext uri="{BB962C8B-B14F-4D97-AF65-F5344CB8AC3E}">
        <p14:creationId xmlns:p14="http://schemas.microsoft.com/office/powerpoint/2010/main" val="2126203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5947F-4533-45D7-4CF9-1CC466323E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588874-C461-8043-06B0-93DE3F6081EB}"/>
              </a:ext>
            </a:extLst>
          </p:cNvPr>
          <p:cNvSpPr>
            <a:spLocks noGrp="1"/>
          </p:cNvSpPr>
          <p:nvPr>
            <p:ph type="dt" sz="half" idx="10"/>
          </p:nvPr>
        </p:nvSpPr>
        <p:spPr/>
        <p:txBody>
          <a:bodyPr/>
          <a:lstStyle/>
          <a:p>
            <a:fld id="{082D704A-3D3B-4DAB-8A83-123D773AA974}" type="datetimeFigureOut">
              <a:rPr lang="en-US" smtClean="0"/>
              <a:t>1/24/2023</a:t>
            </a:fld>
            <a:endParaRPr lang="en-US"/>
          </a:p>
        </p:txBody>
      </p:sp>
      <p:sp>
        <p:nvSpPr>
          <p:cNvPr id="4" name="Footer Placeholder 3">
            <a:extLst>
              <a:ext uri="{FF2B5EF4-FFF2-40B4-BE49-F238E27FC236}">
                <a16:creationId xmlns:a16="http://schemas.microsoft.com/office/drawing/2014/main" id="{4BAE3060-345B-ED41-388B-22ADB34ADF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7F926C-807A-27BF-A242-2654415E7711}"/>
              </a:ext>
            </a:extLst>
          </p:cNvPr>
          <p:cNvSpPr>
            <a:spLocks noGrp="1"/>
          </p:cNvSpPr>
          <p:nvPr>
            <p:ph type="sldNum" sz="quarter" idx="12"/>
          </p:nvPr>
        </p:nvSpPr>
        <p:spPr/>
        <p:txBody>
          <a:bodyPr/>
          <a:lstStyle/>
          <a:p>
            <a:fld id="{4EC27ADA-C23A-4717-90F9-31F1FC9879FE}" type="slidenum">
              <a:rPr lang="en-US" smtClean="0"/>
              <a:t>‹#›</a:t>
            </a:fld>
            <a:endParaRPr lang="en-US"/>
          </a:p>
        </p:txBody>
      </p:sp>
    </p:spTree>
    <p:extLst>
      <p:ext uri="{BB962C8B-B14F-4D97-AF65-F5344CB8AC3E}">
        <p14:creationId xmlns:p14="http://schemas.microsoft.com/office/powerpoint/2010/main" val="2283433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D21A94-09C1-2267-E7C4-B94C48673702}"/>
              </a:ext>
            </a:extLst>
          </p:cNvPr>
          <p:cNvSpPr>
            <a:spLocks noGrp="1"/>
          </p:cNvSpPr>
          <p:nvPr>
            <p:ph type="dt" sz="half" idx="10"/>
          </p:nvPr>
        </p:nvSpPr>
        <p:spPr/>
        <p:txBody>
          <a:bodyPr/>
          <a:lstStyle/>
          <a:p>
            <a:fld id="{082D704A-3D3B-4DAB-8A83-123D773AA974}" type="datetimeFigureOut">
              <a:rPr lang="en-US" smtClean="0"/>
              <a:t>1/24/2023</a:t>
            </a:fld>
            <a:endParaRPr lang="en-US"/>
          </a:p>
        </p:txBody>
      </p:sp>
      <p:sp>
        <p:nvSpPr>
          <p:cNvPr id="3" name="Footer Placeholder 2">
            <a:extLst>
              <a:ext uri="{FF2B5EF4-FFF2-40B4-BE49-F238E27FC236}">
                <a16:creationId xmlns:a16="http://schemas.microsoft.com/office/drawing/2014/main" id="{6C8B5E9D-2DA4-AE9D-6A93-F6569FFB59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854C06-903F-FB28-2092-33F2FBBE300E}"/>
              </a:ext>
            </a:extLst>
          </p:cNvPr>
          <p:cNvSpPr>
            <a:spLocks noGrp="1"/>
          </p:cNvSpPr>
          <p:nvPr>
            <p:ph type="sldNum" sz="quarter" idx="12"/>
          </p:nvPr>
        </p:nvSpPr>
        <p:spPr/>
        <p:txBody>
          <a:bodyPr/>
          <a:lstStyle/>
          <a:p>
            <a:fld id="{4EC27ADA-C23A-4717-90F9-31F1FC9879FE}" type="slidenum">
              <a:rPr lang="en-US" smtClean="0"/>
              <a:t>‹#›</a:t>
            </a:fld>
            <a:endParaRPr lang="en-US"/>
          </a:p>
        </p:txBody>
      </p:sp>
    </p:spTree>
    <p:extLst>
      <p:ext uri="{BB962C8B-B14F-4D97-AF65-F5344CB8AC3E}">
        <p14:creationId xmlns:p14="http://schemas.microsoft.com/office/powerpoint/2010/main" val="3938278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5C8B9-C24A-17D7-9966-0B6569BD7B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13B6AE-12F9-5B51-7735-28374BA38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2E12E6-05BC-1CC8-6BBA-1BAB9B9457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DBA70A-7084-947C-A559-B5190AC15138}"/>
              </a:ext>
            </a:extLst>
          </p:cNvPr>
          <p:cNvSpPr>
            <a:spLocks noGrp="1"/>
          </p:cNvSpPr>
          <p:nvPr>
            <p:ph type="dt" sz="half" idx="10"/>
          </p:nvPr>
        </p:nvSpPr>
        <p:spPr/>
        <p:txBody>
          <a:bodyPr/>
          <a:lstStyle/>
          <a:p>
            <a:fld id="{082D704A-3D3B-4DAB-8A83-123D773AA974}" type="datetimeFigureOut">
              <a:rPr lang="en-US" smtClean="0"/>
              <a:t>1/24/2023</a:t>
            </a:fld>
            <a:endParaRPr lang="en-US"/>
          </a:p>
        </p:txBody>
      </p:sp>
      <p:sp>
        <p:nvSpPr>
          <p:cNvPr id="6" name="Footer Placeholder 5">
            <a:extLst>
              <a:ext uri="{FF2B5EF4-FFF2-40B4-BE49-F238E27FC236}">
                <a16:creationId xmlns:a16="http://schemas.microsoft.com/office/drawing/2014/main" id="{3A636BD9-C4EE-08B5-8502-11572E9D60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096B33-4019-CD54-28FC-A098C3996FE8}"/>
              </a:ext>
            </a:extLst>
          </p:cNvPr>
          <p:cNvSpPr>
            <a:spLocks noGrp="1"/>
          </p:cNvSpPr>
          <p:nvPr>
            <p:ph type="sldNum" sz="quarter" idx="12"/>
          </p:nvPr>
        </p:nvSpPr>
        <p:spPr/>
        <p:txBody>
          <a:bodyPr/>
          <a:lstStyle/>
          <a:p>
            <a:fld id="{4EC27ADA-C23A-4717-90F9-31F1FC9879FE}" type="slidenum">
              <a:rPr lang="en-US" smtClean="0"/>
              <a:t>‹#›</a:t>
            </a:fld>
            <a:endParaRPr lang="en-US"/>
          </a:p>
        </p:txBody>
      </p:sp>
    </p:spTree>
    <p:extLst>
      <p:ext uri="{BB962C8B-B14F-4D97-AF65-F5344CB8AC3E}">
        <p14:creationId xmlns:p14="http://schemas.microsoft.com/office/powerpoint/2010/main" val="99482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3D4AE-D69A-6258-CE24-A185D4F5D1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792DCB-33DE-B005-7269-D7541E9619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9E28BE7-D964-43EE-788B-9407471815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A4900B-3EC9-3226-8AD8-9BA9A731D422}"/>
              </a:ext>
            </a:extLst>
          </p:cNvPr>
          <p:cNvSpPr>
            <a:spLocks noGrp="1"/>
          </p:cNvSpPr>
          <p:nvPr>
            <p:ph type="dt" sz="half" idx="10"/>
          </p:nvPr>
        </p:nvSpPr>
        <p:spPr/>
        <p:txBody>
          <a:bodyPr/>
          <a:lstStyle/>
          <a:p>
            <a:fld id="{082D704A-3D3B-4DAB-8A83-123D773AA974}" type="datetimeFigureOut">
              <a:rPr lang="en-US" smtClean="0"/>
              <a:t>1/24/2023</a:t>
            </a:fld>
            <a:endParaRPr lang="en-US"/>
          </a:p>
        </p:txBody>
      </p:sp>
      <p:sp>
        <p:nvSpPr>
          <p:cNvPr id="6" name="Footer Placeholder 5">
            <a:extLst>
              <a:ext uri="{FF2B5EF4-FFF2-40B4-BE49-F238E27FC236}">
                <a16:creationId xmlns:a16="http://schemas.microsoft.com/office/drawing/2014/main" id="{BC0EAA25-3894-69E0-237B-0C9BA7C1B2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E0A88-25D6-3843-E89B-6D6BF6BCF5E2}"/>
              </a:ext>
            </a:extLst>
          </p:cNvPr>
          <p:cNvSpPr>
            <a:spLocks noGrp="1"/>
          </p:cNvSpPr>
          <p:nvPr>
            <p:ph type="sldNum" sz="quarter" idx="12"/>
          </p:nvPr>
        </p:nvSpPr>
        <p:spPr/>
        <p:txBody>
          <a:bodyPr/>
          <a:lstStyle/>
          <a:p>
            <a:fld id="{4EC27ADA-C23A-4717-90F9-31F1FC9879FE}" type="slidenum">
              <a:rPr lang="en-US" smtClean="0"/>
              <a:t>‹#›</a:t>
            </a:fld>
            <a:endParaRPr lang="en-US"/>
          </a:p>
        </p:txBody>
      </p:sp>
    </p:spTree>
    <p:extLst>
      <p:ext uri="{BB962C8B-B14F-4D97-AF65-F5344CB8AC3E}">
        <p14:creationId xmlns:p14="http://schemas.microsoft.com/office/powerpoint/2010/main" val="3528863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2BDAB6-6DEF-5057-4D37-EE3B4FC19B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9A1F65-8E6B-393A-0B2D-1C1E859537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6A304E-4643-8156-C4CA-88280CFC3C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2D704A-3D3B-4DAB-8A83-123D773AA974}" type="datetimeFigureOut">
              <a:rPr lang="en-US" smtClean="0"/>
              <a:t>1/24/2023</a:t>
            </a:fld>
            <a:endParaRPr lang="en-US"/>
          </a:p>
        </p:txBody>
      </p:sp>
      <p:sp>
        <p:nvSpPr>
          <p:cNvPr id="5" name="Footer Placeholder 4">
            <a:extLst>
              <a:ext uri="{FF2B5EF4-FFF2-40B4-BE49-F238E27FC236}">
                <a16:creationId xmlns:a16="http://schemas.microsoft.com/office/drawing/2014/main" id="{6E1659A1-CD1C-D758-D518-40251B3768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4C7F3B8-B03D-C029-2D50-76F1CD8504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27ADA-C23A-4717-90F9-31F1FC9879FE}" type="slidenum">
              <a:rPr lang="en-US" smtClean="0"/>
              <a:t>‹#›</a:t>
            </a:fld>
            <a:endParaRPr lang="en-US"/>
          </a:p>
        </p:txBody>
      </p:sp>
    </p:spTree>
    <p:extLst>
      <p:ext uri="{BB962C8B-B14F-4D97-AF65-F5344CB8AC3E}">
        <p14:creationId xmlns:p14="http://schemas.microsoft.com/office/powerpoint/2010/main" val="1669575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18.jpg"/></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5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6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6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55.jpg"/></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7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image" Target="../media/image88.jpeg"/><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F84060-7FC7-E6E1-CB4C-A0070A7ACC92}"/>
              </a:ext>
            </a:extLst>
          </p:cNvPr>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C3F3220-D7AC-DB98-E3C5-8ADC69869935}"/>
              </a:ext>
            </a:extLst>
          </p:cNvPr>
          <p:cNvSpPr txBox="1"/>
          <p:nvPr/>
        </p:nvSpPr>
        <p:spPr>
          <a:xfrm>
            <a:off x="0" y="686555"/>
            <a:ext cx="12192000" cy="1938992"/>
          </a:xfrm>
          <a:prstGeom prst="rect">
            <a:avLst/>
          </a:prstGeom>
          <a:noFill/>
        </p:spPr>
        <p:txBody>
          <a:bodyPr wrap="square" rtlCol="0">
            <a:spAutoFit/>
          </a:bodyPr>
          <a:lstStyle/>
          <a:p>
            <a:pPr algn="ctr"/>
            <a:r>
              <a:rPr lang="en-US" sz="6000" dirty="0">
                <a:solidFill>
                  <a:schemeClr val="bg1"/>
                </a:solidFill>
              </a:rPr>
              <a:t>Preach to the Gentiles</a:t>
            </a:r>
          </a:p>
          <a:p>
            <a:pPr algn="ctr"/>
            <a:r>
              <a:rPr lang="en-US" sz="6000" dirty="0">
                <a:solidFill>
                  <a:schemeClr val="bg1"/>
                </a:solidFill>
              </a:rPr>
              <a:t>Acts 10-15</a:t>
            </a:r>
            <a:endParaRPr lang="en-US" sz="4400" dirty="0">
              <a:solidFill>
                <a:schemeClr val="bg1"/>
              </a:solidFill>
            </a:endParaRPr>
          </a:p>
        </p:txBody>
      </p:sp>
      <p:grpSp>
        <p:nvGrpSpPr>
          <p:cNvPr id="4" name="Group 3">
            <a:extLst>
              <a:ext uri="{FF2B5EF4-FFF2-40B4-BE49-F238E27FC236}">
                <a16:creationId xmlns:a16="http://schemas.microsoft.com/office/drawing/2014/main" id="{20F20819-B98F-4B06-FC35-D86D3DC22F11}"/>
              </a:ext>
            </a:extLst>
          </p:cNvPr>
          <p:cNvGrpSpPr/>
          <p:nvPr/>
        </p:nvGrpSpPr>
        <p:grpSpPr>
          <a:xfrm>
            <a:off x="1559973" y="1914627"/>
            <a:ext cx="2038873" cy="4427558"/>
            <a:chOff x="441685" y="536029"/>
            <a:chExt cx="2911243" cy="6321972"/>
          </a:xfrm>
        </p:grpSpPr>
        <p:sp>
          <p:nvSpPr>
            <p:cNvPr id="5" name="Oval 4">
              <a:extLst>
                <a:ext uri="{FF2B5EF4-FFF2-40B4-BE49-F238E27FC236}">
                  <a16:creationId xmlns:a16="http://schemas.microsoft.com/office/drawing/2014/main" id="{287B5954-73E3-353B-F43C-B684ED1F5A69}"/>
                </a:ext>
              </a:extLst>
            </p:cNvPr>
            <p:cNvSpPr/>
            <p:nvPr/>
          </p:nvSpPr>
          <p:spPr>
            <a:xfrm rot="2046175">
              <a:off x="441685" y="3994171"/>
              <a:ext cx="505038" cy="7900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B25D084-D16F-6B76-AC9A-25502C3DCD7B}"/>
                </a:ext>
              </a:extLst>
            </p:cNvPr>
            <p:cNvSpPr/>
            <p:nvPr/>
          </p:nvSpPr>
          <p:spPr>
            <a:xfrm rot="20226769">
              <a:off x="2794812" y="3928160"/>
              <a:ext cx="558116" cy="75163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D93780B9-FB0A-335B-4639-02C38AE9F296}"/>
                </a:ext>
              </a:extLst>
            </p:cNvPr>
            <p:cNvSpPr/>
            <p:nvPr/>
          </p:nvSpPr>
          <p:spPr>
            <a:xfrm rot="1442139">
              <a:off x="713888" y="2353951"/>
              <a:ext cx="798296" cy="2157105"/>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9EDD9CC0-2CB9-D131-295A-2C71E484F3B3}"/>
                </a:ext>
              </a:extLst>
            </p:cNvPr>
            <p:cNvSpPr/>
            <p:nvPr/>
          </p:nvSpPr>
          <p:spPr>
            <a:xfrm rot="20249249">
              <a:off x="2359823" y="2337525"/>
              <a:ext cx="698294" cy="2111034"/>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loud 8">
              <a:extLst>
                <a:ext uri="{FF2B5EF4-FFF2-40B4-BE49-F238E27FC236}">
                  <a16:creationId xmlns:a16="http://schemas.microsoft.com/office/drawing/2014/main" id="{DE294039-45CA-DBBB-E4C2-0C7CAD5F6BDF}"/>
                </a:ext>
              </a:extLst>
            </p:cNvPr>
            <p:cNvSpPr/>
            <p:nvPr/>
          </p:nvSpPr>
          <p:spPr>
            <a:xfrm rot="18382183">
              <a:off x="624051" y="1087705"/>
              <a:ext cx="1066377"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loud 9">
              <a:extLst>
                <a:ext uri="{FF2B5EF4-FFF2-40B4-BE49-F238E27FC236}">
                  <a16:creationId xmlns:a16="http://schemas.microsoft.com/office/drawing/2014/main" id="{CF084FAF-BB05-5608-6705-ED2937E61E69}"/>
                </a:ext>
              </a:extLst>
            </p:cNvPr>
            <p:cNvSpPr/>
            <p:nvPr/>
          </p:nvSpPr>
          <p:spPr>
            <a:xfrm rot="5749123">
              <a:off x="2140717" y="1159942"/>
              <a:ext cx="982885"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DCA3EA9-E17A-3398-5A5A-41D2514FB0A8}"/>
                </a:ext>
              </a:extLst>
            </p:cNvPr>
            <p:cNvSpPr/>
            <p:nvPr/>
          </p:nvSpPr>
          <p:spPr>
            <a:xfrm rot="6128217">
              <a:off x="1986712" y="6118785"/>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944A52C-185B-FA34-C939-58CB80183CE5}"/>
                </a:ext>
              </a:extLst>
            </p:cNvPr>
            <p:cNvSpPr/>
            <p:nvPr/>
          </p:nvSpPr>
          <p:spPr>
            <a:xfrm rot="4472555">
              <a:off x="1234601" y="6139763"/>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4161BCB2-216A-B928-193F-7A43A10E8FF7}"/>
                </a:ext>
              </a:extLst>
            </p:cNvPr>
            <p:cNvSpPr/>
            <p:nvPr/>
          </p:nvSpPr>
          <p:spPr>
            <a:xfrm>
              <a:off x="1928643"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F72D2CDD-D805-DFF6-CC29-B7232A1667BA}"/>
                </a:ext>
              </a:extLst>
            </p:cNvPr>
            <p:cNvSpPr/>
            <p:nvPr/>
          </p:nvSpPr>
          <p:spPr>
            <a:xfrm>
              <a:off x="1166260"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7DA64CDB-6494-4DDF-3673-E347670941C8}"/>
                </a:ext>
              </a:extLst>
            </p:cNvPr>
            <p:cNvSpPr/>
            <p:nvPr/>
          </p:nvSpPr>
          <p:spPr>
            <a:xfrm>
              <a:off x="827420" y="2450175"/>
              <a:ext cx="2202439" cy="3619389"/>
            </a:xfrm>
            <a:prstGeom prst="trapezoid">
              <a:avLst>
                <a:gd name="adj" fmla="val 28818"/>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BCB1C3FA-9970-659A-89EB-03A2C469F94B}"/>
                </a:ext>
              </a:extLst>
            </p:cNvPr>
            <p:cNvSpPr/>
            <p:nvPr/>
          </p:nvSpPr>
          <p:spPr>
            <a:xfrm rot="10800000">
              <a:off x="1589805" y="2553527"/>
              <a:ext cx="677674" cy="384851"/>
            </a:xfrm>
            <a:prstGeom prst="trapezoid">
              <a:avLst>
                <a:gd name="adj" fmla="val 37308"/>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3A3AA9A-2424-8372-EE06-7EA42FEDFAE6}"/>
                </a:ext>
              </a:extLst>
            </p:cNvPr>
            <p:cNvSpPr/>
            <p:nvPr/>
          </p:nvSpPr>
          <p:spPr>
            <a:xfrm>
              <a:off x="1081549" y="674444"/>
              <a:ext cx="1609477" cy="216094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20629253-8667-3DFF-6B79-BFEB674D628B}"/>
                </a:ext>
              </a:extLst>
            </p:cNvPr>
            <p:cNvSpPr/>
            <p:nvPr/>
          </p:nvSpPr>
          <p:spPr>
            <a:xfrm rot="600599">
              <a:off x="1133447" y="536029"/>
              <a:ext cx="1558891" cy="896620"/>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62">
              <a:extLst>
                <a:ext uri="{FF2B5EF4-FFF2-40B4-BE49-F238E27FC236}">
                  <a16:creationId xmlns:a16="http://schemas.microsoft.com/office/drawing/2014/main" id="{08F646B4-1F20-0464-D27A-DEE5F8E6819D}"/>
                </a:ext>
              </a:extLst>
            </p:cNvPr>
            <p:cNvGrpSpPr/>
            <p:nvPr/>
          </p:nvGrpSpPr>
          <p:grpSpPr>
            <a:xfrm>
              <a:off x="982450" y="936411"/>
              <a:ext cx="1858215" cy="300286"/>
              <a:chOff x="6571728" y="1086622"/>
              <a:chExt cx="1528420" cy="286099"/>
            </a:xfrm>
          </p:grpSpPr>
          <p:sp>
            <p:nvSpPr>
              <p:cNvPr id="44" name="Rounded Rectangle 42">
                <a:extLst>
                  <a:ext uri="{FF2B5EF4-FFF2-40B4-BE49-F238E27FC236}">
                    <a16:creationId xmlns:a16="http://schemas.microsoft.com/office/drawing/2014/main" id="{8E20925B-F890-7EF2-1A5A-AC887B7CFB22}"/>
                  </a:ext>
                </a:extLst>
              </p:cNvPr>
              <p:cNvSpPr/>
              <p:nvPr/>
            </p:nvSpPr>
            <p:spPr>
              <a:xfrm>
                <a:off x="6571728" y="1086622"/>
                <a:ext cx="1528420" cy="286099"/>
              </a:xfrm>
              <a:prstGeom prst="roundRect">
                <a:avLst>
                  <a:gd name="adj" fmla="val 5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apezoid 44">
                <a:extLst>
                  <a:ext uri="{FF2B5EF4-FFF2-40B4-BE49-F238E27FC236}">
                    <a16:creationId xmlns:a16="http://schemas.microsoft.com/office/drawing/2014/main" id="{8353831F-3C9E-A8EE-C88B-21F1E70202EE}"/>
                  </a:ext>
                </a:extLst>
              </p:cNvPr>
              <p:cNvSpPr/>
              <p:nvPr/>
            </p:nvSpPr>
            <p:spPr>
              <a:xfrm rot="10800000">
                <a:off x="6710675"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a:extLst>
                  <a:ext uri="{FF2B5EF4-FFF2-40B4-BE49-F238E27FC236}">
                    <a16:creationId xmlns:a16="http://schemas.microsoft.com/office/drawing/2014/main" id="{D48554E8-E88D-D9BD-A74E-FD99E3C29C7B}"/>
                  </a:ext>
                </a:extLst>
              </p:cNvPr>
              <p:cNvSpPr/>
              <p:nvPr/>
            </p:nvSpPr>
            <p:spPr>
              <a:xfrm rot="10800000">
                <a:off x="6988569"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6">
                <a:extLst>
                  <a:ext uri="{FF2B5EF4-FFF2-40B4-BE49-F238E27FC236}">
                    <a16:creationId xmlns:a16="http://schemas.microsoft.com/office/drawing/2014/main" id="{63575C5E-4600-63FC-738D-3F5D901C5146}"/>
                  </a:ext>
                </a:extLst>
              </p:cNvPr>
              <p:cNvSpPr/>
              <p:nvPr/>
            </p:nvSpPr>
            <p:spPr>
              <a:xfrm rot="10800000">
                <a:off x="7266464"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apezoid 47">
                <a:extLst>
                  <a:ext uri="{FF2B5EF4-FFF2-40B4-BE49-F238E27FC236}">
                    <a16:creationId xmlns:a16="http://schemas.microsoft.com/office/drawing/2014/main" id="{B787015F-B704-7338-3881-716909A85A6A}"/>
                  </a:ext>
                </a:extLst>
              </p:cNvPr>
              <p:cNvSpPr/>
              <p:nvPr/>
            </p:nvSpPr>
            <p:spPr>
              <a:xfrm rot="10800000">
                <a:off x="7544358"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apezoid 48">
                <a:extLst>
                  <a:ext uri="{FF2B5EF4-FFF2-40B4-BE49-F238E27FC236}">
                    <a16:creationId xmlns:a16="http://schemas.microsoft.com/office/drawing/2014/main" id="{080A88ED-FE46-D212-83AF-43D26185A590}"/>
                  </a:ext>
                </a:extLst>
              </p:cNvPr>
              <p:cNvSpPr/>
              <p:nvPr/>
            </p:nvSpPr>
            <p:spPr>
              <a:xfrm rot="10800000">
                <a:off x="7822253"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Cloud 19">
              <a:extLst>
                <a:ext uri="{FF2B5EF4-FFF2-40B4-BE49-F238E27FC236}">
                  <a16:creationId xmlns:a16="http://schemas.microsoft.com/office/drawing/2014/main" id="{7E0506BA-1FD5-566B-0B31-376A24A828B2}"/>
                </a:ext>
              </a:extLst>
            </p:cNvPr>
            <p:cNvSpPr/>
            <p:nvPr/>
          </p:nvSpPr>
          <p:spPr>
            <a:xfrm rot="985445">
              <a:off x="1324219" y="2139095"/>
              <a:ext cx="979788" cy="920461"/>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5D11642-94E6-496D-7A9C-1CF18278EE01}"/>
                </a:ext>
              </a:extLst>
            </p:cNvPr>
            <p:cNvSpPr/>
            <p:nvPr/>
          </p:nvSpPr>
          <p:spPr>
            <a:xfrm rot="5243297">
              <a:off x="1722309" y="2160249"/>
              <a:ext cx="216251" cy="4788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163">
              <a:extLst>
                <a:ext uri="{FF2B5EF4-FFF2-40B4-BE49-F238E27FC236}">
                  <a16:creationId xmlns:a16="http://schemas.microsoft.com/office/drawing/2014/main" id="{A77A87FC-0606-88FC-3FAB-454F10EEBEE6}"/>
                </a:ext>
              </a:extLst>
            </p:cNvPr>
            <p:cNvGrpSpPr/>
            <p:nvPr/>
          </p:nvGrpSpPr>
          <p:grpSpPr>
            <a:xfrm>
              <a:off x="982444" y="3839179"/>
              <a:ext cx="1742078" cy="1801718"/>
              <a:chOff x="7543801" y="3581401"/>
              <a:chExt cx="1176618" cy="1066800"/>
            </a:xfrm>
          </p:grpSpPr>
          <p:sp>
            <p:nvSpPr>
              <p:cNvPr id="39" name="Rounded Rectangle 37">
                <a:extLst>
                  <a:ext uri="{FF2B5EF4-FFF2-40B4-BE49-F238E27FC236}">
                    <a16:creationId xmlns:a16="http://schemas.microsoft.com/office/drawing/2014/main" id="{DD9ADFCE-06B7-637F-9157-52963CE89234}"/>
                  </a:ext>
                </a:extLst>
              </p:cNvPr>
              <p:cNvSpPr/>
              <p:nvPr/>
            </p:nvSpPr>
            <p:spPr>
              <a:xfrm>
                <a:off x="7696201" y="3657600"/>
                <a:ext cx="1024218" cy="172434"/>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162">
                <a:extLst>
                  <a:ext uri="{FF2B5EF4-FFF2-40B4-BE49-F238E27FC236}">
                    <a16:creationId xmlns:a16="http://schemas.microsoft.com/office/drawing/2014/main" id="{09889BF0-C9AE-3FCB-CBF2-CB3F4400B4BA}"/>
                  </a:ext>
                </a:extLst>
              </p:cNvPr>
              <p:cNvGrpSpPr/>
              <p:nvPr/>
            </p:nvGrpSpPr>
            <p:grpSpPr>
              <a:xfrm>
                <a:off x="7543801" y="3581401"/>
                <a:ext cx="457200" cy="1066800"/>
                <a:chOff x="6827799" y="4800600"/>
                <a:chExt cx="868401" cy="2043177"/>
              </a:xfrm>
              <a:solidFill>
                <a:srgbClr val="D98A33"/>
              </a:solidFill>
            </p:grpSpPr>
            <p:sp>
              <p:nvSpPr>
                <p:cNvPr id="41" name="Double Wave 40">
                  <a:extLst>
                    <a:ext uri="{FF2B5EF4-FFF2-40B4-BE49-F238E27FC236}">
                      <a16:creationId xmlns:a16="http://schemas.microsoft.com/office/drawing/2014/main" id="{40687ED2-F1E4-3AA6-4E0B-6E5DAC4F0186}"/>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ouble Wave 41">
                  <a:extLst>
                    <a:ext uri="{FF2B5EF4-FFF2-40B4-BE49-F238E27FC236}">
                      <a16:creationId xmlns:a16="http://schemas.microsoft.com/office/drawing/2014/main" id="{86A15266-59D7-6395-324C-160B63B4D658}"/>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1">
                  <a:extLst>
                    <a:ext uri="{FF2B5EF4-FFF2-40B4-BE49-F238E27FC236}">
                      <a16:creationId xmlns:a16="http://schemas.microsoft.com/office/drawing/2014/main" id="{62E57587-2040-9072-FFB5-B06A080C45B1}"/>
                    </a:ext>
                  </a:extLst>
                </p:cNvPr>
                <p:cNvSpPr/>
                <p:nvPr/>
              </p:nvSpPr>
              <p:spPr>
                <a:xfrm>
                  <a:off x="7010400" y="4800600"/>
                  <a:ext cx="685800" cy="609600"/>
                </a:xfrm>
                <a:prstGeom prst="roundRect">
                  <a:avLst>
                    <a:gd name="adj" fmla="val 3165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169">
              <a:extLst>
                <a:ext uri="{FF2B5EF4-FFF2-40B4-BE49-F238E27FC236}">
                  <a16:creationId xmlns:a16="http://schemas.microsoft.com/office/drawing/2014/main" id="{98E96366-EC54-FEC9-6DB6-40CC56D0D421}"/>
                </a:ext>
              </a:extLst>
            </p:cNvPr>
            <p:cNvGrpSpPr/>
            <p:nvPr/>
          </p:nvGrpSpPr>
          <p:grpSpPr>
            <a:xfrm>
              <a:off x="796629" y="5340611"/>
              <a:ext cx="2194826" cy="800764"/>
              <a:chOff x="0" y="4648200"/>
              <a:chExt cx="3986134" cy="1541489"/>
            </a:xfrm>
          </p:grpSpPr>
          <p:grpSp>
            <p:nvGrpSpPr>
              <p:cNvPr id="24" name="Group 138">
                <a:extLst>
                  <a:ext uri="{FF2B5EF4-FFF2-40B4-BE49-F238E27FC236}">
                    <a16:creationId xmlns:a16="http://schemas.microsoft.com/office/drawing/2014/main" id="{D9CE7A6E-6B62-68F8-02A1-33BE90C36C10}"/>
                  </a:ext>
                </a:extLst>
              </p:cNvPr>
              <p:cNvGrpSpPr/>
              <p:nvPr/>
            </p:nvGrpSpPr>
            <p:grpSpPr>
              <a:xfrm>
                <a:off x="0" y="4648200"/>
                <a:ext cx="1600200" cy="1524000"/>
                <a:chOff x="533400" y="4648200"/>
                <a:chExt cx="1905000" cy="1828800"/>
              </a:xfrm>
            </p:grpSpPr>
            <p:sp>
              <p:nvSpPr>
                <p:cNvPr id="35" name="Plus 33">
                  <a:extLst>
                    <a:ext uri="{FF2B5EF4-FFF2-40B4-BE49-F238E27FC236}">
                      <a16:creationId xmlns:a16="http://schemas.microsoft.com/office/drawing/2014/main" id="{2DC1A701-292A-C8D6-28AD-40AC517B4576}"/>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iamond 35">
                  <a:extLst>
                    <a:ext uri="{FF2B5EF4-FFF2-40B4-BE49-F238E27FC236}">
                      <a16:creationId xmlns:a16="http://schemas.microsoft.com/office/drawing/2014/main" id="{B5BE12A5-7D60-C2AF-6478-501B9B398A39}"/>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a:extLst>
                    <a:ext uri="{FF2B5EF4-FFF2-40B4-BE49-F238E27FC236}">
                      <a16:creationId xmlns:a16="http://schemas.microsoft.com/office/drawing/2014/main" id="{1D4E2F5C-EFC9-811B-75C6-53E727637CA4}"/>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a:extLst>
                    <a:ext uri="{FF2B5EF4-FFF2-40B4-BE49-F238E27FC236}">
                      <a16:creationId xmlns:a16="http://schemas.microsoft.com/office/drawing/2014/main" id="{74DA1BC7-1A04-139E-5986-3A7CFD8A518E}"/>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139">
                <a:extLst>
                  <a:ext uri="{FF2B5EF4-FFF2-40B4-BE49-F238E27FC236}">
                    <a16:creationId xmlns:a16="http://schemas.microsoft.com/office/drawing/2014/main" id="{C8A8ADF4-ACEE-0439-A591-E13B314EA195}"/>
                  </a:ext>
                </a:extLst>
              </p:cNvPr>
              <p:cNvGrpSpPr/>
              <p:nvPr/>
            </p:nvGrpSpPr>
            <p:grpSpPr>
              <a:xfrm>
                <a:off x="1182973" y="4665689"/>
                <a:ext cx="1600200" cy="1524000"/>
                <a:chOff x="533400" y="4648200"/>
                <a:chExt cx="1905000" cy="1828800"/>
              </a:xfrm>
            </p:grpSpPr>
            <p:sp>
              <p:nvSpPr>
                <p:cNvPr id="31" name="Plus 29">
                  <a:extLst>
                    <a:ext uri="{FF2B5EF4-FFF2-40B4-BE49-F238E27FC236}">
                      <a16:creationId xmlns:a16="http://schemas.microsoft.com/office/drawing/2014/main" id="{9605424B-C5EE-F09A-3A3C-6D89EBFD20BC}"/>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a:extLst>
                    <a:ext uri="{FF2B5EF4-FFF2-40B4-BE49-F238E27FC236}">
                      <a16:creationId xmlns:a16="http://schemas.microsoft.com/office/drawing/2014/main" id="{6FFBB5DA-56E2-1883-0437-3100DE03E29D}"/>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a:extLst>
                    <a:ext uri="{FF2B5EF4-FFF2-40B4-BE49-F238E27FC236}">
                      <a16:creationId xmlns:a16="http://schemas.microsoft.com/office/drawing/2014/main" id="{B63CFE10-9E2E-7331-42DA-2DDFCDC33294}"/>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mond 33">
                  <a:extLst>
                    <a:ext uri="{FF2B5EF4-FFF2-40B4-BE49-F238E27FC236}">
                      <a16:creationId xmlns:a16="http://schemas.microsoft.com/office/drawing/2014/main" id="{C38649D5-85DB-C4C3-94E8-64C54485C242}"/>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144">
                <a:extLst>
                  <a:ext uri="{FF2B5EF4-FFF2-40B4-BE49-F238E27FC236}">
                    <a16:creationId xmlns:a16="http://schemas.microsoft.com/office/drawing/2014/main" id="{186D7B26-D67F-8FB7-5099-279D7FCDB756}"/>
                  </a:ext>
                </a:extLst>
              </p:cNvPr>
              <p:cNvGrpSpPr/>
              <p:nvPr/>
            </p:nvGrpSpPr>
            <p:grpSpPr>
              <a:xfrm>
                <a:off x="2385934" y="4665689"/>
                <a:ext cx="1600200" cy="1524000"/>
                <a:chOff x="533400" y="4648200"/>
                <a:chExt cx="1905000" cy="1828800"/>
              </a:xfrm>
            </p:grpSpPr>
            <p:sp>
              <p:nvSpPr>
                <p:cNvPr id="27" name="Plus 25">
                  <a:extLst>
                    <a:ext uri="{FF2B5EF4-FFF2-40B4-BE49-F238E27FC236}">
                      <a16:creationId xmlns:a16="http://schemas.microsoft.com/office/drawing/2014/main" id="{BE34F892-DD54-C1DC-09D0-621EFEBC3788}"/>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iamond 27">
                  <a:extLst>
                    <a:ext uri="{FF2B5EF4-FFF2-40B4-BE49-F238E27FC236}">
                      <a16:creationId xmlns:a16="http://schemas.microsoft.com/office/drawing/2014/main" id="{01123521-D9A0-FF37-9F44-832EF0BC3116}"/>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iamond 28">
                  <a:extLst>
                    <a:ext uri="{FF2B5EF4-FFF2-40B4-BE49-F238E27FC236}">
                      <a16:creationId xmlns:a16="http://schemas.microsoft.com/office/drawing/2014/main" id="{25E25651-AB5E-DE16-F727-81E8FD758B6B}"/>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iamond 29">
                  <a:extLst>
                    <a:ext uri="{FF2B5EF4-FFF2-40B4-BE49-F238E27FC236}">
                      <a16:creationId xmlns:a16="http://schemas.microsoft.com/office/drawing/2014/main" id="{735448EC-3C3A-D22F-F3AB-33F0CFDA2BB9}"/>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2507477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1722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89082" y="2930459"/>
            <a:ext cx="3079872" cy="3321487"/>
          </a:xfrm>
          <a:prstGeom prst="roundRect">
            <a:avLst>
              <a:gd name="adj" fmla="val 10105"/>
            </a:avLst>
          </a:prstGeom>
          <a:solidFill>
            <a:schemeClr val="tx2">
              <a:lumMod val="20000"/>
              <a:lumOff val="80000"/>
            </a:schemeClr>
          </a:solidFill>
        </p:spPr>
        <p:txBody>
          <a:bodyPr wrap="square">
            <a:spAutoFit/>
          </a:bodyPr>
          <a:lstStyle/>
          <a:p>
            <a:r>
              <a:rPr lang="en-US" dirty="0">
                <a:solidFill>
                  <a:srgbClr val="333333"/>
                </a:solidFill>
                <a:latin typeface="Abadi" panose="020B0604020104020204" pitchFamily="34" charset="0"/>
              </a:rPr>
              <a:t> The Lord did not send down the food in a great vessel or basket. He did not offer it on a banquet table, but on a 'great sheet knit at the four corners', symbolizing the four corners of the earth from which the Gentiles would come to receive the gospel. </a:t>
            </a:r>
            <a:endParaRPr lang="en-US" dirty="0"/>
          </a:p>
        </p:txBody>
      </p:sp>
      <p:sp>
        <p:nvSpPr>
          <p:cNvPr id="289" name="Rectangle 288"/>
          <p:cNvSpPr/>
          <p:nvPr/>
        </p:nvSpPr>
        <p:spPr>
          <a:xfrm>
            <a:off x="0" y="6096000"/>
            <a:ext cx="12192000" cy="762000"/>
          </a:xfrm>
          <a:prstGeom prst="rect">
            <a:avLst/>
          </a:prstGeom>
          <a:solidFill>
            <a:srgbClr val="D5A2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TextBox 279"/>
          <p:cNvSpPr txBox="1"/>
          <p:nvPr/>
        </p:nvSpPr>
        <p:spPr>
          <a:xfrm>
            <a:off x="5807855" y="20112"/>
            <a:ext cx="6256798" cy="707886"/>
          </a:xfrm>
          <a:prstGeom prst="rect">
            <a:avLst/>
          </a:prstGeom>
          <a:noFill/>
        </p:spPr>
        <p:txBody>
          <a:bodyPr wrap="square" rtlCol="0">
            <a:spAutoFit/>
          </a:bodyPr>
          <a:lstStyle/>
          <a:p>
            <a:r>
              <a:rPr lang="en-US" sz="4000" dirty="0">
                <a:solidFill>
                  <a:schemeClr val="bg1"/>
                </a:solidFill>
              </a:rPr>
              <a:t>Peter sees the heaven’s open</a:t>
            </a:r>
          </a:p>
        </p:txBody>
      </p:sp>
      <p:sp>
        <p:nvSpPr>
          <p:cNvPr id="281" name="TextBox 280"/>
          <p:cNvSpPr txBox="1"/>
          <p:nvPr/>
        </p:nvSpPr>
        <p:spPr>
          <a:xfrm>
            <a:off x="50800" y="6521026"/>
            <a:ext cx="5410200" cy="338554"/>
          </a:xfrm>
          <a:prstGeom prst="rect">
            <a:avLst/>
          </a:prstGeom>
          <a:noFill/>
        </p:spPr>
        <p:txBody>
          <a:bodyPr wrap="square" rtlCol="0">
            <a:spAutoFit/>
          </a:bodyPr>
          <a:lstStyle/>
          <a:p>
            <a:r>
              <a:rPr lang="en-US" sz="1600" dirty="0"/>
              <a:t>Acts 10:11-12</a:t>
            </a:r>
          </a:p>
        </p:txBody>
      </p:sp>
      <p:sp>
        <p:nvSpPr>
          <p:cNvPr id="340" name="Cloud 339"/>
          <p:cNvSpPr/>
          <p:nvPr/>
        </p:nvSpPr>
        <p:spPr>
          <a:xfrm rot="1942236">
            <a:off x="2286000" y="1219200"/>
            <a:ext cx="1828800" cy="1828800"/>
          </a:xfrm>
          <a:prstGeom prst="clou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Cloud 340"/>
          <p:cNvSpPr/>
          <p:nvPr/>
        </p:nvSpPr>
        <p:spPr>
          <a:xfrm>
            <a:off x="4038600" y="685800"/>
            <a:ext cx="1828800" cy="1828800"/>
          </a:xfrm>
          <a:prstGeom prst="clou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Cloud 341"/>
          <p:cNvSpPr/>
          <p:nvPr/>
        </p:nvSpPr>
        <p:spPr>
          <a:xfrm>
            <a:off x="2209800" y="228600"/>
            <a:ext cx="3505200" cy="1752600"/>
          </a:xfrm>
          <a:prstGeom prst="clou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289"/>
          <p:cNvGrpSpPr/>
          <p:nvPr/>
        </p:nvGrpSpPr>
        <p:grpSpPr>
          <a:xfrm>
            <a:off x="2971800" y="1219200"/>
            <a:ext cx="2525486" cy="2209800"/>
            <a:chOff x="2057400" y="1066800"/>
            <a:chExt cx="4876800" cy="4267200"/>
          </a:xfrm>
        </p:grpSpPr>
        <p:grpSp>
          <p:nvGrpSpPr>
            <p:cNvPr id="19" name="Group 15"/>
            <p:cNvGrpSpPr/>
            <p:nvPr/>
          </p:nvGrpSpPr>
          <p:grpSpPr>
            <a:xfrm rot="21323701">
              <a:off x="4650545" y="1986801"/>
              <a:ext cx="2119859" cy="2041874"/>
              <a:chOff x="5357511" y="1828800"/>
              <a:chExt cx="3034578" cy="2438400"/>
            </a:xfrm>
          </p:grpSpPr>
          <p:sp>
            <p:nvSpPr>
              <p:cNvPr id="329" name="Heart 328"/>
              <p:cNvSpPr/>
              <p:nvPr/>
            </p:nvSpPr>
            <p:spPr>
              <a:xfrm rot="16670086">
                <a:off x="5162322" y="2044385"/>
                <a:ext cx="1573496" cy="1183118"/>
              </a:xfrm>
              <a:prstGeom prst="hear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Heart 329"/>
              <p:cNvSpPr/>
              <p:nvPr/>
            </p:nvSpPr>
            <p:spPr>
              <a:xfrm rot="4718431">
                <a:off x="7013782" y="2097257"/>
                <a:ext cx="1573496" cy="1183118"/>
              </a:xfrm>
              <a:prstGeom prst="hear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p:cNvSpPr/>
              <p:nvPr/>
            </p:nvSpPr>
            <p:spPr>
              <a:xfrm>
                <a:off x="5934635" y="1828800"/>
                <a:ext cx="1828800" cy="2438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p:cNvSpPr/>
              <p:nvPr/>
            </p:nvSpPr>
            <p:spPr>
              <a:xfrm>
                <a:off x="6450105" y="3110752"/>
                <a:ext cx="914400" cy="1066800"/>
              </a:xfrm>
              <a:prstGeom prst="ellipse">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Diamond 332"/>
              <p:cNvSpPr/>
              <p:nvPr/>
            </p:nvSpPr>
            <p:spPr>
              <a:xfrm>
                <a:off x="6732495" y="2514600"/>
                <a:ext cx="322729" cy="605118"/>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1"/>
              <p:cNvGrpSpPr/>
              <p:nvPr/>
            </p:nvGrpSpPr>
            <p:grpSpPr>
              <a:xfrm>
                <a:off x="6970061" y="2106707"/>
                <a:ext cx="398928" cy="430305"/>
                <a:chOff x="6970060" y="2106707"/>
                <a:chExt cx="461681" cy="573740"/>
              </a:xfrm>
            </p:grpSpPr>
            <p:sp>
              <p:nvSpPr>
                <p:cNvPr id="338" name="Oval 8"/>
                <p:cNvSpPr/>
                <p:nvPr/>
              </p:nvSpPr>
              <p:spPr>
                <a:xfrm>
                  <a:off x="6970060" y="2106707"/>
                  <a:ext cx="461681" cy="5737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7"/>
                <p:cNvSpPr/>
                <p:nvPr/>
              </p:nvSpPr>
              <p:spPr>
                <a:xfrm>
                  <a:off x="7104530" y="2330824"/>
                  <a:ext cx="210669" cy="28687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12"/>
              <p:cNvGrpSpPr/>
              <p:nvPr/>
            </p:nvGrpSpPr>
            <p:grpSpPr>
              <a:xfrm>
                <a:off x="6400800" y="2106706"/>
                <a:ext cx="398928" cy="430305"/>
                <a:chOff x="6970060" y="2106707"/>
                <a:chExt cx="461681" cy="573740"/>
              </a:xfrm>
            </p:grpSpPr>
            <p:sp>
              <p:nvSpPr>
                <p:cNvPr id="336" name="Oval 335"/>
                <p:cNvSpPr/>
                <p:nvPr/>
              </p:nvSpPr>
              <p:spPr>
                <a:xfrm>
                  <a:off x="6970060" y="2106707"/>
                  <a:ext cx="461681" cy="5737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p:cNvSpPr/>
                <p:nvPr/>
              </p:nvSpPr>
              <p:spPr>
                <a:xfrm>
                  <a:off x="7104530" y="2330824"/>
                  <a:ext cx="210669" cy="28687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 name="Group 78"/>
            <p:cNvGrpSpPr/>
            <p:nvPr/>
          </p:nvGrpSpPr>
          <p:grpSpPr>
            <a:xfrm>
              <a:off x="2133600" y="1066800"/>
              <a:ext cx="3097139" cy="3374000"/>
              <a:chOff x="331861" y="3179200"/>
              <a:chExt cx="1963661" cy="2688888"/>
            </a:xfrm>
          </p:grpSpPr>
          <p:sp>
            <p:nvSpPr>
              <p:cNvPr id="306" name="Oval 3"/>
              <p:cNvSpPr/>
              <p:nvPr/>
            </p:nvSpPr>
            <p:spPr>
              <a:xfrm>
                <a:off x="531094" y="4266182"/>
                <a:ext cx="1590004" cy="1601906"/>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Flowchart: Delay 4"/>
              <p:cNvSpPr/>
              <p:nvPr/>
            </p:nvSpPr>
            <p:spPr>
              <a:xfrm rot="16200000">
                <a:off x="822266" y="5459658"/>
                <a:ext cx="308059" cy="508801"/>
              </a:xfrm>
              <a:prstGeom prst="flowChartDelay">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Moon 5"/>
              <p:cNvSpPr/>
              <p:nvPr/>
            </p:nvSpPr>
            <p:spPr>
              <a:xfrm rot="7650048" flipH="1" flipV="1">
                <a:off x="625722" y="3248955"/>
                <a:ext cx="609600" cy="914516"/>
              </a:xfrm>
              <a:prstGeom prst="moon">
                <a:avLst>
                  <a:gd name="adj" fmla="val 59340"/>
                </a:avLst>
              </a:prstGeom>
              <a:solidFill>
                <a:srgbClr val="D2A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Moon 6"/>
              <p:cNvSpPr/>
              <p:nvPr/>
            </p:nvSpPr>
            <p:spPr>
              <a:xfrm rot="13350327" flipV="1">
                <a:off x="1490436" y="3179200"/>
                <a:ext cx="609600" cy="990600"/>
              </a:xfrm>
              <a:prstGeom prst="moon">
                <a:avLst>
                  <a:gd name="adj" fmla="val 59783"/>
                </a:avLst>
              </a:prstGeom>
              <a:solidFill>
                <a:srgbClr val="D2A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7"/>
              <p:cNvSpPr/>
              <p:nvPr/>
            </p:nvSpPr>
            <p:spPr>
              <a:xfrm>
                <a:off x="759695" y="3810689"/>
                <a:ext cx="1143000" cy="1493036"/>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Flowchart: Delay 8"/>
              <p:cNvSpPr/>
              <p:nvPr/>
            </p:nvSpPr>
            <p:spPr>
              <a:xfrm rot="16200000">
                <a:off x="1521867" y="5459658"/>
                <a:ext cx="308059" cy="508801"/>
              </a:xfrm>
              <a:prstGeom prst="flowChartDelay">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Flowchart: Merge 9"/>
              <p:cNvSpPr/>
              <p:nvPr/>
            </p:nvSpPr>
            <p:spPr>
              <a:xfrm rot="10800000" flipH="1">
                <a:off x="912695" y="5621641"/>
                <a:ext cx="152640" cy="246447"/>
              </a:xfrm>
              <a:prstGeom prst="flowChartMerg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Flowchart: Merge 10"/>
              <p:cNvSpPr/>
              <p:nvPr/>
            </p:nvSpPr>
            <p:spPr>
              <a:xfrm rot="10800000" flipH="1">
                <a:off x="1612297" y="5621641"/>
                <a:ext cx="152640" cy="246447"/>
              </a:xfrm>
              <a:prstGeom prst="flowChartMerg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Pie 11"/>
              <p:cNvSpPr/>
              <p:nvPr/>
            </p:nvSpPr>
            <p:spPr>
              <a:xfrm rot="6789281">
                <a:off x="740790" y="3621868"/>
                <a:ext cx="383803" cy="1201662"/>
              </a:xfrm>
              <a:prstGeom prst="pie">
                <a:avLst>
                  <a:gd name="adj1" fmla="val 0"/>
                  <a:gd name="adj2" fmla="val 9403938"/>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5" name="Oval 12"/>
              <p:cNvSpPr/>
              <p:nvPr/>
            </p:nvSpPr>
            <p:spPr>
              <a:xfrm>
                <a:off x="976295" y="4389406"/>
                <a:ext cx="381601" cy="3696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13"/>
              <p:cNvSpPr/>
              <p:nvPr/>
            </p:nvSpPr>
            <p:spPr>
              <a:xfrm>
                <a:off x="1357896" y="4389406"/>
                <a:ext cx="381601" cy="3696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14"/>
              <p:cNvSpPr/>
              <p:nvPr/>
            </p:nvSpPr>
            <p:spPr>
              <a:xfrm>
                <a:off x="1103495" y="4512629"/>
                <a:ext cx="190800" cy="18483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15"/>
              <p:cNvSpPr/>
              <p:nvPr/>
            </p:nvSpPr>
            <p:spPr>
              <a:xfrm>
                <a:off x="1421496" y="4512629"/>
                <a:ext cx="190800" cy="18483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16"/>
              <p:cNvSpPr/>
              <p:nvPr/>
            </p:nvSpPr>
            <p:spPr>
              <a:xfrm>
                <a:off x="911613" y="4801288"/>
                <a:ext cx="773002" cy="762000"/>
              </a:xfrm>
              <a:prstGeom prst="ellipse">
                <a:avLst/>
              </a:prstGeom>
              <a:solidFill>
                <a:srgbClr val="C59D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Moon 17"/>
              <p:cNvSpPr/>
              <p:nvPr/>
            </p:nvSpPr>
            <p:spPr>
              <a:xfrm rot="16200000">
                <a:off x="1216894" y="5106088"/>
                <a:ext cx="152400" cy="457200"/>
              </a:xfrm>
              <a:prstGeom prst="moon">
                <a:avLst>
                  <a:gd name="adj" fmla="val 2142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Pie 18"/>
              <p:cNvSpPr/>
              <p:nvPr/>
            </p:nvSpPr>
            <p:spPr>
              <a:xfrm rot="14810719" flipH="1">
                <a:off x="1502789" y="3621868"/>
                <a:ext cx="383803" cy="1201662"/>
              </a:xfrm>
              <a:prstGeom prst="pie">
                <a:avLst>
                  <a:gd name="adj1" fmla="val 0"/>
                  <a:gd name="adj2" fmla="val 9403938"/>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2" name="Oval 19"/>
              <p:cNvSpPr/>
              <p:nvPr/>
            </p:nvSpPr>
            <p:spPr>
              <a:xfrm>
                <a:off x="838200" y="3962400"/>
                <a:ext cx="990600" cy="381000"/>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ounded Rectangle 20"/>
              <p:cNvSpPr/>
              <p:nvPr/>
            </p:nvSpPr>
            <p:spPr>
              <a:xfrm>
                <a:off x="914400" y="3733800"/>
                <a:ext cx="762000" cy="228600"/>
              </a:xfrm>
              <a:prstGeom prst="roundRect">
                <a:avLst/>
              </a:prstGeom>
              <a:solidFill>
                <a:srgbClr val="D2A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21"/>
              <p:cNvSpPr/>
              <p:nvPr/>
            </p:nvSpPr>
            <p:spPr>
              <a:xfrm>
                <a:off x="1524000" y="3733800"/>
                <a:ext cx="304800" cy="228600"/>
              </a:xfrm>
              <a:prstGeom prst="ellipse">
                <a:avLst/>
              </a:prstGeom>
              <a:solidFill>
                <a:srgbClr val="D2A000"/>
              </a:solidFill>
              <a:ln>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22"/>
              <p:cNvSpPr/>
              <p:nvPr/>
            </p:nvSpPr>
            <p:spPr>
              <a:xfrm>
                <a:off x="838200" y="3733800"/>
                <a:ext cx="228600" cy="228600"/>
              </a:xfrm>
              <a:prstGeom prst="ellipse">
                <a:avLst/>
              </a:prstGeom>
              <a:solidFill>
                <a:srgbClr val="D2A000"/>
              </a:solidFill>
              <a:ln>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77"/>
              <p:cNvGrpSpPr/>
              <p:nvPr/>
            </p:nvGrpSpPr>
            <p:grpSpPr>
              <a:xfrm>
                <a:off x="1143000" y="4953000"/>
                <a:ext cx="349880" cy="293904"/>
                <a:chOff x="3002920" y="4811496"/>
                <a:chExt cx="389861" cy="381435"/>
              </a:xfrm>
            </p:grpSpPr>
            <p:pic>
              <p:nvPicPr>
                <p:cNvPr id="327" name="Picture 4" descr="C:\Users\lblau\AppData\Local\Microsoft\Windows\Temporary Internet Files\Content.IE5\C6JM9XWA\MC900052893[1].wmf"/>
                <p:cNvPicPr>
                  <a:picLocks noChangeAspect="1" noChangeArrowheads="1"/>
                </p:cNvPicPr>
                <p:nvPr/>
              </p:nvPicPr>
              <p:blipFill>
                <a:blip r:embed="rId2" cstate="print"/>
                <a:srcRect l="51230" t="-16404" r="-2459"/>
                <a:stretch>
                  <a:fillRect/>
                </a:stretch>
              </p:blipFill>
              <p:spPr bwMode="auto">
                <a:xfrm rot="584742" flipV="1">
                  <a:off x="3231521" y="4811496"/>
                  <a:ext cx="161260" cy="381434"/>
                </a:xfrm>
                <a:prstGeom prst="rect">
                  <a:avLst/>
                </a:prstGeom>
                <a:noFill/>
              </p:spPr>
            </p:pic>
            <p:pic>
              <p:nvPicPr>
                <p:cNvPr id="328" name="Picture 4" descr="C:\Users\lblau\AppData\Local\Microsoft\Windows\Temporary Internet Files\Content.IE5\C6JM9XWA\MC900052893[1].wmf"/>
                <p:cNvPicPr>
                  <a:picLocks noChangeAspect="1" noChangeArrowheads="1"/>
                </p:cNvPicPr>
                <p:nvPr/>
              </p:nvPicPr>
              <p:blipFill>
                <a:blip r:embed="rId2" cstate="print"/>
                <a:srcRect l="51230" t="-16404" r="-2459"/>
                <a:stretch>
                  <a:fillRect/>
                </a:stretch>
              </p:blipFill>
              <p:spPr bwMode="auto">
                <a:xfrm rot="21015258" flipH="1" flipV="1">
                  <a:off x="3002920" y="4811497"/>
                  <a:ext cx="161260" cy="381434"/>
                </a:xfrm>
                <a:prstGeom prst="rect">
                  <a:avLst/>
                </a:prstGeom>
                <a:noFill/>
              </p:spPr>
            </p:pic>
          </p:grpSp>
        </p:grpSp>
        <p:sp>
          <p:nvSpPr>
            <p:cNvPr id="293" name="Moon 292"/>
            <p:cNvSpPr/>
            <p:nvPr/>
          </p:nvSpPr>
          <p:spPr>
            <a:xfrm rot="16200000">
              <a:off x="3390900" y="1790700"/>
              <a:ext cx="2209800" cy="4876800"/>
            </a:xfrm>
            <a:prstGeom prst="moon">
              <a:avLst>
                <a:gd name="adj" fmla="val 76456"/>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36"/>
            <p:cNvGrpSpPr/>
            <p:nvPr/>
          </p:nvGrpSpPr>
          <p:grpSpPr>
            <a:xfrm>
              <a:off x="4648200" y="2667000"/>
              <a:ext cx="1166705" cy="1524000"/>
              <a:chOff x="1676399" y="542274"/>
              <a:chExt cx="5328348" cy="5453816"/>
            </a:xfrm>
          </p:grpSpPr>
          <p:sp>
            <p:nvSpPr>
              <p:cNvPr id="295" name="Chord 294"/>
              <p:cNvSpPr/>
              <p:nvPr/>
            </p:nvSpPr>
            <p:spPr>
              <a:xfrm>
                <a:off x="2514600" y="2362200"/>
                <a:ext cx="2133600" cy="3048000"/>
              </a:xfrm>
              <a:prstGeom prst="chor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Chord 295"/>
              <p:cNvSpPr/>
              <p:nvPr/>
            </p:nvSpPr>
            <p:spPr>
              <a:xfrm rot="19233354" flipH="1">
                <a:off x="3493803" y="1919745"/>
                <a:ext cx="2133600" cy="3048000"/>
              </a:xfrm>
              <a:prstGeom prst="chor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ounded Rectangle 296"/>
              <p:cNvSpPr/>
              <p:nvPr/>
            </p:nvSpPr>
            <p:spPr>
              <a:xfrm rot="20149031">
                <a:off x="3284985" y="1713378"/>
                <a:ext cx="1295400" cy="358140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Lightning Bolt 297"/>
              <p:cNvSpPr/>
              <p:nvPr/>
            </p:nvSpPr>
            <p:spPr>
              <a:xfrm rot="19736718">
                <a:off x="4871147" y="2710720"/>
                <a:ext cx="2133600" cy="1752600"/>
              </a:xfrm>
              <a:prstGeom prst="lightningBol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Lightning Bolt 298"/>
              <p:cNvSpPr/>
              <p:nvPr/>
            </p:nvSpPr>
            <p:spPr>
              <a:xfrm rot="18076868">
                <a:off x="4871146" y="2101120"/>
                <a:ext cx="2133600" cy="1752600"/>
              </a:xfrm>
              <a:prstGeom prst="lightningBol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Lightning Bolt 299"/>
              <p:cNvSpPr/>
              <p:nvPr/>
            </p:nvSpPr>
            <p:spPr>
              <a:xfrm rot="17550233">
                <a:off x="3930350" y="1645615"/>
                <a:ext cx="2133600" cy="1752600"/>
              </a:xfrm>
              <a:prstGeom prst="lightningBol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Lightning Bolt 300"/>
              <p:cNvSpPr/>
              <p:nvPr/>
            </p:nvSpPr>
            <p:spPr>
              <a:xfrm rot="5185817">
                <a:off x="1779223" y="4052990"/>
                <a:ext cx="2133600" cy="1752600"/>
              </a:xfrm>
              <a:prstGeom prst="lightningBol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Lightning Bolt 301"/>
              <p:cNvSpPr/>
              <p:nvPr/>
            </p:nvSpPr>
            <p:spPr>
              <a:xfrm rot="6005270">
                <a:off x="1670746" y="3167919"/>
                <a:ext cx="2133600" cy="1752600"/>
              </a:xfrm>
              <a:prstGeom prst="lightningBol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Lightning Bolt 302"/>
              <p:cNvSpPr/>
              <p:nvPr/>
            </p:nvSpPr>
            <p:spPr>
              <a:xfrm rot="6792321">
                <a:off x="1759155" y="2430681"/>
                <a:ext cx="2133600" cy="1752600"/>
              </a:xfrm>
              <a:prstGeom prst="lightningBol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Freeform 303"/>
              <p:cNvSpPr/>
              <p:nvPr/>
            </p:nvSpPr>
            <p:spPr>
              <a:xfrm>
                <a:off x="1676399" y="1312410"/>
                <a:ext cx="1501515" cy="861164"/>
              </a:xfrm>
              <a:custGeom>
                <a:avLst/>
                <a:gdLst>
                  <a:gd name="connsiteX0" fmla="*/ 2090934 w 2090934"/>
                  <a:gd name="connsiteY0" fmla="*/ 1199213 h 1199213"/>
                  <a:gd name="connsiteX1" fmla="*/ 2075944 w 2090934"/>
                  <a:gd name="connsiteY1" fmla="*/ 1019331 h 1199213"/>
                  <a:gd name="connsiteX2" fmla="*/ 2045963 w 2090934"/>
                  <a:gd name="connsiteY2" fmla="*/ 869429 h 1199213"/>
                  <a:gd name="connsiteX3" fmla="*/ 2030973 w 2090934"/>
                  <a:gd name="connsiteY3" fmla="*/ 824459 h 1199213"/>
                  <a:gd name="connsiteX4" fmla="*/ 2000993 w 2090934"/>
                  <a:gd name="connsiteY4" fmla="*/ 794478 h 1199213"/>
                  <a:gd name="connsiteX5" fmla="*/ 1971012 w 2090934"/>
                  <a:gd name="connsiteY5" fmla="*/ 719528 h 1199213"/>
                  <a:gd name="connsiteX6" fmla="*/ 1956022 w 2090934"/>
                  <a:gd name="connsiteY6" fmla="*/ 674557 h 1199213"/>
                  <a:gd name="connsiteX7" fmla="*/ 1911052 w 2090934"/>
                  <a:gd name="connsiteY7" fmla="*/ 614596 h 1199213"/>
                  <a:gd name="connsiteX8" fmla="*/ 1821111 w 2090934"/>
                  <a:gd name="connsiteY8" fmla="*/ 479685 h 1199213"/>
                  <a:gd name="connsiteX9" fmla="*/ 1776140 w 2090934"/>
                  <a:gd name="connsiteY9" fmla="*/ 434714 h 1199213"/>
                  <a:gd name="connsiteX10" fmla="*/ 1656219 w 2090934"/>
                  <a:gd name="connsiteY10" fmla="*/ 299803 h 1199213"/>
                  <a:gd name="connsiteX11" fmla="*/ 1581268 w 2090934"/>
                  <a:gd name="connsiteY11" fmla="*/ 224852 h 1199213"/>
                  <a:gd name="connsiteX12" fmla="*/ 1476337 w 2090934"/>
                  <a:gd name="connsiteY12" fmla="*/ 164891 h 1199213"/>
                  <a:gd name="connsiteX13" fmla="*/ 1401386 w 2090934"/>
                  <a:gd name="connsiteY13" fmla="*/ 134911 h 1199213"/>
                  <a:gd name="connsiteX14" fmla="*/ 1326435 w 2090934"/>
                  <a:gd name="connsiteY14" fmla="*/ 89941 h 1199213"/>
                  <a:gd name="connsiteX15" fmla="*/ 1281465 w 2090934"/>
                  <a:gd name="connsiteY15" fmla="*/ 74950 h 1199213"/>
                  <a:gd name="connsiteX16" fmla="*/ 1161544 w 2090934"/>
                  <a:gd name="connsiteY16" fmla="*/ 44970 h 1199213"/>
                  <a:gd name="connsiteX17" fmla="*/ 981662 w 2090934"/>
                  <a:gd name="connsiteY17" fmla="*/ 14990 h 1199213"/>
                  <a:gd name="connsiteX18" fmla="*/ 771799 w 2090934"/>
                  <a:gd name="connsiteY18" fmla="*/ 0 h 1199213"/>
                  <a:gd name="connsiteX19" fmla="*/ 606908 w 2090934"/>
                  <a:gd name="connsiteY19" fmla="*/ 14990 h 1199213"/>
                  <a:gd name="connsiteX20" fmla="*/ 427026 w 2090934"/>
                  <a:gd name="connsiteY20" fmla="*/ 59960 h 1199213"/>
                  <a:gd name="connsiteX21" fmla="*/ 262134 w 2090934"/>
                  <a:gd name="connsiteY21" fmla="*/ 104931 h 1199213"/>
                  <a:gd name="connsiteX22" fmla="*/ 157203 w 2090934"/>
                  <a:gd name="connsiteY22" fmla="*/ 149901 h 1199213"/>
                  <a:gd name="connsiteX23" fmla="*/ 127222 w 2090934"/>
                  <a:gd name="connsiteY23" fmla="*/ 179882 h 1199213"/>
                  <a:gd name="connsiteX24" fmla="*/ 67262 w 2090934"/>
                  <a:gd name="connsiteY24" fmla="*/ 284813 h 1199213"/>
                  <a:gd name="connsiteX25" fmla="*/ 22291 w 2090934"/>
                  <a:gd name="connsiteY25" fmla="*/ 449705 h 1199213"/>
                  <a:gd name="connsiteX26" fmla="*/ 82252 w 2090934"/>
                  <a:gd name="connsiteY26" fmla="*/ 719528 h 1199213"/>
                  <a:gd name="connsiteX27" fmla="*/ 127222 w 2090934"/>
                  <a:gd name="connsiteY27" fmla="*/ 734518 h 1199213"/>
                  <a:gd name="connsiteX28" fmla="*/ 217163 w 2090934"/>
                  <a:gd name="connsiteY28" fmla="*/ 719528 h 1199213"/>
                  <a:gd name="connsiteX29" fmla="*/ 247144 w 2090934"/>
                  <a:gd name="connsiteY29" fmla="*/ 674557 h 1199213"/>
                  <a:gd name="connsiteX30" fmla="*/ 277124 w 2090934"/>
                  <a:gd name="connsiteY30" fmla="*/ 464695 h 119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90934" h="1199213">
                    <a:moveTo>
                      <a:pt x="2090934" y="1199213"/>
                    </a:moveTo>
                    <a:cubicBezTo>
                      <a:pt x="2085937" y="1139252"/>
                      <a:pt x="2084074" y="1078948"/>
                      <a:pt x="2075944" y="1019331"/>
                    </a:cubicBezTo>
                    <a:cubicBezTo>
                      <a:pt x="2069059" y="968841"/>
                      <a:pt x="2062077" y="917771"/>
                      <a:pt x="2045963" y="869429"/>
                    </a:cubicBezTo>
                    <a:cubicBezTo>
                      <a:pt x="2040966" y="854439"/>
                      <a:pt x="2039102" y="838008"/>
                      <a:pt x="2030973" y="824459"/>
                    </a:cubicBezTo>
                    <a:cubicBezTo>
                      <a:pt x="2023702" y="812340"/>
                      <a:pt x="2010986" y="804472"/>
                      <a:pt x="2000993" y="794478"/>
                    </a:cubicBezTo>
                    <a:cubicBezTo>
                      <a:pt x="1990999" y="769495"/>
                      <a:pt x="1980460" y="744723"/>
                      <a:pt x="1971012" y="719528"/>
                    </a:cubicBezTo>
                    <a:cubicBezTo>
                      <a:pt x="1965464" y="704733"/>
                      <a:pt x="1963861" y="688276"/>
                      <a:pt x="1956022" y="674557"/>
                    </a:cubicBezTo>
                    <a:cubicBezTo>
                      <a:pt x="1943627" y="652865"/>
                      <a:pt x="1925273" y="635137"/>
                      <a:pt x="1911052" y="614596"/>
                    </a:cubicBezTo>
                    <a:cubicBezTo>
                      <a:pt x="1880288" y="570158"/>
                      <a:pt x="1859328" y="517902"/>
                      <a:pt x="1821111" y="479685"/>
                    </a:cubicBezTo>
                    <a:cubicBezTo>
                      <a:pt x="1806121" y="464695"/>
                      <a:pt x="1789155" y="451448"/>
                      <a:pt x="1776140" y="434714"/>
                    </a:cubicBezTo>
                    <a:cubicBezTo>
                      <a:pt x="1617641" y="230929"/>
                      <a:pt x="1803721" y="430915"/>
                      <a:pt x="1656219" y="299803"/>
                    </a:cubicBezTo>
                    <a:cubicBezTo>
                      <a:pt x="1629811" y="276330"/>
                      <a:pt x="1610666" y="244451"/>
                      <a:pt x="1581268" y="224852"/>
                    </a:cubicBezTo>
                    <a:cubicBezTo>
                      <a:pt x="1533040" y="192700"/>
                      <a:pt x="1533390" y="190248"/>
                      <a:pt x="1476337" y="164891"/>
                    </a:cubicBezTo>
                    <a:cubicBezTo>
                      <a:pt x="1451748" y="153963"/>
                      <a:pt x="1425453" y="146945"/>
                      <a:pt x="1401386" y="134911"/>
                    </a:cubicBezTo>
                    <a:cubicBezTo>
                      <a:pt x="1375326" y="121881"/>
                      <a:pt x="1352495" y="102971"/>
                      <a:pt x="1326435" y="89941"/>
                    </a:cubicBezTo>
                    <a:cubicBezTo>
                      <a:pt x="1312302" y="82875"/>
                      <a:pt x="1296709" y="79108"/>
                      <a:pt x="1281465" y="74950"/>
                    </a:cubicBezTo>
                    <a:cubicBezTo>
                      <a:pt x="1241713" y="64108"/>
                      <a:pt x="1201693" y="54235"/>
                      <a:pt x="1161544" y="44970"/>
                    </a:cubicBezTo>
                    <a:cubicBezTo>
                      <a:pt x="1109805" y="33030"/>
                      <a:pt x="1031581" y="19744"/>
                      <a:pt x="981662" y="14990"/>
                    </a:cubicBezTo>
                    <a:cubicBezTo>
                      <a:pt x="911845" y="8341"/>
                      <a:pt x="841753" y="4997"/>
                      <a:pt x="771799" y="0"/>
                    </a:cubicBezTo>
                    <a:cubicBezTo>
                      <a:pt x="716835" y="4997"/>
                      <a:pt x="661488" y="6803"/>
                      <a:pt x="606908" y="14990"/>
                    </a:cubicBezTo>
                    <a:cubicBezTo>
                      <a:pt x="515793" y="28657"/>
                      <a:pt x="495387" y="37173"/>
                      <a:pt x="427026" y="59960"/>
                    </a:cubicBezTo>
                    <a:cubicBezTo>
                      <a:pt x="341315" y="117102"/>
                      <a:pt x="416080" y="76941"/>
                      <a:pt x="262134" y="104931"/>
                    </a:cubicBezTo>
                    <a:cubicBezTo>
                      <a:pt x="234651" y="109928"/>
                      <a:pt x="176585" y="136980"/>
                      <a:pt x="157203" y="149901"/>
                    </a:cubicBezTo>
                    <a:cubicBezTo>
                      <a:pt x="145444" y="157741"/>
                      <a:pt x="137216" y="169888"/>
                      <a:pt x="127222" y="179882"/>
                    </a:cubicBezTo>
                    <a:cubicBezTo>
                      <a:pt x="81374" y="317425"/>
                      <a:pt x="158011" y="103314"/>
                      <a:pt x="67262" y="284813"/>
                    </a:cubicBezTo>
                    <a:cubicBezTo>
                      <a:pt x="41902" y="335533"/>
                      <a:pt x="33257" y="394874"/>
                      <a:pt x="22291" y="449705"/>
                    </a:cubicBezTo>
                    <a:cubicBezTo>
                      <a:pt x="27230" y="489221"/>
                      <a:pt x="0" y="670176"/>
                      <a:pt x="82252" y="719528"/>
                    </a:cubicBezTo>
                    <a:cubicBezTo>
                      <a:pt x="95801" y="727658"/>
                      <a:pt x="112232" y="729521"/>
                      <a:pt x="127222" y="734518"/>
                    </a:cubicBezTo>
                    <a:cubicBezTo>
                      <a:pt x="157202" y="729521"/>
                      <a:pt x="189978" y="733121"/>
                      <a:pt x="217163" y="719528"/>
                    </a:cubicBezTo>
                    <a:cubicBezTo>
                      <a:pt x="233277" y="711471"/>
                      <a:pt x="238205" y="690199"/>
                      <a:pt x="247144" y="674557"/>
                    </a:cubicBezTo>
                    <a:cubicBezTo>
                      <a:pt x="299470" y="582987"/>
                      <a:pt x="277124" y="607688"/>
                      <a:pt x="277124" y="464695"/>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5" name="Freeform 304"/>
              <p:cNvSpPr/>
              <p:nvPr/>
            </p:nvSpPr>
            <p:spPr>
              <a:xfrm rot="15631923" flipH="1">
                <a:off x="2364314" y="894285"/>
                <a:ext cx="1650814" cy="946791"/>
              </a:xfrm>
              <a:custGeom>
                <a:avLst/>
                <a:gdLst>
                  <a:gd name="connsiteX0" fmla="*/ 2090934 w 2090934"/>
                  <a:gd name="connsiteY0" fmla="*/ 1199213 h 1199213"/>
                  <a:gd name="connsiteX1" fmla="*/ 2075944 w 2090934"/>
                  <a:gd name="connsiteY1" fmla="*/ 1019331 h 1199213"/>
                  <a:gd name="connsiteX2" fmla="*/ 2045963 w 2090934"/>
                  <a:gd name="connsiteY2" fmla="*/ 869429 h 1199213"/>
                  <a:gd name="connsiteX3" fmla="*/ 2030973 w 2090934"/>
                  <a:gd name="connsiteY3" fmla="*/ 824459 h 1199213"/>
                  <a:gd name="connsiteX4" fmla="*/ 2000993 w 2090934"/>
                  <a:gd name="connsiteY4" fmla="*/ 794478 h 1199213"/>
                  <a:gd name="connsiteX5" fmla="*/ 1971012 w 2090934"/>
                  <a:gd name="connsiteY5" fmla="*/ 719528 h 1199213"/>
                  <a:gd name="connsiteX6" fmla="*/ 1956022 w 2090934"/>
                  <a:gd name="connsiteY6" fmla="*/ 674557 h 1199213"/>
                  <a:gd name="connsiteX7" fmla="*/ 1911052 w 2090934"/>
                  <a:gd name="connsiteY7" fmla="*/ 614596 h 1199213"/>
                  <a:gd name="connsiteX8" fmla="*/ 1821111 w 2090934"/>
                  <a:gd name="connsiteY8" fmla="*/ 479685 h 1199213"/>
                  <a:gd name="connsiteX9" fmla="*/ 1776140 w 2090934"/>
                  <a:gd name="connsiteY9" fmla="*/ 434714 h 1199213"/>
                  <a:gd name="connsiteX10" fmla="*/ 1656219 w 2090934"/>
                  <a:gd name="connsiteY10" fmla="*/ 299803 h 1199213"/>
                  <a:gd name="connsiteX11" fmla="*/ 1581268 w 2090934"/>
                  <a:gd name="connsiteY11" fmla="*/ 224852 h 1199213"/>
                  <a:gd name="connsiteX12" fmla="*/ 1476337 w 2090934"/>
                  <a:gd name="connsiteY12" fmla="*/ 164891 h 1199213"/>
                  <a:gd name="connsiteX13" fmla="*/ 1401386 w 2090934"/>
                  <a:gd name="connsiteY13" fmla="*/ 134911 h 1199213"/>
                  <a:gd name="connsiteX14" fmla="*/ 1326435 w 2090934"/>
                  <a:gd name="connsiteY14" fmla="*/ 89941 h 1199213"/>
                  <a:gd name="connsiteX15" fmla="*/ 1281465 w 2090934"/>
                  <a:gd name="connsiteY15" fmla="*/ 74950 h 1199213"/>
                  <a:gd name="connsiteX16" fmla="*/ 1161544 w 2090934"/>
                  <a:gd name="connsiteY16" fmla="*/ 44970 h 1199213"/>
                  <a:gd name="connsiteX17" fmla="*/ 981662 w 2090934"/>
                  <a:gd name="connsiteY17" fmla="*/ 14990 h 1199213"/>
                  <a:gd name="connsiteX18" fmla="*/ 771799 w 2090934"/>
                  <a:gd name="connsiteY18" fmla="*/ 0 h 1199213"/>
                  <a:gd name="connsiteX19" fmla="*/ 606908 w 2090934"/>
                  <a:gd name="connsiteY19" fmla="*/ 14990 h 1199213"/>
                  <a:gd name="connsiteX20" fmla="*/ 427026 w 2090934"/>
                  <a:gd name="connsiteY20" fmla="*/ 59960 h 1199213"/>
                  <a:gd name="connsiteX21" fmla="*/ 262134 w 2090934"/>
                  <a:gd name="connsiteY21" fmla="*/ 104931 h 1199213"/>
                  <a:gd name="connsiteX22" fmla="*/ 157203 w 2090934"/>
                  <a:gd name="connsiteY22" fmla="*/ 149901 h 1199213"/>
                  <a:gd name="connsiteX23" fmla="*/ 127222 w 2090934"/>
                  <a:gd name="connsiteY23" fmla="*/ 179882 h 1199213"/>
                  <a:gd name="connsiteX24" fmla="*/ 67262 w 2090934"/>
                  <a:gd name="connsiteY24" fmla="*/ 284813 h 1199213"/>
                  <a:gd name="connsiteX25" fmla="*/ 22291 w 2090934"/>
                  <a:gd name="connsiteY25" fmla="*/ 449705 h 1199213"/>
                  <a:gd name="connsiteX26" fmla="*/ 82252 w 2090934"/>
                  <a:gd name="connsiteY26" fmla="*/ 719528 h 1199213"/>
                  <a:gd name="connsiteX27" fmla="*/ 127222 w 2090934"/>
                  <a:gd name="connsiteY27" fmla="*/ 734518 h 1199213"/>
                  <a:gd name="connsiteX28" fmla="*/ 217163 w 2090934"/>
                  <a:gd name="connsiteY28" fmla="*/ 719528 h 1199213"/>
                  <a:gd name="connsiteX29" fmla="*/ 247144 w 2090934"/>
                  <a:gd name="connsiteY29" fmla="*/ 674557 h 1199213"/>
                  <a:gd name="connsiteX30" fmla="*/ 277124 w 2090934"/>
                  <a:gd name="connsiteY30" fmla="*/ 464695 h 119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90934" h="1199213">
                    <a:moveTo>
                      <a:pt x="2090934" y="1199213"/>
                    </a:moveTo>
                    <a:cubicBezTo>
                      <a:pt x="2085937" y="1139252"/>
                      <a:pt x="2084074" y="1078948"/>
                      <a:pt x="2075944" y="1019331"/>
                    </a:cubicBezTo>
                    <a:cubicBezTo>
                      <a:pt x="2069059" y="968841"/>
                      <a:pt x="2062077" y="917771"/>
                      <a:pt x="2045963" y="869429"/>
                    </a:cubicBezTo>
                    <a:cubicBezTo>
                      <a:pt x="2040966" y="854439"/>
                      <a:pt x="2039102" y="838008"/>
                      <a:pt x="2030973" y="824459"/>
                    </a:cubicBezTo>
                    <a:cubicBezTo>
                      <a:pt x="2023702" y="812340"/>
                      <a:pt x="2010986" y="804472"/>
                      <a:pt x="2000993" y="794478"/>
                    </a:cubicBezTo>
                    <a:cubicBezTo>
                      <a:pt x="1990999" y="769495"/>
                      <a:pt x="1980460" y="744723"/>
                      <a:pt x="1971012" y="719528"/>
                    </a:cubicBezTo>
                    <a:cubicBezTo>
                      <a:pt x="1965464" y="704733"/>
                      <a:pt x="1963861" y="688276"/>
                      <a:pt x="1956022" y="674557"/>
                    </a:cubicBezTo>
                    <a:cubicBezTo>
                      <a:pt x="1943627" y="652865"/>
                      <a:pt x="1925273" y="635137"/>
                      <a:pt x="1911052" y="614596"/>
                    </a:cubicBezTo>
                    <a:cubicBezTo>
                      <a:pt x="1880288" y="570158"/>
                      <a:pt x="1859328" y="517902"/>
                      <a:pt x="1821111" y="479685"/>
                    </a:cubicBezTo>
                    <a:cubicBezTo>
                      <a:pt x="1806121" y="464695"/>
                      <a:pt x="1789155" y="451448"/>
                      <a:pt x="1776140" y="434714"/>
                    </a:cubicBezTo>
                    <a:cubicBezTo>
                      <a:pt x="1617641" y="230929"/>
                      <a:pt x="1803721" y="430915"/>
                      <a:pt x="1656219" y="299803"/>
                    </a:cubicBezTo>
                    <a:cubicBezTo>
                      <a:pt x="1629811" y="276330"/>
                      <a:pt x="1610666" y="244451"/>
                      <a:pt x="1581268" y="224852"/>
                    </a:cubicBezTo>
                    <a:cubicBezTo>
                      <a:pt x="1533040" y="192700"/>
                      <a:pt x="1533390" y="190248"/>
                      <a:pt x="1476337" y="164891"/>
                    </a:cubicBezTo>
                    <a:cubicBezTo>
                      <a:pt x="1451748" y="153963"/>
                      <a:pt x="1425453" y="146945"/>
                      <a:pt x="1401386" y="134911"/>
                    </a:cubicBezTo>
                    <a:cubicBezTo>
                      <a:pt x="1375326" y="121881"/>
                      <a:pt x="1352495" y="102971"/>
                      <a:pt x="1326435" y="89941"/>
                    </a:cubicBezTo>
                    <a:cubicBezTo>
                      <a:pt x="1312302" y="82875"/>
                      <a:pt x="1296709" y="79108"/>
                      <a:pt x="1281465" y="74950"/>
                    </a:cubicBezTo>
                    <a:cubicBezTo>
                      <a:pt x="1241713" y="64108"/>
                      <a:pt x="1201693" y="54235"/>
                      <a:pt x="1161544" y="44970"/>
                    </a:cubicBezTo>
                    <a:cubicBezTo>
                      <a:pt x="1109805" y="33030"/>
                      <a:pt x="1031581" y="19744"/>
                      <a:pt x="981662" y="14990"/>
                    </a:cubicBezTo>
                    <a:cubicBezTo>
                      <a:pt x="911845" y="8341"/>
                      <a:pt x="841753" y="4997"/>
                      <a:pt x="771799" y="0"/>
                    </a:cubicBezTo>
                    <a:cubicBezTo>
                      <a:pt x="716835" y="4997"/>
                      <a:pt x="661488" y="6803"/>
                      <a:pt x="606908" y="14990"/>
                    </a:cubicBezTo>
                    <a:cubicBezTo>
                      <a:pt x="515793" y="28657"/>
                      <a:pt x="495387" y="37173"/>
                      <a:pt x="427026" y="59960"/>
                    </a:cubicBezTo>
                    <a:cubicBezTo>
                      <a:pt x="341315" y="117102"/>
                      <a:pt x="416080" y="76941"/>
                      <a:pt x="262134" y="104931"/>
                    </a:cubicBezTo>
                    <a:cubicBezTo>
                      <a:pt x="234651" y="109928"/>
                      <a:pt x="176585" y="136980"/>
                      <a:pt x="157203" y="149901"/>
                    </a:cubicBezTo>
                    <a:cubicBezTo>
                      <a:pt x="145444" y="157741"/>
                      <a:pt x="137216" y="169888"/>
                      <a:pt x="127222" y="179882"/>
                    </a:cubicBezTo>
                    <a:cubicBezTo>
                      <a:pt x="81374" y="317425"/>
                      <a:pt x="158011" y="103314"/>
                      <a:pt x="67262" y="284813"/>
                    </a:cubicBezTo>
                    <a:cubicBezTo>
                      <a:pt x="41902" y="335533"/>
                      <a:pt x="33257" y="394874"/>
                      <a:pt x="22291" y="449705"/>
                    </a:cubicBezTo>
                    <a:cubicBezTo>
                      <a:pt x="27230" y="489221"/>
                      <a:pt x="0" y="670176"/>
                      <a:pt x="82252" y="719528"/>
                    </a:cubicBezTo>
                    <a:cubicBezTo>
                      <a:pt x="95801" y="727658"/>
                      <a:pt x="112232" y="729521"/>
                      <a:pt x="127222" y="734518"/>
                    </a:cubicBezTo>
                    <a:cubicBezTo>
                      <a:pt x="157202" y="729521"/>
                      <a:pt x="189978" y="733121"/>
                      <a:pt x="217163" y="719528"/>
                    </a:cubicBezTo>
                    <a:cubicBezTo>
                      <a:pt x="233277" y="711471"/>
                      <a:pt x="238205" y="690199"/>
                      <a:pt x="247144" y="674557"/>
                    </a:cubicBezTo>
                    <a:cubicBezTo>
                      <a:pt x="299470" y="582987"/>
                      <a:pt x="277124" y="607688"/>
                      <a:pt x="277124" y="464695"/>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343" name="TextBox 342"/>
          <p:cNvSpPr txBox="1"/>
          <p:nvPr/>
        </p:nvSpPr>
        <p:spPr>
          <a:xfrm>
            <a:off x="3124200" y="533400"/>
            <a:ext cx="5410200" cy="523220"/>
          </a:xfrm>
          <a:prstGeom prst="rect">
            <a:avLst/>
          </a:prstGeom>
          <a:noFill/>
        </p:spPr>
        <p:txBody>
          <a:bodyPr wrap="square" rtlCol="0">
            <a:spAutoFit/>
          </a:bodyPr>
          <a:lstStyle/>
          <a:p>
            <a:r>
              <a:rPr lang="en-US" sz="2800" dirty="0"/>
              <a:t>Symbolism</a:t>
            </a:r>
          </a:p>
        </p:txBody>
      </p:sp>
      <p:grpSp>
        <p:nvGrpSpPr>
          <p:cNvPr id="27" name="Group 30"/>
          <p:cNvGrpSpPr/>
          <p:nvPr/>
        </p:nvGrpSpPr>
        <p:grpSpPr>
          <a:xfrm flipH="1">
            <a:off x="2286000" y="4724400"/>
            <a:ext cx="2819400" cy="1503680"/>
            <a:chOff x="1524000" y="1905000"/>
            <a:chExt cx="3429000" cy="2057400"/>
          </a:xfrm>
        </p:grpSpPr>
        <p:sp>
          <p:nvSpPr>
            <p:cNvPr id="345" name="Rounded Rectangle 344"/>
            <p:cNvSpPr/>
            <p:nvPr/>
          </p:nvSpPr>
          <p:spPr>
            <a:xfrm>
              <a:off x="1524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Rounded Rectangle 345"/>
            <p:cNvSpPr/>
            <p:nvPr/>
          </p:nvSpPr>
          <p:spPr>
            <a:xfrm>
              <a:off x="2667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Rounded Rectangle 346"/>
            <p:cNvSpPr/>
            <p:nvPr/>
          </p:nvSpPr>
          <p:spPr>
            <a:xfrm>
              <a:off x="3810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ounded Rectangle 347"/>
            <p:cNvSpPr/>
            <p:nvPr/>
          </p:nvSpPr>
          <p:spPr>
            <a:xfrm>
              <a:off x="3124200" y="25908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ounded Rectangle 348"/>
            <p:cNvSpPr/>
            <p:nvPr/>
          </p:nvSpPr>
          <p:spPr>
            <a:xfrm>
              <a:off x="1981200" y="25908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ounded Rectangle 349"/>
            <p:cNvSpPr/>
            <p:nvPr/>
          </p:nvSpPr>
          <p:spPr>
            <a:xfrm>
              <a:off x="1524000" y="2590800"/>
              <a:ext cx="4572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ounded Rectangle 350"/>
            <p:cNvSpPr/>
            <p:nvPr/>
          </p:nvSpPr>
          <p:spPr>
            <a:xfrm>
              <a:off x="1524000" y="19050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ounded Rectangle 351"/>
            <p:cNvSpPr/>
            <p:nvPr/>
          </p:nvSpPr>
          <p:spPr>
            <a:xfrm>
              <a:off x="2667000" y="19050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0" name="TextBox 169"/>
          <p:cNvSpPr txBox="1"/>
          <p:nvPr/>
        </p:nvSpPr>
        <p:spPr>
          <a:xfrm>
            <a:off x="6829632" y="6521004"/>
            <a:ext cx="5410200" cy="338554"/>
          </a:xfrm>
          <a:prstGeom prst="rect">
            <a:avLst/>
          </a:prstGeom>
          <a:noFill/>
        </p:spPr>
        <p:txBody>
          <a:bodyPr wrap="square" rtlCol="0">
            <a:spAutoFit/>
          </a:bodyPr>
          <a:lstStyle/>
          <a:p>
            <a:pPr algn="r"/>
            <a:r>
              <a:rPr lang="en-US" sz="1600" dirty="0"/>
              <a:t>(2)</a:t>
            </a:r>
          </a:p>
        </p:txBody>
      </p:sp>
      <p:grpSp>
        <p:nvGrpSpPr>
          <p:cNvPr id="224" name="Group 223">
            <a:extLst>
              <a:ext uri="{FF2B5EF4-FFF2-40B4-BE49-F238E27FC236}">
                <a16:creationId xmlns:a16="http://schemas.microsoft.com/office/drawing/2014/main" id="{2F5AB847-955C-40D5-AD9D-3E2AE0B2F3D8}"/>
              </a:ext>
            </a:extLst>
          </p:cNvPr>
          <p:cNvGrpSpPr/>
          <p:nvPr/>
        </p:nvGrpSpPr>
        <p:grpSpPr>
          <a:xfrm>
            <a:off x="6817111" y="1338909"/>
            <a:ext cx="1417429" cy="3240127"/>
            <a:chOff x="782565" y="1101398"/>
            <a:chExt cx="1893267" cy="4327852"/>
          </a:xfrm>
        </p:grpSpPr>
        <p:sp>
          <p:nvSpPr>
            <p:cNvPr id="225" name="Round Diagonal Corner Rectangle 94">
              <a:extLst>
                <a:ext uri="{FF2B5EF4-FFF2-40B4-BE49-F238E27FC236}">
                  <a16:creationId xmlns:a16="http://schemas.microsoft.com/office/drawing/2014/main" id="{E1841818-2EED-46F1-BD5E-3E5F188F629E}"/>
                </a:ext>
              </a:extLst>
            </p:cNvPr>
            <p:cNvSpPr/>
            <p:nvPr/>
          </p:nvSpPr>
          <p:spPr>
            <a:xfrm rot="12394047">
              <a:off x="1637871" y="1396627"/>
              <a:ext cx="875880" cy="15016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26" name="Round Diagonal Corner Rectangle 95">
              <a:extLst>
                <a:ext uri="{FF2B5EF4-FFF2-40B4-BE49-F238E27FC236}">
                  <a16:creationId xmlns:a16="http://schemas.microsoft.com/office/drawing/2014/main" id="{690233F1-2902-4F9B-AB90-288ABCBF2DB4}"/>
                </a:ext>
              </a:extLst>
            </p:cNvPr>
            <p:cNvSpPr/>
            <p:nvPr/>
          </p:nvSpPr>
          <p:spPr>
            <a:xfrm rot="19994265" flipH="1">
              <a:off x="941698" y="1377063"/>
              <a:ext cx="920837" cy="1617041"/>
            </a:xfrm>
            <a:prstGeom prst="round2DiagRect">
              <a:avLst>
                <a:gd name="adj1" fmla="val 0"/>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27" name="Oval 226">
              <a:extLst>
                <a:ext uri="{FF2B5EF4-FFF2-40B4-BE49-F238E27FC236}">
                  <a16:creationId xmlns:a16="http://schemas.microsoft.com/office/drawing/2014/main" id="{6477CEE2-6644-4D79-AEB3-1F4647A8AAE7}"/>
                </a:ext>
              </a:extLst>
            </p:cNvPr>
            <p:cNvSpPr/>
            <p:nvPr/>
          </p:nvSpPr>
          <p:spPr>
            <a:xfrm>
              <a:off x="1105639" y="1213172"/>
              <a:ext cx="1284284" cy="16523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nvGrpSpPr>
            <p:cNvPr id="228" name="Group 227">
              <a:extLst>
                <a:ext uri="{FF2B5EF4-FFF2-40B4-BE49-F238E27FC236}">
                  <a16:creationId xmlns:a16="http://schemas.microsoft.com/office/drawing/2014/main" id="{2DB8147D-1E70-406F-8439-A21B3B0E3FF8}"/>
                </a:ext>
              </a:extLst>
            </p:cNvPr>
            <p:cNvGrpSpPr/>
            <p:nvPr/>
          </p:nvGrpSpPr>
          <p:grpSpPr>
            <a:xfrm rot="2754858">
              <a:off x="1292245" y="4851434"/>
              <a:ext cx="418271" cy="737362"/>
              <a:chOff x="1676400" y="2133600"/>
              <a:chExt cx="1447800" cy="2088845"/>
            </a:xfrm>
          </p:grpSpPr>
          <p:sp>
            <p:nvSpPr>
              <p:cNvPr id="247" name="Oval 246">
                <a:extLst>
                  <a:ext uri="{FF2B5EF4-FFF2-40B4-BE49-F238E27FC236}">
                    <a16:creationId xmlns:a16="http://schemas.microsoft.com/office/drawing/2014/main" id="{AA26471B-537F-44FA-B5B9-58CABFA47AC7}"/>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48" name="Moon 247">
                <a:extLst>
                  <a:ext uri="{FF2B5EF4-FFF2-40B4-BE49-F238E27FC236}">
                    <a16:creationId xmlns:a16="http://schemas.microsoft.com/office/drawing/2014/main" id="{BA7A8699-84A0-41B6-9456-04473DF09896}"/>
                  </a:ext>
                </a:extLst>
              </p:cNvPr>
              <p:cNvSpPr/>
              <p:nvPr/>
            </p:nvSpPr>
            <p:spPr>
              <a:xfrm rot="16429614">
                <a:off x="2042866" y="3204410"/>
                <a:ext cx="672490" cy="1363580"/>
              </a:xfrm>
              <a:prstGeom prst="moon">
                <a:avLst>
                  <a:gd name="adj" fmla="val 87500"/>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49" name="Moon 248">
                <a:extLst>
                  <a:ext uri="{FF2B5EF4-FFF2-40B4-BE49-F238E27FC236}">
                    <a16:creationId xmlns:a16="http://schemas.microsoft.com/office/drawing/2014/main" id="{D68FB83C-A877-4610-BE97-62FA2BE9E283}"/>
                  </a:ext>
                </a:extLst>
              </p:cNvPr>
              <p:cNvSpPr/>
              <p:nvPr/>
            </p:nvSpPr>
            <p:spPr>
              <a:xfrm rot="5400000">
                <a:off x="2031790" y="2496488"/>
                <a:ext cx="718282" cy="1364105"/>
              </a:xfrm>
              <a:prstGeom prst="moon">
                <a:avLst>
                  <a:gd name="adj" fmla="val 34385"/>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229" name="Group 228">
              <a:extLst>
                <a:ext uri="{FF2B5EF4-FFF2-40B4-BE49-F238E27FC236}">
                  <a16:creationId xmlns:a16="http://schemas.microsoft.com/office/drawing/2014/main" id="{FE0092F7-1F48-44A6-BD38-54D0113592EE}"/>
                </a:ext>
              </a:extLst>
            </p:cNvPr>
            <p:cNvGrpSpPr/>
            <p:nvPr/>
          </p:nvGrpSpPr>
          <p:grpSpPr>
            <a:xfrm rot="18845142" flipH="1">
              <a:off x="1670777" y="4757861"/>
              <a:ext cx="454896" cy="743939"/>
              <a:chOff x="1676400" y="2133600"/>
              <a:chExt cx="1447800" cy="2088845"/>
            </a:xfrm>
          </p:grpSpPr>
          <p:sp>
            <p:nvSpPr>
              <p:cNvPr id="244" name="Oval 243">
                <a:extLst>
                  <a:ext uri="{FF2B5EF4-FFF2-40B4-BE49-F238E27FC236}">
                    <a16:creationId xmlns:a16="http://schemas.microsoft.com/office/drawing/2014/main" id="{EB3206DE-EC1D-40C1-9D3C-C4FFC0C3FFEF}"/>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45" name="Moon 244">
                <a:extLst>
                  <a:ext uri="{FF2B5EF4-FFF2-40B4-BE49-F238E27FC236}">
                    <a16:creationId xmlns:a16="http://schemas.microsoft.com/office/drawing/2014/main" id="{B9DE2251-5579-4E42-A85C-4B46E5498C10}"/>
                  </a:ext>
                </a:extLst>
              </p:cNvPr>
              <p:cNvSpPr/>
              <p:nvPr/>
            </p:nvSpPr>
            <p:spPr>
              <a:xfrm rot="16429614">
                <a:off x="2042866" y="3204410"/>
                <a:ext cx="672490" cy="1363580"/>
              </a:xfrm>
              <a:prstGeom prst="moon">
                <a:avLst>
                  <a:gd name="adj" fmla="val 87500"/>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46" name="Moon 245">
                <a:extLst>
                  <a:ext uri="{FF2B5EF4-FFF2-40B4-BE49-F238E27FC236}">
                    <a16:creationId xmlns:a16="http://schemas.microsoft.com/office/drawing/2014/main" id="{004BFDD6-AF62-43DA-8115-8C33A0A5043F}"/>
                  </a:ext>
                </a:extLst>
              </p:cNvPr>
              <p:cNvSpPr/>
              <p:nvPr/>
            </p:nvSpPr>
            <p:spPr>
              <a:xfrm rot="5400000">
                <a:off x="2031790" y="2496488"/>
                <a:ext cx="718282" cy="1364105"/>
              </a:xfrm>
              <a:prstGeom prst="moon">
                <a:avLst>
                  <a:gd name="adj" fmla="val 34385"/>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230" name="Group 229">
              <a:extLst>
                <a:ext uri="{FF2B5EF4-FFF2-40B4-BE49-F238E27FC236}">
                  <a16:creationId xmlns:a16="http://schemas.microsoft.com/office/drawing/2014/main" id="{02A460C6-1F66-4BF5-8BC8-9C739D8F4DB2}"/>
                </a:ext>
              </a:extLst>
            </p:cNvPr>
            <p:cNvGrpSpPr/>
            <p:nvPr/>
          </p:nvGrpSpPr>
          <p:grpSpPr>
            <a:xfrm>
              <a:off x="810561" y="2772737"/>
              <a:ext cx="1865271" cy="2320328"/>
              <a:chOff x="4419600" y="2060454"/>
              <a:chExt cx="3045502" cy="4187946"/>
            </a:xfrm>
          </p:grpSpPr>
          <p:sp>
            <p:nvSpPr>
              <p:cNvPr id="235" name="Oval 234">
                <a:extLst>
                  <a:ext uri="{FF2B5EF4-FFF2-40B4-BE49-F238E27FC236}">
                    <a16:creationId xmlns:a16="http://schemas.microsoft.com/office/drawing/2014/main" id="{1FE39307-8D74-4BCB-A446-985B41D9E847}"/>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36" name="Oval 235">
                <a:extLst>
                  <a:ext uri="{FF2B5EF4-FFF2-40B4-BE49-F238E27FC236}">
                    <a16:creationId xmlns:a16="http://schemas.microsoft.com/office/drawing/2014/main" id="{F6921952-4A21-4C64-ABA0-6232F85DD043}"/>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37" name="Trapezoid 236">
                <a:extLst>
                  <a:ext uri="{FF2B5EF4-FFF2-40B4-BE49-F238E27FC236}">
                    <a16:creationId xmlns:a16="http://schemas.microsoft.com/office/drawing/2014/main" id="{5A99C996-1088-493A-B697-D9BC3C7EF8D8}"/>
                  </a:ext>
                </a:extLst>
              </p:cNvPr>
              <p:cNvSpPr/>
              <p:nvPr/>
            </p:nvSpPr>
            <p:spPr>
              <a:xfrm rot="20102191">
                <a:off x="6267526" y="2091421"/>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38" name="Trapezoid 237">
                <a:extLst>
                  <a:ext uri="{FF2B5EF4-FFF2-40B4-BE49-F238E27FC236}">
                    <a16:creationId xmlns:a16="http://schemas.microsoft.com/office/drawing/2014/main" id="{5F5C3520-091C-4C3F-848E-927AF1124AD8}"/>
                  </a:ext>
                </a:extLst>
              </p:cNvPr>
              <p:cNvSpPr/>
              <p:nvPr/>
            </p:nvSpPr>
            <p:spPr>
              <a:xfrm rot="1327004">
                <a:off x="4648115" y="2060454"/>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39" name="Trapezoid 238">
                <a:extLst>
                  <a:ext uri="{FF2B5EF4-FFF2-40B4-BE49-F238E27FC236}">
                    <a16:creationId xmlns:a16="http://schemas.microsoft.com/office/drawing/2014/main" id="{DC2BC5AE-25F6-42E1-9501-2762CE760D25}"/>
                  </a:ext>
                </a:extLst>
              </p:cNvPr>
              <p:cNvSpPr/>
              <p:nvPr/>
            </p:nvSpPr>
            <p:spPr>
              <a:xfrm>
                <a:off x="4876800" y="2133600"/>
                <a:ext cx="2133600" cy="4114800"/>
              </a:xfrm>
              <a:prstGeom prst="trapezoid">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40" name="Isosceles Triangle 239">
                <a:extLst>
                  <a:ext uri="{FF2B5EF4-FFF2-40B4-BE49-F238E27FC236}">
                    <a16:creationId xmlns:a16="http://schemas.microsoft.com/office/drawing/2014/main" id="{7BDD41F8-4210-47A2-BF9B-D5C03A884E58}"/>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41" name="Rectangle 240">
                <a:extLst>
                  <a:ext uri="{FF2B5EF4-FFF2-40B4-BE49-F238E27FC236}">
                    <a16:creationId xmlns:a16="http://schemas.microsoft.com/office/drawing/2014/main" id="{2347B3FD-6B64-4E42-87CB-FA713E4D91C4}"/>
                  </a:ext>
                </a:extLst>
              </p:cNvPr>
              <p:cNvSpPr/>
              <p:nvPr/>
            </p:nvSpPr>
            <p:spPr>
              <a:xfrm>
                <a:off x="5181600" y="4419600"/>
                <a:ext cx="1524000" cy="228600"/>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42" name="Trapezoid 241">
                <a:extLst>
                  <a:ext uri="{FF2B5EF4-FFF2-40B4-BE49-F238E27FC236}">
                    <a16:creationId xmlns:a16="http://schemas.microsoft.com/office/drawing/2014/main" id="{092A5591-7D14-4F6E-B934-428106B5ADB9}"/>
                  </a:ext>
                </a:extLst>
              </p:cNvPr>
              <p:cNvSpPr/>
              <p:nvPr/>
            </p:nvSpPr>
            <p:spPr>
              <a:xfrm rot="366654" flipH="1">
                <a:off x="4944218" y="2084003"/>
                <a:ext cx="706763" cy="3877254"/>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43" name="Trapezoid 242">
                <a:extLst>
                  <a:ext uri="{FF2B5EF4-FFF2-40B4-BE49-F238E27FC236}">
                    <a16:creationId xmlns:a16="http://schemas.microsoft.com/office/drawing/2014/main" id="{843B95C0-8763-4B1D-81B6-C279F5760F15}"/>
                  </a:ext>
                </a:extLst>
              </p:cNvPr>
              <p:cNvSpPr/>
              <p:nvPr/>
            </p:nvSpPr>
            <p:spPr>
              <a:xfrm rot="21233346">
                <a:off x="6224662" y="2067736"/>
                <a:ext cx="706763" cy="3886573"/>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grpSp>
        <p:sp>
          <p:nvSpPr>
            <p:cNvPr id="231" name="Round Diagonal Corner Rectangle 102">
              <a:extLst>
                <a:ext uri="{FF2B5EF4-FFF2-40B4-BE49-F238E27FC236}">
                  <a16:creationId xmlns:a16="http://schemas.microsoft.com/office/drawing/2014/main" id="{B020EACB-8090-4C8B-B5EE-34543ADEF0B1}"/>
                </a:ext>
              </a:extLst>
            </p:cNvPr>
            <p:cNvSpPr/>
            <p:nvPr/>
          </p:nvSpPr>
          <p:spPr>
            <a:xfrm rot="18574207">
              <a:off x="1330548" y="2360825"/>
              <a:ext cx="715874" cy="7154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32" name="Oval 231">
              <a:extLst>
                <a:ext uri="{FF2B5EF4-FFF2-40B4-BE49-F238E27FC236}">
                  <a16:creationId xmlns:a16="http://schemas.microsoft.com/office/drawing/2014/main" id="{6E0E77E6-CEA7-4EE0-A630-1C5EBAD5959D}"/>
                </a:ext>
              </a:extLst>
            </p:cNvPr>
            <p:cNvSpPr/>
            <p:nvPr/>
          </p:nvSpPr>
          <p:spPr>
            <a:xfrm>
              <a:off x="1521331" y="2463130"/>
              <a:ext cx="332869" cy="1660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33" name="Rectangle 232">
              <a:extLst>
                <a:ext uri="{FF2B5EF4-FFF2-40B4-BE49-F238E27FC236}">
                  <a16:creationId xmlns:a16="http://schemas.microsoft.com/office/drawing/2014/main" id="{F78C5D17-7A35-458F-8338-2BBD36620073}"/>
                </a:ext>
              </a:extLst>
            </p:cNvPr>
            <p:cNvSpPr/>
            <p:nvPr/>
          </p:nvSpPr>
          <p:spPr>
            <a:xfrm>
              <a:off x="782565" y="1606305"/>
              <a:ext cx="1865270" cy="220090"/>
            </a:xfrm>
            <a:prstGeom prst="rect">
              <a:avLst/>
            </a:prstGeom>
            <a:solidFill>
              <a:srgbClr val="F1DE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34" name="Freeform: Shape 233">
              <a:extLst>
                <a:ext uri="{FF2B5EF4-FFF2-40B4-BE49-F238E27FC236}">
                  <a16:creationId xmlns:a16="http://schemas.microsoft.com/office/drawing/2014/main" id="{7B36AB5B-E131-4CFF-BA64-C576FA8F7D8F}"/>
                </a:ext>
              </a:extLst>
            </p:cNvPr>
            <p:cNvSpPr/>
            <p:nvPr/>
          </p:nvSpPr>
          <p:spPr>
            <a:xfrm rot="14935407">
              <a:off x="1294399" y="856779"/>
              <a:ext cx="812269" cy="1301507"/>
            </a:xfrm>
            <a:custGeom>
              <a:avLst/>
              <a:gdLst>
                <a:gd name="connsiteX0" fmla="*/ 686068 w 812269"/>
                <a:gd name="connsiteY0" fmla="*/ 956814 h 1301507"/>
                <a:gd name="connsiteX1" fmla="*/ 539244 w 812269"/>
                <a:gd name="connsiteY1" fmla="*/ 1143752 h 1301507"/>
                <a:gd name="connsiteX2" fmla="*/ 282405 w 812269"/>
                <a:gd name="connsiteY2" fmla="*/ 1288198 h 1301507"/>
                <a:gd name="connsiteX3" fmla="*/ 141421 w 812269"/>
                <a:gd name="connsiteY3" fmla="*/ 1248710 h 1301507"/>
                <a:gd name="connsiteX4" fmla="*/ 39928 w 812269"/>
                <a:gd name="connsiteY4" fmla="*/ 1068246 h 1301507"/>
                <a:gd name="connsiteX5" fmla="*/ 158387 w 812269"/>
                <a:gd name="connsiteY5" fmla="*/ 645303 h 1301507"/>
                <a:gd name="connsiteX6" fmla="*/ 247545 w 812269"/>
                <a:gd name="connsiteY6" fmla="*/ 595161 h 1301507"/>
                <a:gd name="connsiteX7" fmla="*/ 231252 w 812269"/>
                <a:gd name="connsiteY7" fmla="*/ 575414 h 1301507"/>
                <a:gd name="connsiteX8" fmla="*/ 177005 w 812269"/>
                <a:gd name="connsiteY8" fmla="*/ 397823 h 1301507"/>
                <a:gd name="connsiteX9" fmla="*/ 177005 w 812269"/>
                <a:gd name="connsiteY9" fmla="*/ 105879 h 1301507"/>
                <a:gd name="connsiteX10" fmla="*/ 282884 w 812269"/>
                <a:gd name="connsiteY10" fmla="*/ 0 h 1301507"/>
                <a:gd name="connsiteX11" fmla="*/ 494637 w 812269"/>
                <a:gd name="connsiteY11" fmla="*/ 0 h 1301507"/>
                <a:gd name="connsiteX12" fmla="*/ 812269 w 812269"/>
                <a:gd name="connsiteY12" fmla="*/ 317632 h 1301507"/>
                <a:gd name="connsiteX13" fmla="*/ 812269 w 812269"/>
                <a:gd name="connsiteY13" fmla="*/ 609576 h 1301507"/>
                <a:gd name="connsiteX14" fmla="*/ 706390 w 812269"/>
                <a:gd name="connsiteY14" fmla="*/ 715455 h 1301507"/>
                <a:gd name="connsiteX15" fmla="*/ 654692 w 812269"/>
                <a:gd name="connsiteY15" fmla="*/ 715455 h 1301507"/>
                <a:gd name="connsiteX16" fmla="*/ 657703 w 812269"/>
                <a:gd name="connsiteY16" fmla="*/ 720810 h 1301507"/>
                <a:gd name="connsiteX17" fmla="*/ 686068 w 812269"/>
                <a:gd name="connsiteY17" fmla="*/ 956814 h 130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2269" h="1301507">
                  <a:moveTo>
                    <a:pt x="686068" y="956814"/>
                  </a:moveTo>
                  <a:cubicBezTo>
                    <a:pt x="664631" y="1033352"/>
                    <a:pt x="613996" y="1101711"/>
                    <a:pt x="539244" y="1143752"/>
                  </a:cubicBezTo>
                  <a:lnTo>
                    <a:pt x="282405" y="1288198"/>
                  </a:lnTo>
                  <a:cubicBezTo>
                    <a:pt x="232570" y="1316225"/>
                    <a:pt x="169449" y="1298546"/>
                    <a:pt x="141421" y="1248710"/>
                  </a:cubicBezTo>
                  <a:lnTo>
                    <a:pt x="39928" y="1068246"/>
                  </a:lnTo>
                  <a:cubicBezTo>
                    <a:pt x="-44152" y="918742"/>
                    <a:pt x="8884" y="729384"/>
                    <a:pt x="158387" y="645303"/>
                  </a:cubicBezTo>
                  <a:lnTo>
                    <a:pt x="247545" y="595161"/>
                  </a:lnTo>
                  <a:lnTo>
                    <a:pt x="231252" y="575414"/>
                  </a:lnTo>
                  <a:cubicBezTo>
                    <a:pt x="197003" y="524720"/>
                    <a:pt x="177005" y="463607"/>
                    <a:pt x="177005" y="397823"/>
                  </a:cubicBezTo>
                  <a:lnTo>
                    <a:pt x="177005" y="105879"/>
                  </a:lnTo>
                  <a:cubicBezTo>
                    <a:pt x="177005" y="47404"/>
                    <a:pt x="224409" y="0"/>
                    <a:pt x="282884" y="0"/>
                  </a:cubicBezTo>
                  <a:lnTo>
                    <a:pt x="494637" y="0"/>
                  </a:lnTo>
                  <a:cubicBezTo>
                    <a:pt x="670060" y="0"/>
                    <a:pt x="812269" y="142209"/>
                    <a:pt x="812269" y="317632"/>
                  </a:cubicBezTo>
                  <a:lnTo>
                    <a:pt x="812269" y="609576"/>
                  </a:lnTo>
                  <a:cubicBezTo>
                    <a:pt x="812269" y="668051"/>
                    <a:pt x="764865" y="715455"/>
                    <a:pt x="706390" y="715455"/>
                  </a:cubicBezTo>
                  <a:lnTo>
                    <a:pt x="654692" y="715455"/>
                  </a:lnTo>
                  <a:lnTo>
                    <a:pt x="657703" y="720810"/>
                  </a:lnTo>
                  <a:cubicBezTo>
                    <a:pt x="699744" y="795561"/>
                    <a:pt x="707505" y="880277"/>
                    <a:pt x="686068" y="956814"/>
                  </a:cubicBez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7" name="Group 287"/>
          <p:cNvGrpSpPr/>
          <p:nvPr/>
        </p:nvGrpSpPr>
        <p:grpSpPr>
          <a:xfrm>
            <a:off x="5105400" y="3352800"/>
            <a:ext cx="5074170" cy="3505200"/>
            <a:chOff x="2667000" y="3352800"/>
            <a:chExt cx="5074170" cy="3505200"/>
          </a:xfrm>
        </p:grpSpPr>
        <p:grpSp>
          <p:nvGrpSpPr>
            <p:cNvPr id="8" name="Group 59"/>
            <p:cNvGrpSpPr/>
            <p:nvPr/>
          </p:nvGrpSpPr>
          <p:grpSpPr>
            <a:xfrm>
              <a:off x="2667000" y="3352800"/>
              <a:ext cx="5074170" cy="3505200"/>
              <a:chOff x="3231630" y="2133600"/>
              <a:chExt cx="1842541" cy="1737610"/>
            </a:xfrm>
          </p:grpSpPr>
          <p:sp>
            <p:nvSpPr>
              <p:cNvPr id="132" name="Rounded Rectangle 12"/>
              <p:cNvSpPr/>
              <p:nvPr/>
            </p:nvSpPr>
            <p:spPr>
              <a:xfrm>
                <a:off x="32766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ounded Rectangle 15"/>
              <p:cNvSpPr/>
              <p:nvPr/>
            </p:nvSpPr>
            <p:spPr>
              <a:xfrm>
                <a:off x="37338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ounded Rectangle 16"/>
              <p:cNvSpPr/>
              <p:nvPr/>
            </p:nvSpPr>
            <p:spPr>
              <a:xfrm>
                <a:off x="41910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ounded Rectangle 17"/>
              <p:cNvSpPr/>
              <p:nvPr/>
            </p:nvSpPr>
            <p:spPr>
              <a:xfrm>
                <a:off x="46482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ounded Rectangle 10"/>
              <p:cNvSpPr/>
              <p:nvPr/>
            </p:nvSpPr>
            <p:spPr>
              <a:xfrm>
                <a:off x="3231630" y="2635770"/>
                <a:ext cx="1828800" cy="1219200"/>
              </a:xfrm>
              <a:prstGeom prst="roundRect">
                <a:avLst>
                  <a:gd name="adj" fmla="val 8134"/>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ounded Rectangle 18"/>
              <p:cNvSpPr/>
              <p:nvPr/>
            </p:nvSpPr>
            <p:spPr>
              <a:xfrm>
                <a:off x="3245371" y="2133600"/>
                <a:ext cx="1828800" cy="299804"/>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9"/>
              <p:cNvGrpSpPr/>
              <p:nvPr/>
            </p:nvGrpSpPr>
            <p:grpSpPr>
              <a:xfrm>
                <a:off x="3733800" y="2819400"/>
                <a:ext cx="898161" cy="1051810"/>
                <a:chOff x="1752600" y="1600200"/>
                <a:chExt cx="1905000" cy="2895600"/>
              </a:xfrm>
            </p:grpSpPr>
            <p:sp>
              <p:nvSpPr>
                <p:cNvPr id="139" name="Flowchart: Delay 7"/>
                <p:cNvSpPr/>
                <p:nvPr/>
              </p:nvSpPr>
              <p:spPr>
                <a:xfrm rot="16200000">
                  <a:off x="1257300" y="2095500"/>
                  <a:ext cx="2895600" cy="1905000"/>
                </a:xfrm>
                <a:prstGeom prst="flowChartDelay">
                  <a:avLst/>
                </a:prstGeom>
                <a:solidFill>
                  <a:srgbClr val="E3C1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lowchart: Delay 8"/>
                <p:cNvSpPr/>
                <p:nvPr/>
              </p:nvSpPr>
              <p:spPr>
                <a:xfrm rot="16200000">
                  <a:off x="1490472" y="2548128"/>
                  <a:ext cx="2429256" cy="1447800"/>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 name="Group 79"/>
            <p:cNvGrpSpPr/>
            <p:nvPr/>
          </p:nvGrpSpPr>
          <p:grpSpPr>
            <a:xfrm>
              <a:off x="2743200" y="3429000"/>
              <a:ext cx="4648200" cy="457200"/>
              <a:chOff x="4038600" y="287312"/>
              <a:chExt cx="5102902" cy="474688"/>
            </a:xfrm>
          </p:grpSpPr>
          <p:sp>
            <p:nvSpPr>
              <p:cNvPr id="85" name="Quad Arrow Callout 84"/>
              <p:cNvSpPr/>
              <p:nvPr/>
            </p:nvSpPr>
            <p:spPr>
              <a:xfrm>
                <a:off x="4038600" y="304800"/>
                <a:ext cx="1295400" cy="457200"/>
              </a:xfrm>
              <a:prstGeom prst="quadArrow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Quad Arrow Callout 85"/>
              <p:cNvSpPr/>
              <p:nvPr/>
            </p:nvSpPr>
            <p:spPr>
              <a:xfrm>
                <a:off x="5257800" y="304800"/>
                <a:ext cx="1295400" cy="457200"/>
              </a:xfrm>
              <a:prstGeom prst="quadArrow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Quad Arrow Callout 86"/>
              <p:cNvSpPr/>
              <p:nvPr/>
            </p:nvSpPr>
            <p:spPr>
              <a:xfrm>
                <a:off x="6551951" y="296056"/>
                <a:ext cx="1295400" cy="457200"/>
              </a:xfrm>
              <a:prstGeom prst="quadArrow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Quad Arrow Callout 87"/>
              <p:cNvSpPr/>
              <p:nvPr/>
            </p:nvSpPr>
            <p:spPr>
              <a:xfrm>
                <a:off x="7846102" y="287312"/>
                <a:ext cx="1295400" cy="457200"/>
              </a:xfrm>
              <a:prstGeom prst="quadArrow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0" name="Group 141">
            <a:extLst>
              <a:ext uri="{FF2B5EF4-FFF2-40B4-BE49-F238E27FC236}">
                <a16:creationId xmlns:a16="http://schemas.microsoft.com/office/drawing/2014/main" id="{BDD4811B-160C-C326-10DD-A0950EC890A9}"/>
              </a:ext>
            </a:extLst>
          </p:cNvPr>
          <p:cNvGrpSpPr/>
          <p:nvPr/>
        </p:nvGrpSpPr>
        <p:grpSpPr>
          <a:xfrm>
            <a:off x="9541549" y="2666821"/>
            <a:ext cx="1702548" cy="4168307"/>
            <a:chOff x="1747738" y="1143000"/>
            <a:chExt cx="2675816" cy="5410200"/>
          </a:xfrm>
          <a:solidFill>
            <a:schemeClr val="accent6">
              <a:lumMod val="60000"/>
              <a:lumOff val="40000"/>
            </a:schemeClr>
          </a:solidFill>
        </p:grpSpPr>
        <p:sp>
          <p:nvSpPr>
            <p:cNvPr id="251" name="Wave 142">
              <a:extLst>
                <a:ext uri="{FF2B5EF4-FFF2-40B4-BE49-F238E27FC236}">
                  <a16:creationId xmlns:a16="http://schemas.microsoft.com/office/drawing/2014/main" id="{2B2C4ECD-28E2-6298-BB72-D67C53464561}"/>
                </a:ext>
              </a:extLst>
            </p:cNvPr>
            <p:cNvSpPr/>
            <p:nvPr/>
          </p:nvSpPr>
          <p:spPr>
            <a:xfrm rot="5400000">
              <a:off x="1885798" y="2560371"/>
              <a:ext cx="2156012" cy="235669"/>
            </a:xfrm>
            <a:prstGeom prst="wave">
              <a:avLst>
                <a:gd name="adj1" fmla="val 20000"/>
                <a:gd name="adj2" fmla="val -164"/>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Wave 143">
              <a:extLst>
                <a:ext uri="{FF2B5EF4-FFF2-40B4-BE49-F238E27FC236}">
                  <a16:creationId xmlns:a16="http://schemas.microsoft.com/office/drawing/2014/main" id="{468110D2-D216-A0DB-D1DB-8111AE5FBCA1}"/>
                </a:ext>
              </a:extLst>
            </p:cNvPr>
            <p:cNvSpPr/>
            <p:nvPr/>
          </p:nvSpPr>
          <p:spPr>
            <a:xfrm rot="5400000">
              <a:off x="1285094" y="4662388"/>
              <a:ext cx="3263153" cy="518472"/>
            </a:xfrm>
            <a:prstGeom prst="wave">
              <a:avLst>
                <a:gd name="adj1" fmla="val 20000"/>
                <a:gd name="adj2" fmla="val -164"/>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Group 2">
              <a:extLst>
                <a:ext uri="{FF2B5EF4-FFF2-40B4-BE49-F238E27FC236}">
                  <a16:creationId xmlns:a16="http://schemas.microsoft.com/office/drawing/2014/main" id="{6071F538-C614-EFCC-B3CE-0BAC9BF4334D}"/>
                </a:ext>
              </a:extLst>
            </p:cNvPr>
            <p:cNvGrpSpPr/>
            <p:nvPr/>
          </p:nvGrpSpPr>
          <p:grpSpPr>
            <a:xfrm>
              <a:off x="2468899" y="3115235"/>
              <a:ext cx="1004332" cy="932329"/>
              <a:chOff x="3253121" y="1066802"/>
              <a:chExt cx="2384351" cy="1922552"/>
            </a:xfrm>
            <a:grpFill/>
          </p:grpSpPr>
          <p:sp>
            <p:nvSpPr>
              <p:cNvPr id="148" name="Teardrop 147">
                <a:extLst>
                  <a:ext uri="{FF2B5EF4-FFF2-40B4-BE49-F238E27FC236}">
                    <a16:creationId xmlns:a16="http://schemas.microsoft.com/office/drawing/2014/main" id="{47A40E40-D1B5-8631-F85B-A5FB8B9E1CE8}"/>
                  </a:ext>
                </a:extLst>
              </p:cNvPr>
              <p:cNvSpPr/>
              <p:nvPr/>
            </p:nvSpPr>
            <p:spPr>
              <a:xfrm rot="10324043">
                <a:off x="3482749" y="1282857"/>
                <a:ext cx="1600199" cy="1293452"/>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Moon 4">
                <a:extLst>
                  <a:ext uri="{FF2B5EF4-FFF2-40B4-BE49-F238E27FC236}">
                    <a16:creationId xmlns:a16="http://schemas.microsoft.com/office/drawing/2014/main" id="{81FE7C49-5B16-6931-35DC-EC8CDE7CA3DD}"/>
                  </a:ext>
                </a:extLst>
              </p:cNvPr>
              <p:cNvSpPr/>
              <p:nvPr/>
            </p:nvSpPr>
            <p:spPr>
              <a:xfrm rot="4932504">
                <a:off x="3549615" y="793785"/>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Moon 5">
                <a:extLst>
                  <a:ext uri="{FF2B5EF4-FFF2-40B4-BE49-F238E27FC236}">
                    <a16:creationId xmlns:a16="http://schemas.microsoft.com/office/drawing/2014/main" id="{9E9F1178-8831-95C4-970C-57F563D744EE}"/>
                  </a:ext>
                </a:extLst>
              </p:cNvPr>
              <p:cNvSpPr/>
              <p:nvPr/>
            </p:nvSpPr>
            <p:spPr>
              <a:xfrm rot="3439148">
                <a:off x="3526138" y="1267040"/>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Moon 6">
                <a:extLst>
                  <a:ext uri="{FF2B5EF4-FFF2-40B4-BE49-F238E27FC236}">
                    <a16:creationId xmlns:a16="http://schemas.microsoft.com/office/drawing/2014/main" id="{A93552FF-FA70-E1A1-6497-B42D50E297F3}"/>
                  </a:ext>
                </a:extLst>
              </p:cNvPr>
              <p:cNvSpPr/>
              <p:nvPr/>
            </p:nvSpPr>
            <p:spPr>
              <a:xfrm rot="2179715">
                <a:off x="3688591" y="1568789"/>
                <a:ext cx="874529" cy="1420565"/>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Moon 7">
                <a:extLst>
                  <a:ext uri="{FF2B5EF4-FFF2-40B4-BE49-F238E27FC236}">
                    <a16:creationId xmlns:a16="http://schemas.microsoft.com/office/drawing/2014/main" id="{894ABB41-BD39-00CF-9F6D-C9E0BBBF4453}"/>
                  </a:ext>
                </a:extLst>
              </p:cNvPr>
              <p:cNvSpPr/>
              <p:nvPr/>
            </p:nvSpPr>
            <p:spPr>
              <a:xfrm rot="8082822">
                <a:off x="4489926" y="862182"/>
                <a:ext cx="874529"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Moon 8">
                <a:extLst>
                  <a:ext uri="{FF2B5EF4-FFF2-40B4-BE49-F238E27FC236}">
                    <a16:creationId xmlns:a16="http://schemas.microsoft.com/office/drawing/2014/main" id="{BB31775A-964A-9CF4-A0D8-99688D16F2FF}"/>
                  </a:ext>
                </a:extLst>
              </p:cNvPr>
              <p:cNvSpPr/>
              <p:nvPr/>
            </p:nvSpPr>
            <p:spPr>
              <a:xfrm rot="10566295">
                <a:off x="4413728"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Moon 9">
                <a:extLst>
                  <a:ext uri="{FF2B5EF4-FFF2-40B4-BE49-F238E27FC236}">
                    <a16:creationId xmlns:a16="http://schemas.microsoft.com/office/drawing/2014/main" id="{CAC9EADC-2507-B877-4E0F-0225325D88CB}"/>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0">
                <a:extLst>
                  <a:ext uri="{FF2B5EF4-FFF2-40B4-BE49-F238E27FC236}">
                    <a16:creationId xmlns:a16="http://schemas.microsoft.com/office/drawing/2014/main" id="{A2CB6DD7-053F-7DB6-8ED9-3F12ABA71F84}"/>
                  </a:ext>
                </a:extLst>
              </p:cNvPr>
              <p:cNvSpPr/>
              <p:nvPr/>
            </p:nvSpPr>
            <p:spPr>
              <a:xfrm>
                <a:off x="3657601" y="1219201"/>
                <a:ext cx="1371600" cy="121919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7" name="Group 11">
              <a:extLst>
                <a:ext uri="{FF2B5EF4-FFF2-40B4-BE49-F238E27FC236}">
                  <a16:creationId xmlns:a16="http://schemas.microsoft.com/office/drawing/2014/main" id="{43BDF27E-C2B0-0E91-8C46-8A66A952ECE8}"/>
                </a:ext>
              </a:extLst>
            </p:cNvPr>
            <p:cNvGrpSpPr/>
            <p:nvPr/>
          </p:nvGrpSpPr>
          <p:grpSpPr>
            <a:xfrm rot="3249924">
              <a:off x="1735936" y="2283796"/>
              <a:ext cx="1118259" cy="1094656"/>
              <a:chOff x="3253123" y="1066800"/>
              <a:chExt cx="2384352" cy="1922552"/>
            </a:xfrm>
            <a:grpFill/>
          </p:grpSpPr>
          <p:sp>
            <p:nvSpPr>
              <p:cNvPr id="138" name="Teardrop 137">
                <a:extLst>
                  <a:ext uri="{FF2B5EF4-FFF2-40B4-BE49-F238E27FC236}">
                    <a16:creationId xmlns:a16="http://schemas.microsoft.com/office/drawing/2014/main" id="{BAB818A8-D65E-3436-CD94-C217A22F63EC}"/>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Moon 140">
                <a:extLst>
                  <a:ext uri="{FF2B5EF4-FFF2-40B4-BE49-F238E27FC236}">
                    <a16:creationId xmlns:a16="http://schemas.microsoft.com/office/drawing/2014/main" id="{387217BC-9FFE-4F24-512B-89972FBFC437}"/>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Moon 141">
                <a:extLst>
                  <a:ext uri="{FF2B5EF4-FFF2-40B4-BE49-F238E27FC236}">
                    <a16:creationId xmlns:a16="http://schemas.microsoft.com/office/drawing/2014/main" id="{B1CA2A29-D5D6-A96B-3476-B08DFCF08F22}"/>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Moon 142">
                <a:extLst>
                  <a:ext uri="{FF2B5EF4-FFF2-40B4-BE49-F238E27FC236}">
                    <a16:creationId xmlns:a16="http://schemas.microsoft.com/office/drawing/2014/main" id="{43E993E3-077D-0498-5AD7-78CA9CE70F62}"/>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Moon 143">
                <a:extLst>
                  <a:ext uri="{FF2B5EF4-FFF2-40B4-BE49-F238E27FC236}">
                    <a16:creationId xmlns:a16="http://schemas.microsoft.com/office/drawing/2014/main" id="{97EAE986-9862-1CE2-B3DB-F459468A6B6A}"/>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Moon 144">
                <a:extLst>
                  <a:ext uri="{FF2B5EF4-FFF2-40B4-BE49-F238E27FC236}">
                    <a16:creationId xmlns:a16="http://schemas.microsoft.com/office/drawing/2014/main" id="{84A8971F-3FB6-1838-AE19-DCB8A7C183E6}"/>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Moon 145">
                <a:extLst>
                  <a:ext uri="{FF2B5EF4-FFF2-40B4-BE49-F238E27FC236}">
                    <a16:creationId xmlns:a16="http://schemas.microsoft.com/office/drawing/2014/main" id="{09F49784-7F38-1E35-EAA4-A8F7894AD18B}"/>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7948CE46-F2F2-8CBC-5991-91489525EA14}"/>
                  </a:ext>
                </a:extLst>
              </p:cNvPr>
              <p:cNvSpPr/>
              <p:nvPr/>
            </p:nvSpPr>
            <p:spPr>
              <a:xfrm>
                <a:off x="3657600" y="1219200"/>
                <a:ext cx="1371600" cy="121920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8" name="Group 22">
              <a:extLst>
                <a:ext uri="{FF2B5EF4-FFF2-40B4-BE49-F238E27FC236}">
                  <a16:creationId xmlns:a16="http://schemas.microsoft.com/office/drawing/2014/main" id="{28523444-79CF-CBA0-95CB-571F86320624}"/>
                </a:ext>
              </a:extLst>
            </p:cNvPr>
            <p:cNvGrpSpPr/>
            <p:nvPr/>
          </p:nvGrpSpPr>
          <p:grpSpPr>
            <a:xfrm rot="5400000">
              <a:off x="2045598" y="1154802"/>
              <a:ext cx="1118259" cy="1094656"/>
              <a:chOff x="3253123" y="1066800"/>
              <a:chExt cx="2384352" cy="1922552"/>
            </a:xfrm>
            <a:grpFill/>
          </p:grpSpPr>
          <p:sp>
            <p:nvSpPr>
              <p:cNvPr id="326" name="Teardrop 325">
                <a:extLst>
                  <a:ext uri="{FF2B5EF4-FFF2-40B4-BE49-F238E27FC236}">
                    <a16:creationId xmlns:a16="http://schemas.microsoft.com/office/drawing/2014/main" id="{CECD9B79-6D4B-DDD5-A6A4-745F5A5D61CE}"/>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Moon 333">
                <a:extLst>
                  <a:ext uri="{FF2B5EF4-FFF2-40B4-BE49-F238E27FC236}">
                    <a16:creationId xmlns:a16="http://schemas.microsoft.com/office/drawing/2014/main" id="{C58D1ACD-3B46-FBC1-0A24-C28276D18621}"/>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Moon 334">
                <a:extLst>
                  <a:ext uri="{FF2B5EF4-FFF2-40B4-BE49-F238E27FC236}">
                    <a16:creationId xmlns:a16="http://schemas.microsoft.com/office/drawing/2014/main" id="{2A8F5339-25DD-AC5F-52DD-2EF2696EEB74}"/>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Moon 343">
                <a:extLst>
                  <a:ext uri="{FF2B5EF4-FFF2-40B4-BE49-F238E27FC236}">
                    <a16:creationId xmlns:a16="http://schemas.microsoft.com/office/drawing/2014/main" id="{37865482-6A70-5213-73FD-487AB98E44C2}"/>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Moon 127">
                <a:extLst>
                  <a:ext uri="{FF2B5EF4-FFF2-40B4-BE49-F238E27FC236}">
                    <a16:creationId xmlns:a16="http://schemas.microsoft.com/office/drawing/2014/main" id="{C983F99C-B63E-79A7-EBB5-15F40C08A5FD}"/>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Moon 128">
                <a:extLst>
                  <a:ext uri="{FF2B5EF4-FFF2-40B4-BE49-F238E27FC236}">
                    <a16:creationId xmlns:a16="http://schemas.microsoft.com/office/drawing/2014/main" id="{E30E63A5-503C-1E4A-384C-14F6D3ABBE21}"/>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Moon 129">
                <a:extLst>
                  <a:ext uri="{FF2B5EF4-FFF2-40B4-BE49-F238E27FC236}">
                    <a16:creationId xmlns:a16="http://schemas.microsoft.com/office/drawing/2014/main" id="{514C96A9-981F-05C6-F8E5-69981A76D0CC}"/>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6C7596F2-B8DA-592A-C707-F4584519C15B}"/>
                  </a:ext>
                </a:extLst>
              </p:cNvPr>
              <p:cNvSpPr/>
              <p:nvPr/>
            </p:nvSpPr>
            <p:spPr>
              <a:xfrm>
                <a:off x="3657600" y="1219200"/>
                <a:ext cx="1371600" cy="121920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9" name="Group 31">
              <a:extLst>
                <a:ext uri="{FF2B5EF4-FFF2-40B4-BE49-F238E27FC236}">
                  <a16:creationId xmlns:a16="http://schemas.microsoft.com/office/drawing/2014/main" id="{919DA501-3216-FE1D-BA7A-3FD740F2F671}"/>
                </a:ext>
              </a:extLst>
            </p:cNvPr>
            <p:cNvGrpSpPr/>
            <p:nvPr/>
          </p:nvGrpSpPr>
          <p:grpSpPr>
            <a:xfrm rot="18371763">
              <a:off x="3184558" y="1293913"/>
              <a:ext cx="1118259" cy="1094656"/>
              <a:chOff x="3253123" y="1066800"/>
              <a:chExt cx="2384352" cy="1922552"/>
            </a:xfrm>
            <a:grpFill/>
          </p:grpSpPr>
          <p:sp>
            <p:nvSpPr>
              <p:cNvPr id="84" name="Teardrop 83">
                <a:extLst>
                  <a:ext uri="{FF2B5EF4-FFF2-40B4-BE49-F238E27FC236}">
                    <a16:creationId xmlns:a16="http://schemas.microsoft.com/office/drawing/2014/main" id="{0217D49B-6033-8DC1-DD36-9CCB0AC03E8F}"/>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Moon 88">
                <a:extLst>
                  <a:ext uri="{FF2B5EF4-FFF2-40B4-BE49-F238E27FC236}">
                    <a16:creationId xmlns:a16="http://schemas.microsoft.com/office/drawing/2014/main" id="{64509F29-C26B-548D-0608-36E3B902EF4D}"/>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Moon 89">
                <a:extLst>
                  <a:ext uri="{FF2B5EF4-FFF2-40B4-BE49-F238E27FC236}">
                    <a16:creationId xmlns:a16="http://schemas.microsoft.com/office/drawing/2014/main" id="{07836AB7-41D9-A73F-D8AB-915ACF78B3B6}"/>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Moon 90">
                <a:extLst>
                  <a:ext uri="{FF2B5EF4-FFF2-40B4-BE49-F238E27FC236}">
                    <a16:creationId xmlns:a16="http://schemas.microsoft.com/office/drawing/2014/main" id="{3F69BD76-C088-F370-F275-F0746629D8F3}"/>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Moon 91">
                <a:extLst>
                  <a:ext uri="{FF2B5EF4-FFF2-40B4-BE49-F238E27FC236}">
                    <a16:creationId xmlns:a16="http://schemas.microsoft.com/office/drawing/2014/main" id="{F1A26F62-F48D-063A-B3C7-2F473A11F5B1}"/>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Moon 92">
                <a:extLst>
                  <a:ext uri="{FF2B5EF4-FFF2-40B4-BE49-F238E27FC236}">
                    <a16:creationId xmlns:a16="http://schemas.microsoft.com/office/drawing/2014/main" id="{EEDC5CAA-0808-508B-ABFC-3FA42EC9A943}"/>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Moon 93">
                <a:extLst>
                  <a:ext uri="{FF2B5EF4-FFF2-40B4-BE49-F238E27FC236}">
                    <a16:creationId xmlns:a16="http://schemas.microsoft.com/office/drawing/2014/main" id="{082B53B7-77ED-A9E9-3DF1-A6E07EE92700}"/>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936344BA-024B-9D6C-1815-B626A979DF41}"/>
                  </a:ext>
                </a:extLst>
              </p:cNvPr>
              <p:cNvSpPr/>
              <p:nvPr/>
            </p:nvSpPr>
            <p:spPr>
              <a:xfrm>
                <a:off x="3657600" y="1219200"/>
                <a:ext cx="1371600" cy="121920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2" name="Group 40">
              <a:extLst>
                <a:ext uri="{FF2B5EF4-FFF2-40B4-BE49-F238E27FC236}">
                  <a16:creationId xmlns:a16="http://schemas.microsoft.com/office/drawing/2014/main" id="{F8DD435C-BA45-945C-DFE8-A7EB02321F54}"/>
                </a:ext>
              </a:extLst>
            </p:cNvPr>
            <p:cNvGrpSpPr/>
            <p:nvPr/>
          </p:nvGrpSpPr>
          <p:grpSpPr>
            <a:xfrm rot="19164313">
              <a:off x="3150199" y="2320851"/>
              <a:ext cx="1273355" cy="1253498"/>
              <a:chOff x="3253123" y="1066800"/>
              <a:chExt cx="2384352" cy="1922552"/>
            </a:xfrm>
            <a:grpFill/>
          </p:grpSpPr>
          <p:sp>
            <p:nvSpPr>
              <p:cNvPr id="294" name="Teardrop 293">
                <a:extLst>
                  <a:ext uri="{FF2B5EF4-FFF2-40B4-BE49-F238E27FC236}">
                    <a16:creationId xmlns:a16="http://schemas.microsoft.com/office/drawing/2014/main" id="{06379145-A5C8-6370-5EEA-FBBA49CAC1AF}"/>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Moon 76">
                <a:extLst>
                  <a:ext uri="{FF2B5EF4-FFF2-40B4-BE49-F238E27FC236}">
                    <a16:creationId xmlns:a16="http://schemas.microsoft.com/office/drawing/2014/main" id="{62D6CD1C-A8BA-EA11-D01F-58F6AF965118}"/>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Moon 77">
                <a:extLst>
                  <a:ext uri="{FF2B5EF4-FFF2-40B4-BE49-F238E27FC236}">
                    <a16:creationId xmlns:a16="http://schemas.microsoft.com/office/drawing/2014/main" id="{5BC61343-8B7A-DFC7-9FD8-5408C5E152A3}"/>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Moon 78">
                <a:extLst>
                  <a:ext uri="{FF2B5EF4-FFF2-40B4-BE49-F238E27FC236}">
                    <a16:creationId xmlns:a16="http://schemas.microsoft.com/office/drawing/2014/main" id="{38809AD3-C706-E5EC-D116-4111DDB877F2}"/>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Moon 79">
                <a:extLst>
                  <a:ext uri="{FF2B5EF4-FFF2-40B4-BE49-F238E27FC236}">
                    <a16:creationId xmlns:a16="http://schemas.microsoft.com/office/drawing/2014/main" id="{FCB4C3B3-2CD4-9493-F1B1-590F21D8E7ED}"/>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Moon 80">
                <a:extLst>
                  <a:ext uri="{FF2B5EF4-FFF2-40B4-BE49-F238E27FC236}">
                    <a16:creationId xmlns:a16="http://schemas.microsoft.com/office/drawing/2014/main" id="{1AABD017-0E18-28BF-0EBA-C4820A55C23E}"/>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Moon 81">
                <a:extLst>
                  <a:ext uri="{FF2B5EF4-FFF2-40B4-BE49-F238E27FC236}">
                    <a16:creationId xmlns:a16="http://schemas.microsoft.com/office/drawing/2014/main" id="{99635E96-F601-EB1E-5582-08F4EB71DA07}"/>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9E3F443A-C3EA-B427-3FB6-EE0C009BBB29}"/>
                  </a:ext>
                </a:extLst>
              </p:cNvPr>
              <p:cNvSpPr/>
              <p:nvPr/>
            </p:nvSpPr>
            <p:spPr>
              <a:xfrm>
                <a:off x="3657600" y="1219201"/>
                <a:ext cx="1371600" cy="1219201"/>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3" name="Group 49">
              <a:extLst>
                <a:ext uri="{FF2B5EF4-FFF2-40B4-BE49-F238E27FC236}">
                  <a16:creationId xmlns:a16="http://schemas.microsoft.com/office/drawing/2014/main" id="{68E2A6DF-0771-3F27-BCE8-5D85B2015817}"/>
                </a:ext>
              </a:extLst>
            </p:cNvPr>
            <p:cNvGrpSpPr/>
            <p:nvPr/>
          </p:nvGrpSpPr>
          <p:grpSpPr>
            <a:xfrm rot="1063382">
              <a:off x="2473119" y="2046587"/>
              <a:ext cx="1069843" cy="895533"/>
              <a:chOff x="3253123" y="1066800"/>
              <a:chExt cx="2384352" cy="1922552"/>
            </a:xfrm>
            <a:grpFill/>
          </p:grpSpPr>
          <p:sp>
            <p:nvSpPr>
              <p:cNvPr id="284" name="Teardrop 150">
                <a:extLst>
                  <a:ext uri="{FF2B5EF4-FFF2-40B4-BE49-F238E27FC236}">
                    <a16:creationId xmlns:a16="http://schemas.microsoft.com/office/drawing/2014/main" id="{B87A7F7D-20CF-988D-B35D-E7467441F435}"/>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Moon 151">
                <a:extLst>
                  <a:ext uri="{FF2B5EF4-FFF2-40B4-BE49-F238E27FC236}">
                    <a16:creationId xmlns:a16="http://schemas.microsoft.com/office/drawing/2014/main" id="{935B292D-24FB-353B-B125-9657D10604FD}"/>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Moon 285">
                <a:extLst>
                  <a:ext uri="{FF2B5EF4-FFF2-40B4-BE49-F238E27FC236}">
                    <a16:creationId xmlns:a16="http://schemas.microsoft.com/office/drawing/2014/main" id="{0FE96952-ECF9-6BA2-CCCE-C58905F00FCE}"/>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Moon 286">
                <a:extLst>
                  <a:ext uri="{FF2B5EF4-FFF2-40B4-BE49-F238E27FC236}">
                    <a16:creationId xmlns:a16="http://schemas.microsoft.com/office/drawing/2014/main" id="{C506A4BC-5D66-C9F6-2B2D-2E236DE94A88}"/>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Moon 287">
                <a:extLst>
                  <a:ext uri="{FF2B5EF4-FFF2-40B4-BE49-F238E27FC236}">
                    <a16:creationId xmlns:a16="http://schemas.microsoft.com/office/drawing/2014/main" id="{082F0FFC-D22F-0537-C09A-58347B6CAE8E}"/>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Moon 289">
                <a:extLst>
                  <a:ext uri="{FF2B5EF4-FFF2-40B4-BE49-F238E27FC236}">
                    <a16:creationId xmlns:a16="http://schemas.microsoft.com/office/drawing/2014/main" id="{404291F6-FCDF-DB2D-5776-F4F166C4BCA3}"/>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Moon 290">
                <a:extLst>
                  <a:ext uri="{FF2B5EF4-FFF2-40B4-BE49-F238E27FC236}">
                    <a16:creationId xmlns:a16="http://schemas.microsoft.com/office/drawing/2014/main" id="{E27C5A5B-B08B-AE4A-14AE-96E4FFBDE858}"/>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91">
                <a:extLst>
                  <a:ext uri="{FF2B5EF4-FFF2-40B4-BE49-F238E27FC236}">
                    <a16:creationId xmlns:a16="http://schemas.microsoft.com/office/drawing/2014/main" id="{D9BB0955-4C21-BD80-B8B6-E3B51FDABD53}"/>
                  </a:ext>
                </a:extLst>
              </p:cNvPr>
              <p:cNvSpPr/>
              <p:nvPr/>
            </p:nvSpPr>
            <p:spPr>
              <a:xfrm>
                <a:off x="3657600" y="1219201"/>
                <a:ext cx="1371600" cy="1219201"/>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19219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0.05348 -1.11111E-6 L -0.19652 -1.11111E-6 " pathEditMode="relative" rAng="0" ptsTypes="AA">
                                      <p:cBhvr>
                                        <p:cTn id="6" dur="2000" fill="hold"/>
                                        <p:tgtEl>
                                          <p:spTgt spid="340"/>
                                        </p:tgtEl>
                                        <p:attrNameLst>
                                          <p:attrName>ppt_x</p:attrName>
                                          <p:attrName>ppt_y</p:attrName>
                                        </p:attrNameLst>
                                      </p:cBhvr>
                                      <p:rCtr x="-125" y="0"/>
                                    </p:animMotion>
                                  </p:childTnLst>
                                </p:cTn>
                              </p:par>
                              <p:par>
                                <p:cTn id="7" presetID="63" presetClass="path" presetSubtype="0" accel="50000" decel="50000" fill="hold" grpId="0" nodeType="withEffect">
                                  <p:stCondLst>
                                    <p:cond delay="0"/>
                                  </p:stCondLst>
                                  <p:childTnLst>
                                    <p:animMotion origin="layout" path="M 5.55112E-17 -3.33333E-6 L 0.15833 -0.01111 " pathEditMode="relative" rAng="0" ptsTypes="AA">
                                      <p:cBhvr>
                                        <p:cTn id="8" dur="2000" fill="hold"/>
                                        <p:tgtEl>
                                          <p:spTgt spid="341"/>
                                        </p:tgtEl>
                                        <p:attrNameLst>
                                          <p:attrName>ppt_x</p:attrName>
                                          <p:attrName>ppt_y</p:attrName>
                                        </p:attrNameLst>
                                      </p:cBhvr>
                                      <p:rCtr x="79" y="-6"/>
                                    </p:animMotion>
                                  </p:childTnLst>
                                </p:cTn>
                              </p:par>
                              <p:par>
                                <p:cTn id="9" presetID="9"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dissolve">
                                      <p:cBhvr>
                                        <p:cTn id="11" dur="30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1000"/>
                                        <p:tgtEl>
                                          <p:spTgt spid="28"/>
                                        </p:tgtEl>
                                      </p:cBhvr>
                                    </p:animEffect>
                                    <p:anim calcmode="lin" valueType="num">
                                      <p:cBhvr>
                                        <p:cTn id="17" dur="1000" fill="hold"/>
                                        <p:tgtEl>
                                          <p:spTgt spid="28"/>
                                        </p:tgtEl>
                                        <p:attrNameLst>
                                          <p:attrName>ppt_x</p:attrName>
                                        </p:attrNameLst>
                                      </p:cBhvr>
                                      <p:tavLst>
                                        <p:tav tm="0">
                                          <p:val>
                                            <p:strVal val="#ppt_x"/>
                                          </p:val>
                                        </p:tav>
                                        <p:tav tm="100000">
                                          <p:val>
                                            <p:strVal val="#ppt_x"/>
                                          </p:val>
                                        </p:tav>
                                      </p:tavLst>
                                    </p:anim>
                                    <p:anim calcmode="lin" valueType="num">
                                      <p:cBhvr>
                                        <p:cTn id="1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0" grpId="0" animBg="1"/>
      <p:bldP spid="34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1722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Rectangle 288"/>
          <p:cNvSpPr/>
          <p:nvPr/>
        </p:nvSpPr>
        <p:spPr>
          <a:xfrm>
            <a:off x="0" y="6096000"/>
            <a:ext cx="12192000" cy="762000"/>
          </a:xfrm>
          <a:prstGeom prst="rect">
            <a:avLst/>
          </a:prstGeom>
          <a:solidFill>
            <a:srgbClr val="D5A2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TextBox 279"/>
          <p:cNvSpPr txBox="1"/>
          <p:nvPr/>
        </p:nvSpPr>
        <p:spPr>
          <a:xfrm>
            <a:off x="461705" y="966368"/>
            <a:ext cx="5715000" cy="1323439"/>
          </a:xfrm>
          <a:prstGeom prst="rect">
            <a:avLst/>
          </a:prstGeom>
          <a:noFill/>
        </p:spPr>
        <p:txBody>
          <a:bodyPr wrap="square" rtlCol="0">
            <a:spAutoFit/>
          </a:bodyPr>
          <a:lstStyle/>
          <a:p>
            <a:r>
              <a:rPr lang="en-US" sz="4000" dirty="0">
                <a:solidFill>
                  <a:schemeClr val="bg1"/>
                </a:solidFill>
              </a:rPr>
              <a:t>Three times Peter is asked to preach to the Gentiles</a:t>
            </a:r>
          </a:p>
        </p:txBody>
      </p:sp>
      <p:sp>
        <p:nvSpPr>
          <p:cNvPr id="281" name="TextBox 280"/>
          <p:cNvSpPr txBox="1"/>
          <p:nvPr/>
        </p:nvSpPr>
        <p:spPr>
          <a:xfrm>
            <a:off x="144780" y="6526873"/>
            <a:ext cx="5410200" cy="338554"/>
          </a:xfrm>
          <a:prstGeom prst="rect">
            <a:avLst/>
          </a:prstGeom>
          <a:noFill/>
        </p:spPr>
        <p:txBody>
          <a:bodyPr wrap="square" rtlCol="0">
            <a:spAutoFit/>
          </a:bodyPr>
          <a:lstStyle/>
          <a:p>
            <a:r>
              <a:rPr lang="en-US" sz="1600" dirty="0"/>
              <a:t>Acts 10:13-17</a:t>
            </a:r>
          </a:p>
        </p:txBody>
      </p:sp>
      <p:sp>
        <p:nvSpPr>
          <p:cNvPr id="160" name="TextBox 159"/>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rPr>
              <a:t>“Letting Down the Sheet”</a:t>
            </a:r>
          </a:p>
        </p:txBody>
      </p:sp>
      <p:grpSp>
        <p:nvGrpSpPr>
          <p:cNvPr id="18" name="Group 30"/>
          <p:cNvGrpSpPr/>
          <p:nvPr/>
        </p:nvGrpSpPr>
        <p:grpSpPr>
          <a:xfrm flipH="1">
            <a:off x="2286000" y="4724400"/>
            <a:ext cx="2819400" cy="1503680"/>
            <a:chOff x="1524000" y="1905000"/>
            <a:chExt cx="3429000" cy="2057400"/>
          </a:xfrm>
        </p:grpSpPr>
        <p:sp>
          <p:nvSpPr>
            <p:cNvPr id="109" name="Rounded Rectangle 108"/>
            <p:cNvSpPr/>
            <p:nvPr/>
          </p:nvSpPr>
          <p:spPr>
            <a:xfrm>
              <a:off x="1524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ounded Rectangle 109"/>
            <p:cNvSpPr/>
            <p:nvPr/>
          </p:nvSpPr>
          <p:spPr>
            <a:xfrm>
              <a:off x="2667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ounded Rectangle 110"/>
            <p:cNvSpPr/>
            <p:nvPr/>
          </p:nvSpPr>
          <p:spPr>
            <a:xfrm>
              <a:off x="3810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ounded Rectangle 111"/>
            <p:cNvSpPr/>
            <p:nvPr/>
          </p:nvSpPr>
          <p:spPr>
            <a:xfrm>
              <a:off x="3124200" y="25908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ounded Rectangle 112"/>
            <p:cNvSpPr/>
            <p:nvPr/>
          </p:nvSpPr>
          <p:spPr>
            <a:xfrm>
              <a:off x="1981200" y="25908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ounded Rectangle 113"/>
            <p:cNvSpPr/>
            <p:nvPr/>
          </p:nvSpPr>
          <p:spPr>
            <a:xfrm>
              <a:off x="1524000" y="2590800"/>
              <a:ext cx="4572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ounded Rectangle 114"/>
            <p:cNvSpPr/>
            <p:nvPr/>
          </p:nvSpPr>
          <p:spPr>
            <a:xfrm>
              <a:off x="1524000" y="19050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ounded Rectangle 115"/>
            <p:cNvSpPr/>
            <p:nvPr/>
          </p:nvSpPr>
          <p:spPr>
            <a:xfrm>
              <a:off x="2667000" y="19050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2F5AB847-955C-40D5-AD9D-3E2AE0B2F3D8}"/>
              </a:ext>
            </a:extLst>
          </p:cNvPr>
          <p:cNvGrpSpPr/>
          <p:nvPr/>
        </p:nvGrpSpPr>
        <p:grpSpPr>
          <a:xfrm>
            <a:off x="6842744" y="916057"/>
            <a:ext cx="1823978" cy="4169464"/>
            <a:chOff x="782565" y="1101398"/>
            <a:chExt cx="1893267" cy="4327852"/>
          </a:xfrm>
        </p:grpSpPr>
        <p:sp>
          <p:nvSpPr>
            <p:cNvPr id="20" name="Round Diagonal Corner Rectangle 94">
              <a:extLst>
                <a:ext uri="{FF2B5EF4-FFF2-40B4-BE49-F238E27FC236}">
                  <a16:creationId xmlns:a16="http://schemas.microsoft.com/office/drawing/2014/main" id="{E1841818-2EED-46F1-BD5E-3E5F188F629E}"/>
                </a:ext>
              </a:extLst>
            </p:cNvPr>
            <p:cNvSpPr/>
            <p:nvPr/>
          </p:nvSpPr>
          <p:spPr>
            <a:xfrm rot="12394047">
              <a:off x="1637871" y="1396627"/>
              <a:ext cx="875880" cy="15016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3" name="Round Diagonal Corner Rectangle 95">
              <a:extLst>
                <a:ext uri="{FF2B5EF4-FFF2-40B4-BE49-F238E27FC236}">
                  <a16:creationId xmlns:a16="http://schemas.microsoft.com/office/drawing/2014/main" id="{690233F1-2902-4F9B-AB90-288ABCBF2DB4}"/>
                </a:ext>
              </a:extLst>
            </p:cNvPr>
            <p:cNvSpPr/>
            <p:nvPr/>
          </p:nvSpPr>
          <p:spPr>
            <a:xfrm rot="19994265" flipH="1">
              <a:off x="941698" y="1377063"/>
              <a:ext cx="920837" cy="1617041"/>
            </a:xfrm>
            <a:prstGeom prst="round2DiagRect">
              <a:avLst>
                <a:gd name="adj1" fmla="val 0"/>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4" name="Oval 23">
              <a:extLst>
                <a:ext uri="{FF2B5EF4-FFF2-40B4-BE49-F238E27FC236}">
                  <a16:creationId xmlns:a16="http://schemas.microsoft.com/office/drawing/2014/main" id="{6477CEE2-6644-4D79-AEB3-1F4647A8AAE7}"/>
                </a:ext>
              </a:extLst>
            </p:cNvPr>
            <p:cNvSpPr/>
            <p:nvPr/>
          </p:nvSpPr>
          <p:spPr>
            <a:xfrm>
              <a:off x="1105639" y="1213172"/>
              <a:ext cx="1284284" cy="16523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nvGrpSpPr>
            <p:cNvPr id="25" name="Group 24">
              <a:extLst>
                <a:ext uri="{FF2B5EF4-FFF2-40B4-BE49-F238E27FC236}">
                  <a16:creationId xmlns:a16="http://schemas.microsoft.com/office/drawing/2014/main" id="{2DB8147D-1E70-406F-8439-A21B3B0E3FF8}"/>
                </a:ext>
              </a:extLst>
            </p:cNvPr>
            <p:cNvGrpSpPr/>
            <p:nvPr/>
          </p:nvGrpSpPr>
          <p:grpSpPr>
            <a:xfrm rot="2754858">
              <a:off x="1292245" y="4851434"/>
              <a:ext cx="418271" cy="737362"/>
              <a:chOff x="1676400" y="2133600"/>
              <a:chExt cx="1447800" cy="2088845"/>
            </a:xfrm>
          </p:grpSpPr>
          <p:sp>
            <p:nvSpPr>
              <p:cNvPr id="239" name="Oval 238">
                <a:extLst>
                  <a:ext uri="{FF2B5EF4-FFF2-40B4-BE49-F238E27FC236}">
                    <a16:creationId xmlns:a16="http://schemas.microsoft.com/office/drawing/2014/main" id="{AA26471B-537F-44FA-B5B9-58CABFA47AC7}"/>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40" name="Moon 239">
                <a:extLst>
                  <a:ext uri="{FF2B5EF4-FFF2-40B4-BE49-F238E27FC236}">
                    <a16:creationId xmlns:a16="http://schemas.microsoft.com/office/drawing/2014/main" id="{BA7A8699-84A0-41B6-9456-04473DF09896}"/>
                  </a:ext>
                </a:extLst>
              </p:cNvPr>
              <p:cNvSpPr/>
              <p:nvPr/>
            </p:nvSpPr>
            <p:spPr>
              <a:xfrm rot="16429614">
                <a:off x="2042866" y="3204410"/>
                <a:ext cx="672490" cy="1363580"/>
              </a:xfrm>
              <a:prstGeom prst="moon">
                <a:avLst>
                  <a:gd name="adj" fmla="val 87500"/>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41" name="Moon 240">
                <a:extLst>
                  <a:ext uri="{FF2B5EF4-FFF2-40B4-BE49-F238E27FC236}">
                    <a16:creationId xmlns:a16="http://schemas.microsoft.com/office/drawing/2014/main" id="{D68FB83C-A877-4610-BE97-62FA2BE9E283}"/>
                  </a:ext>
                </a:extLst>
              </p:cNvPr>
              <p:cNvSpPr/>
              <p:nvPr/>
            </p:nvSpPr>
            <p:spPr>
              <a:xfrm rot="5400000">
                <a:off x="2031790" y="2496488"/>
                <a:ext cx="718282" cy="1364105"/>
              </a:xfrm>
              <a:prstGeom prst="moon">
                <a:avLst>
                  <a:gd name="adj" fmla="val 34385"/>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26" name="Group 25">
              <a:extLst>
                <a:ext uri="{FF2B5EF4-FFF2-40B4-BE49-F238E27FC236}">
                  <a16:creationId xmlns:a16="http://schemas.microsoft.com/office/drawing/2014/main" id="{FE0092F7-1F48-44A6-BD38-54D0113592EE}"/>
                </a:ext>
              </a:extLst>
            </p:cNvPr>
            <p:cNvGrpSpPr/>
            <p:nvPr/>
          </p:nvGrpSpPr>
          <p:grpSpPr>
            <a:xfrm rot="18845142" flipH="1">
              <a:off x="1670777" y="4757861"/>
              <a:ext cx="454896" cy="743939"/>
              <a:chOff x="1676400" y="2133600"/>
              <a:chExt cx="1447800" cy="2088845"/>
            </a:xfrm>
          </p:grpSpPr>
          <p:sp>
            <p:nvSpPr>
              <p:cNvPr id="236" name="Oval 235">
                <a:extLst>
                  <a:ext uri="{FF2B5EF4-FFF2-40B4-BE49-F238E27FC236}">
                    <a16:creationId xmlns:a16="http://schemas.microsoft.com/office/drawing/2014/main" id="{EB3206DE-EC1D-40C1-9D3C-C4FFC0C3FFEF}"/>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37" name="Moon 236">
                <a:extLst>
                  <a:ext uri="{FF2B5EF4-FFF2-40B4-BE49-F238E27FC236}">
                    <a16:creationId xmlns:a16="http://schemas.microsoft.com/office/drawing/2014/main" id="{B9DE2251-5579-4E42-A85C-4B46E5498C10}"/>
                  </a:ext>
                </a:extLst>
              </p:cNvPr>
              <p:cNvSpPr/>
              <p:nvPr/>
            </p:nvSpPr>
            <p:spPr>
              <a:xfrm rot="16429614">
                <a:off x="2042866" y="3204410"/>
                <a:ext cx="672490" cy="1363580"/>
              </a:xfrm>
              <a:prstGeom prst="moon">
                <a:avLst>
                  <a:gd name="adj" fmla="val 87500"/>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38" name="Moon 237">
                <a:extLst>
                  <a:ext uri="{FF2B5EF4-FFF2-40B4-BE49-F238E27FC236}">
                    <a16:creationId xmlns:a16="http://schemas.microsoft.com/office/drawing/2014/main" id="{004BFDD6-AF62-43DA-8115-8C33A0A5043F}"/>
                  </a:ext>
                </a:extLst>
              </p:cNvPr>
              <p:cNvSpPr/>
              <p:nvPr/>
            </p:nvSpPr>
            <p:spPr>
              <a:xfrm rot="5400000">
                <a:off x="2031790" y="2496488"/>
                <a:ext cx="718282" cy="1364105"/>
              </a:xfrm>
              <a:prstGeom prst="moon">
                <a:avLst>
                  <a:gd name="adj" fmla="val 34385"/>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27" name="Group 26">
              <a:extLst>
                <a:ext uri="{FF2B5EF4-FFF2-40B4-BE49-F238E27FC236}">
                  <a16:creationId xmlns:a16="http://schemas.microsoft.com/office/drawing/2014/main" id="{02A460C6-1F66-4BF5-8BC8-9C739D8F4DB2}"/>
                </a:ext>
              </a:extLst>
            </p:cNvPr>
            <p:cNvGrpSpPr/>
            <p:nvPr/>
          </p:nvGrpSpPr>
          <p:grpSpPr>
            <a:xfrm>
              <a:off x="810561" y="2772737"/>
              <a:ext cx="1865271" cy="2320328"/>
              <a:chOff x="4419600" y="2060454"/>
              <a:chExt cx="3045502" cy="4187946"/>
            </a:xfrm>
          </p:grpSpPr>
          <p:sp>
            <p:nvSpPr>
              <p:cNvPr id="227" name="Oval 226">
                <a:extLst>
                  <a:ext uri="{FF2B5EF4-FFF2-40B4-BE49-F238E27FC236}">
                    <a16:creationId xmlns:a16="http://schemas.microsoft.com/office/drawing/2014/main" id="{1FE39307-8D74-4BCB-A446-985B41D9E847}"/>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28" name="Oval 227">
                <a:extLst>
                  <a:ext uri="{FF2B5EF4-FFF2-40B4-BE49-F238E27FC236}">
                    <a16:creationId xmlns:a16="http://schemas.microsoft.com/office/drawing/2014/main" id="{F6921952-4A21-4C64-ABA0-6232F85DD043}"/>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29" name="Trapezoid 228">
                <a:extLst>
                  <a:ext uri="{FF2B5EF4-FFF2-40B4-BE49-F238E27FC236}">
                    <a16:creationId xmlns:a16="http://schemas.microsoft.com/office/drawing/2014/main" id="{5A99C996-1088-493A-B697-D9BC3C7EF8D8}"/>
                  </a:ext>
                </a:extLst>
              </p:cNvPr>
              <p:cNvSpPr/>
              <p:nvPr/>
            </p:nvSpPr>
            <p:spPr>
              <a:xfrm rot="20102191">
                <a:off x="6267526" y="2091421"/>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30" name="Trapezoid 229">
                <a:extLst>
                  <a:ext uri="{FF2B5EF4-FFF2-40B4-BE49-F238E27FC236}">
                    <a16:creationId xmlns:a16="http://schemas.microsoft.com/office/drawing/2014/main" id="{5F5C3520-091C-4C3F-848E-927AF1124AD8}"/>
                  </a:ext>
                </a:extLst>
              </p:cNvPr>
              <p:cNvSpPr/>
              <p:nvPr/>
            </p:nvSpPr>
            <p:spPr>
              <a:xfrm rot="1327004">
                <a:off x="4648115" y="2060454"/>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31" name="Trapezoid 230">
                <a:extLst>
                  <a:ext uri="{FF2B5EF4-FFF2-40B4-BE49-F238E27FC236}">
                    <a16:creationId xmlns:a16="http://schemas.microsoft.com/office/drawing/2014/main" id="{DC2BC5AE-25F6-42E1-9501-2762CE760D25}"/>
                  </a:ext>
                </a:extLst>
              </p:cNvPr>
              <p:cNvSpPr/>
              <p:nvPr/>
            </p:nvSpPr>
            <p:spPr>
              <a:xfrm>
                <a:off x="4876800" y="2133600"/>
                <a:ext cx="2133600" cy="4114800"/>
              </a:xfrm>
              <a:prstGeom prst="trapezoid">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32" name="Isosceles Triangle 231">
                <a:extLst>
                  <a:ext uri="{FF2B5EF4-FFF2-40B4-BE49-F238E27FC236}">
                    <a16:creationId xmlns:a16="http://schemas.microsoft.com/office/drawing/2014/main" id="{7BDD41F8-4210-47A2-BF9B-D5C03A884E58}"/>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33" name="Rectangle 232">
                <a:extLst>
                  <a:ext uri="{FF2B5EF4-FFF2-40B4-BE49-F238E27FC236}">
                    <a16:creationId xmlns:a16="http://schemas.microsoft.com/office/drawing/2014/main" id="{2347B3FD-6B64-4E42-87CB-FA713E4D91C4}"/>
                  </a:ext>
                </a:extLst>
              </p:cNvPr>
              <p:cNvSpPr/>
              <p:nvPr/>
            </p:nvSpPr>
            <p:spPr>
              <a:xfrm>
                <a:off x="5181600" y="4419600"/>
                <a:ext cx="1524000" cy="228600"/>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34" name="Trapezoid 233">
                <a:extLst>
                  <a:ext uri="{FF2B5EF4-FFF2-40B4-BE49-F238E27FC236}">
                    <a16:creationId xmlns:a16="http://schemas.microsoft.com/office/drawing/2014/main" id="{092A5591-7D14-4F6E-B934-428106B5ADB9}"/>
                  </a:ext>
                </a:extLst>
              </p:cNvPr>
              <p:cNvSpPr/>
              <p:nvPr/>
            </p:nvSpPr>
            <p:spPr>
              <a:xfrm rot="366654" flipH="1">
                <a:off x="4944218" y="2084003"/>
                <a:ext cx="706763" cy="3877254"/>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35" name="Trapezoid 234">
                <a:extLst>
                  <a:ext uri="{FF2B5EF4-FFF2-40B4-BE49-F238E27FC236}">
                    <a16:creationId xmlns:a16="http://schemas.microsoft.com/office/drawing/2014/main" id="{843B95C0-8763-4B1D-81B6-C279F5760F15}"/>
                  </a:ext>
                </a:extLst>
              </p:cNvPr>
              <p:cNvSpPr/>
              <p:nvPr/>
            </p:nvSpPr>
            <p:spPr>
              <a:xfrm rot="21233346">
                <a:off x="6224662" y="2067736"/>
                <a:ext cx="706763" cy="3886573"/>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grpSp>
        <p:sp>
          <p:nvSpPr>
            <p:cNvPr id="28" name="Round Diagonal Corner Rectangle 102">
              <a:extLst>
                <a:ext uri="{FF2B5EF4-FFF2-40B4-BE49-F238E27FC236}">
                  <a16:creationId xmlns:a16="http://schemas.microsoft.com/office/drawing/2014/main" id="{B020EACB-8090-4C8B-B5EE-34543ADEF0B1}"/>
                </a:ext>
              </a:extLst>
            </p:cNvPr>
            <p:cNvSpPr/>
            <p:nvPr/>
          </p:nvSpPr>
          <p:spPr>
            <a:xfrm rot="18574207">
              <a:off x="1330548" y="2360825"/>
              <a:ext cx="715874" cy="7154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24" name="Oval 223">
              <a:extLst>
                <a:ext uri="{FF2B5EF4-FFF2-40B4-BE49-F238E27FC236}">
                  <a16:creationId xmlns:a16="http://schemas.microsoft.com/office/drawing/2014/main" id="{6E0E77E6-CEA7-4EE0-A630-1C5EBAD5959D}"/>
                </a:ext>
              </a:extLst>
            </p:cNvPr>
            <p:cNvSpPr/>
            <p:nvPr/>
          </p:nvSpPr>
          <p:spPr>
            <a:xfrm>
              <a:off x="1521331" y="2463130"/>
              <a:ext cx="332869" cy="1660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25" name="Rectangle 224">
              <a:extLst>
                <a:ext uri="{FF2B5EF4-FFF2-40B4-BE49-F238E27FC236}">
                  <a16:creationId xmlns:a16="http://schemas.microsoft.com/office/drawing/2014/main" id="{F78C5D17-7A35-458F-8338-2BBD36620073}"/>
                </a:ext>
              </a:extLst>
            </p:cNvPr>
            <p:cNvSpPr/>
            <p:nvPr/>
          </p:nvSpPr>
          <p:spPr>
            <a:xfrm>
              <a:off x="782565" y="1606305"/>
              <a:ext cx="1865270" cy="220090"/>
            </a:xfrm>
            <a:prstGeom prst="rect">
              <a:avLst/>
            </a:prstGeom>
            <a:solidFill>
              <a:srgbClr val="F1DE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26" name="Freeform: Shape 225">
              <a:extLst>
                <a:ext uri="{FF2B5EF4-FFF2-40B4-BE49-F238E27FC236}">
                  <a16:creationId xmlns:a16="http://schemas.microsoft.com/office/drawing/2014/main" id="{7B36AB5B-E131-4CFF-BA64-C576FA8F7D8F}"/>
                </a:ext>
              </a:extLst>
            </p:cNvPr>
            <p:cNvSpPr/>
            <p:nvPr/>
          </p:nvSpPr>
          <p:spPr>
            <a:xfrm rot="14935407">
              <a:off x="1294399" y="856779"/>
              <a:ext cx="812269" cy="1301507"/>
            </a:xfrm>
            <a:custGeom>
              <a:avLst/>
              <a:gdLst>
                <a:gd name="connsiteX0" fmla="*/ 686068 w 812269"/>
                <a:gd name="connsiteY0" fmla="*/ 956814 h 1301507"/>
                <a:gd name="connsiteX1" fmla="*/ 539244 w 812269"/>
                <a:gd name="connsiteY1" fmla="*/ 1143752 h 1301507"/>
                <a:gd name="connsiteX2" fmla="*/ 282405 w 812269"/>
                <a:gd name="connsiteY2" fmla="*/ 1288198 h 1301507"/>
                <a:gd name="connsiteX3" fmla="*/ 141421 w 812269"/>
                <a:gd name="connsiteY3" fmla="*/ 1248710 h 1301507"/>
                <a:gd name="connsiteX4" fmla="*/ 39928 w 812269"/>
                <a:gd name="connsiteY4" fmla="*/ 1068246 h 1301507"/>
                <a:gd name="connsiteX5" fmla="*/ 158387 w 812269"/>
                <a:gd name="connsiteY5" fmla="*/ 645303 h 1301507"/>
                <a:gd name="connsiteX6" fmla="*/ 247545 w 812269"/>
                <a:gd name="connsiteY6" fmla="*/ 595161 h 1301507"/>
                <a:gd name="connsiteX7" fmla="*/ 231252 w 812269"/>
                <a:gd name="connsiteY7" fmla="*/ 575414 h 1301507"/>
                <a:gd name="connsiteX8" fmla="*/ 177005 w 812269"/>
                <a:gd name="connsiteY8" fmla="*/ 397823 h 1301507"/>
                <a:gd name="connsiteX9" fmla="*/ 177005 w 812269"/>
                <a:gd name="connsiteY9" fmla="*/ 105879 h 1301507"/>
                <a:gd name="connsiteX10" fmla="*/ 282884 w 812269"/>
                <a:gd name="connsiteY10" fmla="*/ 0 h 1301507"/>
                <a:gd name="connsiteX11" fmla="*/ 494637 w 812269"/>
                <a:gd name="connsiteY11" fmla="*/ 0 h 1301507"/>
                <a:gd name="connsiteX12" fmla="*/ 812269 w 812269"/>
                <a:gd name="connsiteY12" fmla="*/ 317632 h 1301507"/>
                <a:gd name="connsiteX13" fmla="*/ 812269 w 812269"/>
                <a:gd name="connsiteY13" fmla="*/ 609576 h 1301507"/>
                <a:gd name="connsiteX14" fmla="*/ 706390 w 812269"/>
                <a:gd name="connsiteY14" fmla="*/ 715455 h 1301507"/>
                <a:gd name="connsiteX15" fmla="*/ 654692 w 812269"/>
                <a:gd name="connsiteY15" fmla="*/ 715455 h 1301507"/>
                <a:gd name="connsiteX16" fmla="*/ 657703 w 812269"/>
                <a:gd name="connsiteY16" fmla="*/ 720810 h 1301507"/>
                <a:gd name="connsiteX17" fmla="*/ 686068 w 812269"/>
                <a:gd name="connsiteY17" fmla="*/ 956814 h 130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2269" h="1301507">
                  <a:moveTo>
                    <a:pt x="686068" y="956814"/>
                  </a:moveTo>
                  <a:cubicBezTo>
                    <a:pt x="664631" y="1033352"/>
                    <a:pt x="613996" y="1101711"/>
                    <a:pt x="539244" y="1143752"/>
                  </a:cubicBezTo>
                  <a:lnTo>
                    <a:pt x="282405" y="1288198"/>
                  </a:lnTo>
                  <a:cubicBezTo>
                    <a:pt x="232570" y="1316225"/>
                    <a:pt x="169449" y="1298546"/>
                    <a:pt x="141421" y="1248710"/>
                  </a:cubicBezTo>
                  <a:lnTo>
                    <a:pt x="39928" y="1068246"/>
                  </a:lnTo>
                  <a:cubicBezTo>
                    <a:pt x="-44152" y="918742"/>
                    <a:pt x="8884" y="729384"/>
                    <a:pt x="158387" y="645303"/>
                  </a:cubicBezTo>
                  <a:lnTo>
                    <a:pt x="247545" y="595161"/>
                  </a:lnTo>
                  <a:lnTo>
                    <a:pt x="231252" y="575414"/>
                  </a:lnTo>
                  <a:cubicBezTo>
                    <a:pt x="197003" y="524720"/>
                    <a:pt x="177005" y="463607"/>
                    <a:pt x="177005" y="397823"/>
                  </a:cubicBezTo>
                  <a:lnTo>
                    <a:pt x="177005" y="105879"/>
                  </a:lnTo>
                  <a:cubicBezTo>
                    <a:pt x="177005" y="47404"/>
                    <a:pt x="224409" y="0"/>
                    <a:pt x="282884" y="0"/>
                  </a:cubicBezTo>
                  <a:lnTo>
                    <a:pt x="494637" y="0"/>
                  </a:lnTo>
                  <a:cubicBezTo>
                    <a:pt x="670060" y="0"/>
                    <a:pt x="812269" y="142209"/>
                    <a:pt x="812269" y="317632"/>
                  </a:cubicBezTo>
                  <a:lnTo>
                    <a:pt x="812269" y="609576"/>
                  </a:lnTo>
                  <a:cubicBezTo>
                    <a:pt x="812269" y="668051"/>
                    <a:pt x="764865" y="715455"/>
                    <a:pt x="706390" y="715455"/>
                  </a:cubicBezTo>
                  <a:lnTo>
                    <a:pt x="654692" y="715455"/>
                  </a:lnTo>
                  <a:lnTo>
                    <a:pt x="657703" y="720810"/>
                  </a:lnTo>
                  <a:cubicBezTo>
                    <a:pt x="699744" y="795561"/>
                    <a:pt x="707505" y="880277"/>
                    <a:pt x="686068" y="956814"/>
                  </a:cubicBez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7" name="Group 287"/>
          <p:cNvGrpSpPr/>
          <p:nvPr/>
        </p:nvGrpSpPr>
        <p:grpSpPr>
          <a:xfrm>
            <a:off x="5105400" y="3352800"/>
            <a:ext cx="5074170" cy="3505200"/>
            <a:chOff x="2667000" y="3352800"/>
            <a:chExt cx="5074170" cy="3505200"/>
          </a:xfrm>
        </p:grpSpPr>
        <p:grpSp>
          <p:nvGrpSpPr>
            <p:cNvPr id="8" name="Group 59"/>
            <p:cNvGrpSpPr/>
            <p:nvPr/>
          </p:nvGrpSpPr>
          <p:grpSpPr>
            <a:xfrm>
              <a:off x="2667000" y="3352800"/>
              <a:ext cx="5074170" cy="3505200"/>
              <a:chOff x="3231630" y="2133600"/>
              <a:chExt cx="1842541" cy="1737610"/>
            </a:xfrm>
          </p:grpSpPr>
          <p:sp>
            <p:nvSpPr>
              <p:cNvPr id="132" name="Rounded Rectangle 12"/>
              <p:cNvSpPr/>
              <p:nvPr/>
            </p:nvSpPr>
            <p:spPr>
              <a:xfrm>
                <a:off x="32766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ounded Rectangle 15"/>
              <p:cNvSpPr/>
              <p:nvPr/>
            </p:nvSpPr>
            <p:spPr>
              <a:xfrm>
                <a:off x="37338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ounded Rectangle 16"/>
              <p:cNvSpPr/>
              <p:nvPr/>
            </p:nvSpPr>
            <p:spPr>
              <a:xfrm>
                <a:off x="41910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ounded Rectangle 17"/>
              <p:cNvSpPr/>
              <p:nvPr/>
            </p:nvSpPr>
            <p:spPr>
              <a:xfrm>
                <a:off x="46482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ounded Rectangle 10"/>
              <p:cNvSpPr/>
              <p:nvPr/>
            </p:nvSpPr>
            <p:spPr>
              <a:xfrm>
                <a:off x="3231630" y="2635770"/>
                <a:ext cx="1828800" cy="1219200"/>
              </a:xfrm>
              <a:prstGeom prst="roundRect">
                <a:avLst>
                  <a:gd name="adj" fmla="val 8134"/>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ounded Rectangle 18"/>
              <p:cNvSpPr/>
              <p:nvPr/>
            </p:nvSpPr>
            <p:spPr>
              <a:xfrm>
                <a:off x="3245371" y="2133600"/>
                <a:ext cx="1828800" cy="299804"/>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9"/>
              <p:cNvGrpSpPr/>
              <p:nvPr/>
            </p:nvGrpSpPr>
            <p:grpSpPr>
              <a:xfrm>
                <a:off x="3733800" y="2819400"/>
                <a:ext cx="898161" cy="1051810"/>
                <a:chOff x="1752600" y="1600200"/>
                <a:chExt cx="1905000" cy="2895600"/>
              </a:xfrm>
            </p:grpSpPr>
            <p:sp>
              <p:nvSpPr>
                <p:cNvPr id="139" name="Flowchart: Delay 7"/>
                <p:cNvSpPr/>
                <p:nvPr/>
              </p:nvSpPr>
              <p:spPr>
                <a:xfrm rot="16200000">
                  <a:off x="1257300" y="2095500"/>
                  <a:ext cx="2895600" cy="1905000"/>
                </a:xfrm>
                <a:prstGeom prst="flowChartDelay">
                  <a:avLst/>
                </a:prstGeom>
                <a:solidFill>
                  <a:srgbClr val="E3C1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lowchart: Delay 8"/>
                <p:cNvSpPr/>
                <p:nvPr/>
              </p:nvSpPr>
              <p:spPr>
                <a:xfrm rot="16200000">
                  <a:off x="1490472" y="2548128"/>
                  <a:ext cx="2429256" cy="1447800"/>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 name="Group 79"/>
            <p:cNvGrpSpPr/>
            <p:nvPr/>
          </p:nvGrpSpPr>
          <p:grpSpPr>
            <a:xfrm>
              <a:off x="2743200" y="3429000"/>
              <a:ext cx="4648200" cy="457200"/>
              <a:chOff x="4038600" y="287312"/>
              <a:chExt cx="5102902" cy="474688"/>
            </a:xfrm>
          </p:grpSpPr>
          <p:sp>
            <p:nvSpPr>
              <p:cNvPr id="85" name="Quad Arrow Callout 84"/>
              <p:cNvSpPr/>
              <p:nvPr/>
            </p:nvSpPr>
            <p:spPr>
              <a:xfrm>
                <a:off x="4038600" y="304800"/>
                <a:ext cx="1295400" cy="457200"/>
              </a:xfrm>
              <a:prstGeom prst="quadArrow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Quad Arrow Callout 85"/>
              <p:cNvSpPr/>
              <p:nvPr/>
            </p:nvSpPr>
            <p:spPr>
              <a:xfrm>
                <a:off x="5257800" y="304800"/>
                <a:ext cx="1295400" cy="457200"/>
              </a:xfrm>
              <a:prstGeom prst="quadArrow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Quad Arrow Callout 86"/>
              <p:cNvSpPr/>
              <p:nvPr/>
            </p:nvSpPr>
            <p:spPr>
              <a:xfrm>
                <a:off x="6551951" y="296056"/>
                <a:ext cx="1295400" cy="457200"/>
              </a:xfrm>
              <a:prstGeom prst="quadArrow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Quad Arrow Callout 87"/>
              <p:cNvSpPr/>
              <p:nvPr/>
            </p:nvSpPr>
            <p:spPr>
              <a:xfrm>
                <a:off x="7846102" y="287312"/>
                <a:ext cx="1295400" cy="457200"/>
              </a:xfrm>
              <a:prstGeom prst="quadArrow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9" name="Wave 158"/>
          <p:cNvSpPr/>
          <p:nvPr/>
        </p:nvSpPr>
        <p:spPr>
          <a:xfrm rot="16200000">
            <a:off x="4724400" y="4724400"/>
            <a:ext cx="2133600" cy="1371600"/>
          </a:xfrm>
          <a:prstGeom prst="wav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2" name="Group 141">
            <a:extLst>
              <a:ext uri="{FF2B5EF4-FFF2-40B4-BE49-F238E27FC236}">
                <a16:creationId xmlns:a16="http://schemas.microsoft.com/office/drawing/2014/main" id="{18F7C11F-6897-66AE-6D2B-46D75BC29230}"/>
              </a:ext>
            </a:extLst>
          </p:cNvPr>
          <p:cNvGrpSpPr/>
          <p:nvPr/>
        </p:nvGrpSpPr>
        <p:grpSpPr>
          <a:xfrm>
            <a:off x="9516093" y="2759502"/>
            <a:ext cx="1668936" cy="4086016"/>
            <a:chOff x="1747738" y="1143000"/>
            <a:chExt cx="2675816" cy="5410200"/>
          </a:xfrm>
          <a:solidFill>
            <a:schemeClr val="accent6">
              <a:lumMod val="60000"/>
              <a:lumOff val="40000"/>
            </a:schemeClr>
          </a:solidFill>
        </p:grpSpPr>
        <p:sp>
          <p:nvSpPr>
            <p:cNvPr id="243" name="Wave 142">
              <a:extLst>
                <a:ext uri="{FF2B5EF4-FFF2-40B4-BE49-F238E27FC236}">
                  <a16:creationId xmlns:a16="http://schemas.microsoft.com/office/drawing/2014/main" id="{488A3E58-A4D2-1E2E-CD94-9FCA52FA1BB3}"/>
                </a:ext>
              </a:extLst>
            </p:cNvPr>
            <p:cNvSpPr/>
            <p:nvPr/>
          </p:nvSpPr>
          <p:spPr>
            <a:xfrm rot="5400000">
              <a:off x="1885798" y="2560371"/>
              <a:ext cx="2156012" cy="235669"/>
            </a:xfrm>
            <a:prstGeom prst="wave">
              <a:avLst>
                <a:gd name="adj1" fmla="val 20000"/>
                <a:gd name="adj2" fmla="val -164"/>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Wave 143">
              <a:extLst>
                <a:ext uri="{FF2B5EF4-FFF2-40B4-BE49-F238E27FC236}">
                  <a16:creationId xmlns:a16="http://schemas.microsoft.com/office/drawing/2014/main" id="{25906CA1-5D8D-E960-E355-622FCC4F0507}"/>
                </a:ext>
              </a:extLst>
            </p:cNvPr>
            <p:cNvSpPr/>
            <p:nvPr/>
          </p:nvSpPr>
          <p:spPr>
            <a:xfrm rot="5400000">
              <a:off x="1285094" y="4662388"/>
              <a:ext cx="3263153" cy="518472"/>
            </a:xfrm>
            <a:prstGeom prst="wave">
              <a:avLst>
                <a:gd name="adj1" fmla="val 20000"/>
                <a:gd name="adj2" fmla="val -164"/>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5" name="Group 2">
              <a:extLst>
                <a:ext uri="{FF2B5EF4-FFF2-40B4-BE49-F238E27FC236}">
                  <a16:creationId xmlns:a16="http://schemas.microsoft.com/office/drawing/2014/main" id="{8954337D-B399-EC71-EAB6-4EE2B9548219}"/>
                </a:ext>
              </a:extLst>
            </p:cNvPr>
            <p:cNvGrpSpPr/>
            <p:nvPr/>
          </p:nvGrpSpPr>
          <p:grpSpPr>
            <a:xfrm>
              <a:off x="2468899" y="3115235"/>
              <a:ext cx="1004332" cy="932329"/>
              <a:chOff x="3253121" y="1066802"/>
              <a:chExt cx="2384351" cy="1922552"/>
            </a:xfrm>
            <a:grpFill/>
          </p:grpSpPr>
          <p:sp>
            <p:nvSpPr>
              <p:cNvPr id="317" name="Teardrop 316">
                <a:extLst>
                  <a:ext uri="{FF2B5EF4-FFF2-40B4-BE49-F238E27FC236}">
                    <a16:creationId xmlns:a16="http://schemas.microsoft.com/office/drawing/2014/main" id="{627ECFAE-E1CF-9CCB-3A67-1929C38BE871}"/>
                  </a:ext>
                </a:extLst>
              </p:cNvPr>
              <p:cNvSpPr/>
              <p:nvPr/>
            </p:nvSpPr>
            <p:spPr>
              <a:xfrm rot="10324043">
                <a:off x="3482749" y="1282857"/>
                <a:ext cx="1600199" cy="1293452"/>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Moon 4">
                <a:extLst>
                  <a:ext uri="{FF2B5EF4-FFF2-40B4-BE49-F238E27FC236}">
                    <a16:creationId xmlns:a16="http://schemas.microsoft.com/office/drawing/2014/main" id="{F112C659-7F09-3BF9-91C1-FA2F651369CD}"/>
                  </a:ext>
                </a:extLst>
              </p:cNvPr>
              <p:cNvSpPr/>
              <p:nvPr/>
            </p:nvSpPr>
            <p:spPr>
              <a:xfrm rot="4932504">
                <a:off x="3549615" y="793785"/>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Moon 5">
                <a:extLst>
                  <a:ext uri="{FF2B5EF4-FFF2-40B4-BE49-F238E27FC236}">
                    <a16:creationId xmlns:a16="http://schemas.microsoft.com/office/drawing/2014/main" id="{DD72715B-BAFE-0505-AFAD-F049287DB7B4}"/>
                  </a:ext>
                </a:extLst>
              </p:cNvPr>
              <p:cNvSpPr/>
              <p:nvPr/>
            </p:nvSpPr>
            <p:spPr>
              <a:xfrm rot="3439148">
                <a:off x="3526138" y="1267040"/>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Moon 6">
                <a:extLst>
                  <a:ext uri="{FF2B5EF4-FFF2-40B4-BE49-F238E27FC236}">
                    <a16:creationId xmlns:a16="http://schemas.microsoft.com/office/drawing/2014/main" id="{C5B805B3-4344-4949-F1AA-BF5B58F152E7}"/>
                  </a:ext>
                </a:extLst>
              </p:cNvPr>
              <p:cNvSpPr/>
              <p:nvPr/>
            </p:nvSpPr>
            <p:spPr>
              <a:xfrm rot="2179715">
                <a:off x="3688591" y="1568789"/>
                <a:ext cx="874529" cy="1420565"/>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Moon 7">
                <a:extLst>
                  <a:ext uri="{FF2B5EF4-FFF2-40B4-BE49-F238E27FC236}">
                    <a16:creationId xmlns:a16="http://schemas.microsoft.com/office/drawing/2014/main" id="{8D2EF983-2581-B3A3-675D-09F1C9138B76}"/>
                  </a:ext>
                </a:extLst>
              </p:cNvPr>
              <p:cNvSpPr/>
              <p:nvPr/>
            </p:nvSpPr>
            <p:spPr>
              <a:xfrm rot="8082822">
                <a:off x="4489926" y="862182"/>
                <a:ext cx="874529"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Moon 8">
                <a:extLst>
                  <a:ext uri="{FF2B5EF4-FFF2-40B4-BE49-F238E27FC236}">
                    <a16:creationId xmlns:a16="http://schemas.microsoft.com/office/drawing/2014/main" id="{A76C7B7D-A62D-53CA-27CE-69DF801C0F18}"/>
                  </a:ext>
                </a:extLst>
              </p:cNvPr>
              <p:cNvSpPr/>
              <p:nvPr/>
            </p:nvSpPr>
            <p:spPr>
              <a:xfrm rot="10566295">
                <a:off x="4413728"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Moon 9">
                <a:extLst>
                  <a:ext uri="{FF2B5EF4-FFF2-40B4-BE49-F238E27FC236}">
                    <a16:creationId xmlns:a16="http://schemas.microsoft.com/office/drawing/2014/main" id="{F13E6B14-0C63-9E71-73B2-F1AB83AB9AEF}"/>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10">
                <a:extLst>
                  <a:ext uri="{FF2B5EF4-FFF2-40B4-BE49-F238E27FC236}">
                    <a16:creationId xmlns:a16="http://schemas.microsoft.com/office/drawing/2014/main" id="{7754C3A1-D9A6-7B2F-CB37-E0F195FF5923}"/>
                  </a:ext>
                </a:extLst>
              </p:cNvPr>
              <p:cNvSpPr/>
              <p:nvPr/>
            </p:nvSpPr>
            <p:spPr>
              <a:xfrm>
                <a:off x="3657601" y="1219201"/>
                <a:ext cx="1371600" cy="121919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6" name="Group 11">
              <a:extLst>
                <a:ext uri="{FF2B5EF4-FFF2-40B4-BE49-F238E27FC236}">
                  <a16:creationId xmlns:a16="http://schemas.microsoft.com/office/drawing/2014/main" id="{07A54160-E3E2-CC61-02AC-0622F53FD919}"/>
                </a:ext>
              </a:extLst>
            </p:cNvPr>
            <p:cNvGrpSpPr/>
            <p:nvPr/>
          </p:nvGrpSpPr>
          <p:grpSpPr>
            <a:xfrm rot="3249924">
              <a:off x="1735936" y="2283796"/>
              <a:ext cx="1118259" cy="1094656"/>
              <a:chOff x="3253123" y="1066800"/>
              <a:chExt cx="2384352" cy="1922552"/>
            </a:xfrm>
            <a:grpFill/>
          </p:grpSpPr>
          <p:sp>
            <p:nvSpPr>
              <p:cNvPr id="309" name="Teardrop 308">
                <a:extLst>
                  <a:ext uri="{FF2B5EF4-FFF2-40B4-BE49-F238E27FC236}">
                    <a16:creationId xmlns:a16="http://schemas.microsoft.com/office/drawing/2014/main" id="{ADAB703F-FBA9-6FA4-7847-3C39ACDBA6C5}"/>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Moon 309">
                <a:extLst>
                  <a:ext uri="{FF2B5EF4-FFF2-40B4-BE49-F238E27FC236}">
                    <a16:creationId xmlns:a16="http://schemas.microsoft.com/office/drawing/2014/main" id="{08723D64-A22D-AD34-6A2D-267CF92831BE}"/>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Moon 310">
                <a:extLst>
                  <a:ext uri="{FF2B5EF4-FFF2-40B4-BE49-F238E27FC236}">
                    <a16:creationId xmlns:a16="http://schemas.microsoft.com/office/drawing/2014/main" id="{868F4CD6-77F5-9F64-2B15-B3593BFCB8BA}"/>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Moon 311">
                <a:extLst>
                  <a:ext uri="{FF2B5EF4-FFF2-40B4-BE49-F238E27FC236}">
                    <a16:creationId xmlns:a16="http://schemas.microsoft.com/office/drawing/2014/main" id="{0C743185-79CA-2E8C-E583-89F788CC9F72}"/>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Moon 312">
                <a:extLst>
                  <a:ext uri="{FF2B5EF4-FFF2-40B4-BE49-F238E27FC236}">
                    <a16:creationId xmlns:a16="http://schemas.microsoft.com/office/drawing/2014/main" id="{CB3B330E-228C-1F03-BCB2-8264DD8F05A0}"/>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Moon 313">
                <a:extLst>
                  <a:ext uri="{FF2B5EF4-FFF2-40B4-BE49-F238E27FC236}">
                    <a16:creationId xmlns:a16="http://schemas.microsoft.com/office/drawing/2014/main" id="{94582695-E34D-FABC-9E3E-567026D89041}"/>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Moon 314">
                <a:extLst>
                  <a:ext uri="{FF2B5EF4-FFF2-40B4-BE49-F238E27FC236}">
                    <a16:creationId xmlns:a16="http://schemas.microsoft.com/office/drawing/2014/main" id="{21D74B93-1DDF-B73A-AAEE-465C8041AB1D}"/>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9C2E1841-EF2F-F5F4-9940-E64D39989519}"/>
                  </a:ext>
                </a:extLst>
              </p:cNvPr>
              <p:cNvSpPr/>
              <p:nvPr/>
            </p:nvSpPr>
            <p:spPr>
              <a:xfrm>
                <a:off x="3657600" y="1219200"/>
                <a:ext cx="1371600" cy="121920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7" name="Group 22">
              <a:extLst>
                <a:ext uri="{FF2B5EF4-FFF2-40B4-BE49-F238E27FC236}">
                  <a16:creationId xmlns:a16="http://schemas.microsoft.com/office/drawing/2014/main" id="{DB7D8F88-15F2-C1C2-C8A4-9B7125B2C9DC}"/>
                </a:ext>
              </a:extLst>
            </p:cNvPr>
            <p:cNvGrpSpPr/>
            <p:nvPr/>
          </p:nvGrpSpPr>
          <p:grpSpPr>
            <a:xfrm rot="5400000">
              <a:off x="2045598" y="1154802"/>
              <a:ext cx="1118259" cy="1094656"/>
              <a:chOff x="3253123" y="1066800"/>
              <a:chExt cx="2384352" cy="1922552"/>
            </a:xfrm>
            <a:grpFill/>
          </p:grpSpPr>
          <p:sp>
            <p:nvSpPr>
              <p:cNvPr id="301" name="Teardrop 300">
                <a:extLst>
                  <a:ext uri="{FF2B5EF4-FFF2-40B4-BE49-F238E27FC236}">
                    <a16:creationId xmlns:a16="http://schemas.microsoft.com/office/drawing/2014/main" id="{FFEDF1AA-16B3-2A81-E29E-7E6CF544DF19}"/>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Moon 301">
                <a:extLst>
                  <a:ext uri="{FF2B5EF4-FFF2-40B4-BE49-F238E27FC236}">
                    <a16:creationId xmlns:a16="http://schemas.microsoft.com/office/drawing/2014/main" id="{2A6F77FE-2991-DC4E-C91F-C902BB81BFE7}"/>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Moon 302">
                <a:extLst>
                  <a:ext uri="{FF2B5EF4-FFF2-40B4-BE49-F238E27FC236}">
                    <a16:creationId xmlns:a16="http://schemas.microsoft.com/office/drawing/2014/main" id="{6B991B74-92AA-44C5-57FF-71A8D72C5854}"/>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Moon 303">
                <a:extLst>
                  <a:ext uri="{FF2B5EF4-FFF2-40B4-BE49-F238E27FC236}">
                    <a16:creationId xmlns:a16="http://schemas.microsoft.com/office/drawing/2014/main" id="{E723D856-60BE-C0EB-959A-BE0CFE1919BB}"/>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Moon 304">
                <a:extLst>
                  <a:ext uri="{FF2B5EF4-FFF2-40B4-BE49-F238E27FC236}">
                    <a16:creationId xmlns:a16="http://schemas.microsoft.com/office/drawing/2014/main" id="{B2F5C603-66E7-6295-2B04-089B2F6B52A9}"/>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Moon 305">
                <a:extLst>
                  <a:ext uri="{FF2B5EF4-FFF2-40B4-BE49-F238E27FC236}">
                    <a16:creationId xmlns:a16="http://schemas.microsoft.com/office/drawing/2014/main" id="{31AF038B-C8BC-3C50-DACB-33E7C742EB7F}"/>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Moon 306">
                <a:extLst>
                  <a:ext uri="{FF2B5EF4-FFF2-40B4-BE49-F238E27FC236}">
                    <a16:creationId xmlns:a16="http://schemas.microsoft.com/office/drawing/2014/main" id="{3A5B7DC3-7FC9-994A-5A7A-BC5EA254CABB}"/>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0C05D572-89F3-897B-707D-696CD72D4148}"/>
                  </a:ext>
                </a:extLst>
              </p:cNvPr>
              <p:cNvSpPr/>
              <p:nvPr/>
            </p:nvSpPr>
            <p:spPr>
              <a:xfrm>
                <a:off x="3657600" y="1219200"/>
                <a:ext cx="1371600" cy="121920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8" name="Group 31">
              <a:extLst>
                <a:ext uri="{FF2B5EF4-FFF2-40B4-BE49-F238E27FC236}">
                  <a16:creationId xmlns:a16="http://schemas.microsoft.com/office/drawing/2014/main" id="{D271CCDA-495D-B846-A157-B2CE1B2D985C}"/>
                </a:ext>
              </a:extLst>
            </p:cNvPr>
            <p:cNvGrpSpPr/>
            <p:nvPr/>
          </p:nvGrpSpPr>
          <p:grpSpPr>
            <a:xfrm rot="18371763">
              <a:off x="3184558" y="1293913"/>
              <a:ext cx="1118259" cy="1094656"/>
              <a:chOff x="3253123" y="1066800"/>
              <a:chExt cx="2384352" cy="1922552"/>
            </a:xfrm>
            <a:grpFill/>
          </p:grpSpPr>
          <p:sp>
            <p:nvSpPr>
              <p:cNvPr id="293" name="Teardrop 292">
                <a:extLst>
                  <a:ext uri="{FF2B5EF4-FFF2-40B4-BE49-F238E27FC236}">
                    <a16:creationId xmlns:a16="http://schemas.microsoft.com/office/drawing/2014/main" id="{4EBFFEC0-A30C-87DB-C291-9567877AD138}"/>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Moon 293">
                <a:extLst>
                  <a:ext uri="{FF2B5EF4-FFF2-40B4-BE49-F238E27FC236}">
                    <a16:creationId xmlns:a16="http://schemas.microsoft.com/office/drawing/2014/main" id="{70F760A8-80D9-EDDE-8715-379E01DD792C}"/>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Moon 294">
                <a:extLst>
                  <a:ext uri="{FF2B5EF4-FFF2-40B4-BE49-F238E27FC236}">
                    <a16:creationId xmlns:a16="http://schemas.microsoft.com/office/drawing/2014/main" id="{F5C80FE7-A8FF-B211-65CA-86E73E44DA52}"/>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Moon 295">
                <a:extLst>
                  <a:ext uri="{FF2B5EF4-FFF2-40B4-BE49-F238E27FC236}">
                    <a16:creationId xmlns:a16="http://schemas.microsoft.com/office/drawing/2014/main" id="{6112EF9D-2DFC-7693-5B74-DDAF0B5F450E}"/>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Moon 296">
                <a:extLst>
                  <a:ext uri="{FF2B5EF4-FFF2-40B4-BE49-F238E27FC236}">
                    <a16:creationId xmlns:a16="http://schemas.microsoft.com/office/drawing/2014/main" id="{FC0EF26A-EE51-7117-D896-C4142D180F3E}"/>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Moon 297">
                <a:extLst>
                  <a:ext uri="{FF2B5EF4-FFF2-40B4-BE49-F238E27FC236}">
                    <a16:creationId xmlns:a16="http://schemas.microsoft.com/office/drawing/2014/main" id="{B5C832F4-AE83-783D-5212-CCDB78CE0BAB}"/>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Moon 298">
                <a:extLst>
                  <a:ext uri="{FF2B5EF4-FFF2-40B4-BE49-F238E27FC236}">
                    <a16:creationId xmlns:a16="http://schemas.microsoft.com/office/drawing/2014/main" id="{A79BCE1F-BE38-47C2-767D-1DBA11E34C37}"/>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Oval 299">
                <a:extLst>
                  <a:ext uri="{FF2B5EF4-FFF2-40B4-BE49-F238E27FC236}">
                    <a16:creationId xmlns:a16="http://schemas.microsoft.com/office/drawing/2014/main" id="{E552D2B4-95FD-5115-005B-B084CC65B71B}"/>
                  </a:ext>
                </a:extLst>
              </p:cNvPr>
              <p:cNvSpPr/>
              <p:nvPr/>
            </p:nvSpPr>
            <p:spPr>
              <a:xfrm>
                <a:off x="3657600" y="1219200"/>
                <a:ext cx="1371600" cy="121920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9" name="Group 40">
              <a:extLst>
                <a:ext uri="{FF2B5EF4-FFF2-40B4-BE49-F238E27FC236}">
                  <a16:creationId xmlns:a16="http://schemas.microsoft.com/office/drawing/2014/main" id="{6789118C-0515-38EF-F2EC-E9D09A2019CE}"/>
                </a:ext>
              </a:extLst>
            </p:cNvPr>
            <p:cNvGrpSpPr/>
            <p:nvPr/>
          </p:nvGrpSpPr>
          <p:grpSpPr>
            <a:xfrm rot="19164313">
              <a:off x="3150199" y="2320851"/>
              <a:ext cx="1273355" cy="1253498"/>
              <a:chOff x="3253123" y="1066800"/>
              <a:chExt cx="2384352" cy="1922552"/>
            </a:xfrm>
            <a:grpFill/>
          </p:grpSpPr>
          <p:sp>
            <p:nvSpPr>
              <p:cNvPr id="284" name="Teardrop 283">
                <a:extLst>
                  <a:ext uri="{FF2B5EF4-FFF2-40B4-BE49-F238E27FC236}">
                    <a16:creationId xmlns:a16="http://schemas.microsoft.com/office/drawing/2014/main" id="{8DC97A29-79EB-A366-3914-E969C01C2564}"/>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Moon 284">
                <a:extLst>
                  <a:ext uri="{FF2B5EF4-FFF2-40B4-BE49-F238E27FC236}">
                    <a16:creationId xmlns:a16="http://schemas.microsoft.com/office/drawing/2014/main" id="{83796472-052A-13BC-2191-BAACA08DD43E}"/>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Moon 285">
                <a:extLst>
                  <a:ext uri="{FF2B5EF4-FFF2-40B4-BE49-F238E27FC236}">
                    <a16:creationId xmlns:a16="http://schemas.microsoft.com/office/drawing/2014/main" id="{65C224FC-54F7-7773-2D7B-BB71FC3FB6B5}"/>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Moon 286">
                <a:extLst>
                  <a:ext uri="{FF2B5EF4-FFF2-40B4-BE49-F238E27FC236}">
                    <a16:creationId xmlns:a16="http://schemas.microsoft.com/office/drawing/2014/main" id="{4361A648-8A94-66AE-BF20-182FBC86ABA8}"/>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Moon 287">
                <a:extLst>
                  <a:ext uri="{FF2B5EF4-FFF2-40B4-BE49-F238E27FC236}">
                    <a16:creationId xmlns:a16="http://schemas.microsoft.com/office/drawing/2014/main" id="{B7DE1BE6-448B-19A1-16DA-F6C254B7F486}"/>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Moon 289">
                <a:extLst>
                  <a:ext uri="{FF2B5EF4-FFF2-40B4-BE49-F238E27FC236}">
                    <a16:creationId xmlns:a16="http://schemas.microsoft.com/office/drawing/2014/main" id="{ADC75A36-F673-9C18-8D23-9AF52E3C386B}"/>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Moon 290">
                <a:extLst>
                  <a:ext uri="{FF2B5EF4-FFF2-40B4-BE49-F238E27FC236}">
                    <a16:creationId xmlns:a16="http://schemas.microsoft.com/office/drawing/2014/main" id="{5937DFE8-09D9-5374-B913-D9E71D868BC2}"/>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91">
                <a:extLst>
                  <a:ext uri="{FF2B5EF4-FFF2-40B4-BE49-F238E27FC236}">
                    <a16:creationId xmlns:a16="http://schemas.microsoft.com/office/drawing/2014/main" id="{D8DE86CB-4FC0-10C3-2BB2-0A57AE47F64E}"/>
                  </a:ext>
                </a:extLst>
              </p:cNvPr>
              <p:cNvSpPr/>
              <p:nvPr/>
            </p:nvSpPr>
            <p:spPr>
              <a:xfrm>
                <a:off x="3657600" y="1219201"/>
                <a:ext cx="1371600" cy="1219201"/>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0" name="Group 49">
              <a:extLst>
                <a:ext uri="{FF2B5EF4-FFF2-40B4-BE49-F238E27FC236}">
                  <a16:creationId xmlns:a16="http://schemas.microsoft.com/office/drawing/2014/main" id="{AFC678BB-7E2D-FCAC-B628-6C3E5183AFD1}"/>
                </a:ext>
              </a:extLst>
            </p:cNvPr>
            <p:cNvGrpSpPr/>
            <p:nvPr/>
          </p:nvGrpSpPr>
          <p:grpSpPr>
            <a:xfrm rot="1063382">
              <a:off x="2473119" y="2046587"/>
              <a:ext cx="1069843" cy="895533"/>
              <a:chOff x="3253123" y="1066800"/>
              <a:chExt cx="2384352" cy="1922552"/>
            </a:xfrm>
            <a:grpFill/>
          </p:grpSpPr>
          <p:sp>
            <p:nvSpPr>
              <p:cNvPr id="251" name="Teardrop 150">
                <a:extLst>
                  <a:ext uri="{FF2B5EF4-FFF2-40B4-BE49-F238E27FC236}">
                    <a16:creationId xmlns:a16="http://schemas.microsoft.com/office/drawing/2014/main" id="{6C47FC40-4E57-398B-F821-19383EDBB768}"/>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Moon 151">
                <a:extLst>
                  <a:ext uri="{FF2B5EF4-FFF2-40B4-BE49-F238E27FC236}">
                    <a16:creationId xmlns:a16="http://schemas.microsoft.com/office/drawing/2014/main" id="{406B1C99-994F-6330-069A-D3C36EFFE6CE}"/>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Moon 252">
                <a:extLst>
                  <a:ext uri="{FF2B5EF4-FFF2-40B4-BE49-F238E27FC236}">
                    <a16:creationId xmlns:a16="http://schemas.microsoft.com/office/drawing/2014/main" id="{A7BF6231-FA9B-441A-9885-70947A4B2E58}"/>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Moon 256">
                <a:extLst>
                  <a:ext uri="{FF2B5EF4-FFF2-40B4-BE49-F238E27FC236}">
                    <a16:creationId xmlns:a16="http://schemas.microsoft.com/office/drawing/2014/main" id="{F37C8BB0-086F-D883-490C-EF46F3A47E4C}"/>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Moon 257">
                <a:extLst>
                  <a:ext uri="{FF2B5EF4-FFF2-40B4-BE49-F238E27FC236}">
                    <a16:creationId xmlns:a16="http://schemas.microsoft.com/office/drawing/2014/main" id="{7DE4335D-B512-81FD-031C-DBFAA097F3EF}"/>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Moon 258">
                <a:extLst>
                  <a:ext uri="{FF2B5EF4-FFF2-40B4-BE49-F238E27FC236}">
                    <a16:creationId xmlns:a16="http://schemas.microsoft.com/office/drawing/2014/main" id="{B336A3D9-9D5F-214B-8BBF-73D3D25860AD}"/>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Moon 281">
                <a:extLst>
                  <a:ext uri="{FF2B5EF4-FFF2-40B4-BE49-F238E27FC236}">
                    <a16:creationId xmlns:a16="http://schemas.microsoft.com/office/drawing/2014/main" id="{7EEF760A-8FDC-ADC3-033F-536532134DC6}"/>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Oval 282">
                <a:extLst>
                  <a:ext uri="{FF2B5EF4-FFF2-40B4-BE49-F238E27FC236}">
                    <a16:creationId xmlns:a16="http://schemas.microsoft.com/office/drawing/2014/main" id="{72573C2F-C45E-46B9-D495-3CB085806C3D}"/>
                  </a:ext>
                </a:extLst>
              </p:cNvPr>
              <p:cNvSpPr/>
              <p:nvPr/>
            </p:nvSpPr>
            <p:spPr>
              <a:xfrm>
                <a:off x="3657600" y="1219201"/>
                <a:ext cx="1371600" cy="1219201"/>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361479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98080"/>
            <a:ext cx="12192000" cy="1015663"/>
          </a:xfrm>
          <a:prstGeom prst="rect">
            <a:avLst/>
          </a:prstGeom>
          <a:noFill/>
        </p:spPr>
        <p:txBody>
          <a:bodyPr wrap="square" rtlCol="0">
            <a:spAutoFit/>
          </a:bodyPr>
          <a:lstStyle/>
          <a:p>
            <a:pPr algn="ctr"/>
            <a:r>
              <a:rPr lang="en-US" sz="6000" dirty="0">
                <a:solidFill>
                  <a:schemeClr val="bg1"/>
                </a:solidFill>
              </a:rPr>
              <a:t>Four Corners of the Earth</a:t>
            </a:r>
            <a:endParaRPr lang="en-US" sz="4400" dirty="0">
              <a:solidFill>
                <a:schemeClr val="bg1"/>
              </a:solidFill>
            </a:endParaRPr>
          </a:p>
        </p:txBody>
      </p:sp>
      <p:sp>
        <p:nvSpPr>
          <p:cNvPr id="7" name="Rectangle 6"/>
          <p:cNvSpPr/>
          <p:nvPr/>
        </p:nvSpPr>
        <p:spPr>
          <a:xfrm>
            <a:off x="7484630" y="1444677"/>
            <a:ext cx="4177145" cy="3416320"/>
          </a:xfrm>
          <a:prstGeom prst="rect">
            <a:avLst/>
          </a:prstGeom>
        </p:spPr>
        <p:txBody>
          <a:bodyPr wrap="square">
            <a:spAutoFit/>
          </a:bodyPr>
          <a:lstStyle/>
          <a:p>
            <a:pPr fontAlgn="base"/>
            <a:r>
              <a:rPr lang="en-US" i="1" dirty="0">
                <a:solidFill>
                  <a:srgbClr val="FFFF00"/>
                </a:solidFill>
                <a:latin typeface="Abadi" panose="020B0604020104020204" pitchFamily="34" charset="0"/>
              </a:rPr>
              <a:t>'I saw four angels standing on the four corners of the earth, holding the four winds of the earth, that the wind should not blow on the earth, nor on the sea nor on any tree...</a:t>
            </a:r>
          </a:p>
          <a:p>
            <a:pPr fontAlgn="base"/>
            <a:r>
              <a:rPr lang="en-US" i="1" dirty="0">
                <a:solidFill>
                  <a:srgbClr val="FFFF00"/>
                </a:solidFill>
                <a:latin typeface="Abadi" panose="020B0604020104020204" pitchFamily="34" charset="0"/>
              </a:rPr>
              <a:t>'After this I beheld, and, lo, a great multitude, which no man could number of all nations, and </a:t>
            </a:r>
            <a:r>
              <a:rPr lang="en-US" i="1" dirty="0" err="1">
                <a:solidFill>
                  <a:srgbClr val="FFFF00"/>
                </a:solidFill>
                <a:latin typeface="Abadi" panose="020B0604020104020204" pitchFamily="34" charset="0"/>
              </a:rPr>
              <a:t>kindreds</a:t>
            </a:r>
            <a:r>
              <a:rPr lang="en-US" i="1" dirty="0">
                <a:solidFill>
                  <a:srgbClr val="FFFF00"/>
                </a:solidFill>
                <a:latin typeface="Abadi" panose="020B0604020104020204" pitchFamily="34" charset="0"/>
              </a:rPr>
              <a:t>, and people, and tongues, stood before the throne, and before the Lamb, clothed with white robes, and palms in their hands.' (Rev 7:1,9)</a:t>
            </a:r>
            <a:endParaRPr lang="en-US" b="0" i="1" dirty="0">
              <a:solidFill>
                <a:srgbClr val="FFFF00"/>
              </a:solidFill>
              <a:effectLst/>
              <a:latin typeface="Abadi" panose="020B0604020104020204" pitchFamily="34" charset="0"/>
            </a:endParaRPr>
          </a:p>
        </p:txBody>
      </p:sp>
      <p:pic>
        <p:nvPicPr>
          <p:cNvPr id="2050" name="Picture 2" descr="Image result for four corners of the earth"/>
          <p:cNvPicPr>
            <a:picLocks noChangeAspect="1" noChangeArrowheads="1"/>
          </p:cNvPicPr>
          <p:nvPr/>
        </p:nvPicPr>
        <p:blipFill rotWithShape="1">
          <a:blip r:embed="rId2">
            <a:extLst>
              <a:ext uri="{28A0092B-C50C-407E-A947-70E740481C1C}">
                <a14:useLocalDpi xmlns:a14="http://schemas.microsoft.com/office/drawing/2010/main" val="0"/>
              </a:ext>
            </a:extLst>
          </a:blip>
          <a:srcRect r="1172" b="5294"/>
          <a:stretch/>
        </p:blipFill>
        <p:spPr bwMode="auto">
          <a:xfrm>
            <a:off x="301047" y="1113743"/>
            <a:ext cx="7201189" cy="55116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2" name="Picture 4" descr="Image result for four corners of the ear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3201" y="4860997"/>
            <a:ext cx="1908753" cy="1793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84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1722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Rectangle 288"/>
          <p:cNvSpPr/>
          <p:nvPr/>
        </p:nvSpPr>
        <p:spPr>
          <a:xfrm>
            <a:off x="0" y="4953000"/>
            <a:ext cx="12192000" cy="1905000"/>
          </a:xfrm>
          <a:prstGeom prst="rect">
            <a:avLst/>
          </a:prstGeom>
          <a:solidFill>
            <a:srgbClr val="D5A2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TextBox 279"/>
          <p:cNvSpPr txBox="1"/>
          <p:nvPr/>
        </p:nvSpPr>
        <p:spPr>
          <a:xfrm>
            <a:off x="1752600" y="1295401"/>
            <a:ext cx="6167896" cy="707886"/>
          </a:xfrm>
          <a:prstGeom prst="rect">
            <a:avLst/>
          </a:prstGeom>
          <a:noFill/>
        </p:spPr>
        <p:txBody>
          <a:bodyPr wrap="square" rtlCol="0">
            <a:spAutoFit/>
          </a:bodyPr>
          <a:lstStyle/>
          <a:p>
            <a:r>
              <a:rPr lang="en-US" sz="4000" dirty="0">
                <a:solidFill>
                  <a:schemeClr val="bg1"/>
                </a:solidFill>
              </a:rPr>
              <a:t>Men come to Simon’s house</a:t>
            </a:r>
          </a:p>
        </p:txBody>
      </p:sp>
      <p:sp>
        <p:nvSpPr>
          <p:cNvPr id="281" name="TextBox 280"/>
          <p:cNvSpPr txBox="1"/>
          <p:nvPr/>
        </p:nvSpPr>
        <p:spPr>
          <a:xfrm>
            <a:off x="129434" y="6451505"/>
            <a:ext cx="5410200" cy="338554"/>
          </a:xfrm>
          <a:prstGeom prst="rect">
            <a:avLst/>
          </a:prstGeom>
          <a:noFill/>
        </p:spPr>
        <p:txBody>
          <a:bodyPr wrap="square" rtlCol="0">
            <a:spAutoFit/>
          </a:bodyPr>
          <a:lstStyle/>
          <a:p>
            <a:r>
              <a:rPr lang="en-US" sz="1600" dirty="0"/>
              <a:t>Acts 10:17-20</a:t>
            </a:r>
          </a:p>
        </p:txBody>
      </p:sp>
      <p:sp>
        <p:nvSpPr>
          <p:cNvPr id="160" name="TextBox 159"/>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rPr>
              <a:t>Peter Doubts</a:t>
            </a:r>
          </a:p>
        </p:txBody>
      </p:sp>
      <p:grpSp>
        <p:nvGrpSpPr>
          <p:cNvPr id="226" name="Group 30"/>
          <p:cNvGrpSpPr/>
          <p:nvPr/>
        </p:nvGrpSpPr>
        <p:grpSpPr>
          <a:xfrm flipH="1">
            <a:off x="6400800" y="4495800"/>
            <a:ext cx="1371600" cy="731520"/>
            <a:chOff x="1524000" y="1905000"/>
            <a:chExt cx="3429000" cy="2057400"/>
          </a:xfrm>
        </p:grpSpPr>
        <p:sp>
          <p:nvSpPr>
            <p:cNvPr id="194" name="Rounded Rectangle 193"/>
            <p:cNvSpPr/>
            <p:nvPr/>
          </p:nvSpPr>
          <p:spPr>
            <a:xfrm>
              <a:off x="1524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ounded Rectangle 194"/>
            <p:cNvSpPr/>
            <p:nvPr/>
          </p:nvSpPr>
          <p:spPr>
            <a:xfrm>
              <a:off x="2667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ounded Rectangle 195"/>
            <p:cNvSpPr/>
            <p:nvPr/>
          </p:nvSpPr>
          <p:spPr>
            <a:xfrm>
              <a:off x="3810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ounded Rectangle 196"/>
            <p:cNvSpPr/>
            <p:nvPr/>
          </p:nvSpPr>
          <p:spPr>
            <a:xfrm>
              <a:off x="3124200" y="25908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ounded Rectangle 197"/>
            <p:cNvSpPr/>
            <p:nvPr/>
          </p:nvSpPr>
          <p:spPr>
            <a:xfrm>
              <a:off x="1981200" y="25908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ounded Rectangle 198"/>
            <p:cNvSpPr/>
            <p:nvPr/>
          </p:nvSpPr>
          <p:spPr>
            <a:xfrm>
              <a:off x="1524000" y="2590800"/>
              <a:ext cx="4572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ounded Rectangle 199"/>
            <p:cNvSpPr/>
            <p:nvPr/>
          </p:nvSpPr>
          <p:spPr>
            <a:xfrm>
              <a:off x="1524000" y="19050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ounded Rectangle 200"/>
            <p:cNvSpPr/>
            <p:nvPr/>
          </p:nvSpPr>
          <p:spPr>
            <a:xfrm>
              <a:off x="2667000" y="19050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7" name="Group 226">
            <a:extLst>
              <a:ext uri="{FF2B5EF4-FFF2-40B4-BE49-F238E27FC236}">
                <a16:creationId xmlns:a16="http://schemas.microsoft.com/office/drawing/2014/main" id="{2F5AB847-955C-40D5-AD9D-3E2AE0B2F3D8}"/>
              </a:ext>
            </a:extLst>
          </p:cNvPr>
          <p:cNvGrpSpPr/>
          <p:nvPr/>
        </p:nvGrpSpPr>
        <p:grpSpPr>
          <a:xfrm>
            <a:off x="8531045" y="1362980"/>
            <a:ext cx="1214265" cy="2775711"/>
            <a:chOff x="782565" y="1101398"/>
            <a:chExt cx="1893267" cy="4327852"/>
          </a:xfrm>
        </p:grpSpPr>
        <p:sp>
          <p:nvSpPr>
            <p:cNvPr id="228" name="Round Diagonal Corner Rectangle 94">
              <a:extLst>
                <a:ext uri="{FF2B5EF4-FFF2-40B4-BE49-F238E27FC236}">
                  <a16:creationId xmlns:a16="http://schemas.microsoft.com/office/drawing/2014/main" id="{E1841818-2EED-46F1-BD5E-3E5F188F629E}"/>
                </a:ext>
              </a:extLst>
            </p:cNvPr>
            <p:cNvSpPr/>
            <p:nvPr/>
          </p:nvSpPr>
          <p:spPr>
            <a:xfrm rot="12394047">
              <a:off x="1637871" y="1396627"/>
              <a:ext cx="875880" cy="15016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29" name="Round Diagonal Corner Rectangle 95">
              <a:extLst>
                <a:ext uri="{FF2B5EF4-FFF2-40B4-BE49-F238E27FC236}">
                  <a16:creationId xmlns:a16="http://schemas.microsoft.com/office/drawing/2014/main" id="{690233F1-2902-4F9B-AB90-288ABCBF2DB4}"/>
                </a:ext>
              </a:extLst>
            </p:cNvPr>
            <p:cNvSpPr/>
            <p:nvPr/>
          </p:nvSpPr>
          <p:spPr>
            <a:xfrm rot="19994265" flipH="1">
              <a:off x="941698" y="1377063"/>
              <a:ext cx="920837" cy="1617041"/>
            </a:xfrm>
            <a:prstGeom prst="round2DiagRect">
              <a:avLst>
                <a:gd name="adj1" fmla="val 0"/>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30" name="Oval 229">
              <a:extLst>
                <a:ext uri="{FF2B5EF4-FFF2-40B4-BE49-F238E27FC236}">
                  <a16:creationId xmlns:a16="http://schemas.microsoft.com/office/drawing/2014/main" id="{6477CEE2-6644-4D79-AEB3-1F4647A8AAE7}"/>
                </a:ext>
              </a:extLst>
            </p:cNvPr>
            <p:cNvSpPr/>
            <p:nvPr/>
          </p:nvSpPr>
          <p:spPr>
            <a:xfrm>
              <a:off x="1105639" y="1213172"/>
              <a:ext cx="1284284" cy="16523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nvGrpSpPr>
            <p:cNvPr id="231" name="Group 230">
              <a:extLst>
                <a:ext uri="{FF2B5EF4-FFF2-40B4-BE49-F238E27FC236}">
                  <a16:creationId xmlns:a16="http://schemas.microsoft.com/office/drawing/2014/main" id="{2DB8147D-1E70-406F-8439-A21B3B0E3FF8}"/>
                </a:ext>
              </a:extLst>
            </p:cNvPr>
            <p:cNvGrpSpPr/>
            <p:nvPr/>
          </p:nvGrpSpPr>
          <p:grpSpPr>
            <a:xfrm rot="2754858">
              <a:off x="1292245" y="4851434"/>
              <a:ext cx="418271" cy="737362"/>
              <a:chOff x="1676400" y="2133600"/>
              <a:chExt cx="1447800" cy="2088845"/>
            </a:xfrm>
          </p:grpSpPr>
          <p:sp>
            <p:nvSpPr>
              <p:cNvPr id="250" name="Oval 249">
                <a:extLst>
                  <a:ext uri="{FF2B5EF4-FFF2-40B4-BE49-F238E27FC236}">
                    <a16:creationId xmlns:a16="http://schemas.microsoft.com/office/drawing/2014/main" id="{AA26471B-537F-44FA-B5B9-58CABFA47AC7}"/>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51" name="Moon 250">
                <a:extLst>
                  <a:ext uri="{FF2B5EF4-FFF2-40B4-BE49-F238E27FC236}">
                    <a16:creationId xmlns:a16="http://schemas.microsoft.com/office/drawing/2014/main" id="{BA7A8699-84A0-41B6-9456-04473DF09896}"/>
                  </a:ext>
                </a:extLst>
              </p:cNvPr>
              <p:cNvSpPr/>
              <p:nvPr/>
            </p:nvSpPr>
            <p:spPr>
              <a:xfrm rot="16429614">
                <a:off x="2042866" y="3204410"/>
                <a:ext cx="672490" cy="1363580"/>
              </a:xfrm>
              <a:prstGeom prst="moon">
                <a:avLst>
                  <a:gd name="adj" fmla="val 87500"/>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52" name="Moon 251">
                <a:extLst>
                  <a:ext uri="{FF2B5EF4-FFF2-40B4-BE49-F238E27FC236}">
                    <a16:creationId xmlns:a16="http://schemas.microsoft.com/office/drawing/2014/main" id="{D68FB83C-A877-4610-BE97-62FA2BE9E283}"/>
                  </a:ext>
                </a:extLst>
              </p:cNvPr>
              <p:cNvSpPr/>
              <p:nvPr/>
            </p:nvSpPr>
            <p:spPr>
              <a:xfrm rot="5400000">
                <a:off x="2031790" y="2496488"/>
                <a:ext cx="718282" cy="1364105"/>
              </a:xfrm>
              <a:prstGeom prst="moon">
                <a:avLst>
                  <a:gd name="adj" fmla="val 34385"/>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232" name="Group 231">
              <a:extLst>
                <a:ext uri="{FF2B5EF4-FFF2-40B4-BE49-F238E27FC236}">
                  <a16:creationId xmlns:a16="http://schemas.microsoft.com/office/drawing/2014/main" id="{FE0092F7-1F48-44A6-BD38-54D0113592EE}"/>
                </a:ext>
              </a:extLst>
            </p:cNvPr>
            <p:cNvGrpSpPr/>
            <p:nvPr/>
          </p:nvGrpSpPr>
          <p:grpSpPr>
            <a:xfrm rot="18845142" flipH="1">
              <a:off x="1670777" y="4757861"/>
              <a:ext cx="454896" cy="743939"/>
              <a:chOff x="1676400" y="2133600"/>
              <a:chExt cx="1447800" cy="2088845"/>
            </a:xfrm>
          </p:grpSpPr>
          <p:sp>
            <p:nvSpPr>
              <p:cNvPr id="247" name="Oval 246">
                <a:extLst>
                  <a:ext uri="{FF2B5EF4-FFF2-40B4-BE49-F238E27FC236}">
                    <a16:creationId xmlns:a16="http://schemas.microsoft.com/office/drawing/2014/main" id="{EB3206DE-EC1D-40C1-9D3C-C4FFC0C3FFEF}"/>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48" name="Moon 247">
                <a:extLst>
                  <a:ext uri="{FF2B5EF4-FFF2-40B4-BE49-F238E27FC236}">
                    <a16:creationId xmlns:a16="http://schemas.microsoft.com/office/drawing/2014/main" id="{B9DE2251-5579-4E42-A85C-4B46E5498C10}"/>
                  </a:ext>
                </a:extLst>
              </p:cNvPr>
              <p:cNvSpPr/>
              <p:nvPr/>
            </p:nvSpPr>
            <p:spPr>
              <a:xfrm rot="16429614">
                <a:off x="2042866" y="3204410"/>
                <a:ext cx="672490" cy="1363580"/>
              </a:xfrm>
              <a:prstGeom prst="moon">
                <a:avLst>
                  <a:gd name="adj" fmla="val 87500"/>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49" name="Moon 248">
                <a:extLst>
                  <a:ext uri="{FF2B5EF4-FFF2-40B4-BE49-F238E27FC236}">
                    <a16:creationId xmlns:a16="http://schemas.microsoft.com/office/drawing/2014/main" id="{004BFDD6-AF62-43DA-8115-8C33A0A5043F}"/>
                  </a:ext>
                </a:extLst>
              </p:cNvPr>
              <p:cNvSpPr/>
              <p:nvPr/>
            </p:nvSpPr>
            <p:spPr>
              <a:xfrm rot="5400000">
                <a:off x="2031790" y="2496488"/>
                <a:ext cx="718282" cy="1364105"/>
              </a:xfrm>
              <a:prstGeom prst="moon">
                <a:avLst>
                  <a:gd name="adj" fmla="val 34385"/>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233" name="Group 232">
              <a:extLst>
                <a:ext uri="{FF2B5EF4-FFF2-40B4-BE49-F238E27FC236}">
                  <a16:creationId xmlns:a16="http://schemas.microsoft.com/office/drawing/2014/main" id="{02A460C6-1F66-4BF5-8BC8-9C739D8F4DB2}"/>
                </a:ext>
              </a:extLst>
            </p:cNvPr>
            <p:cNvGrpSpPr/>
            <p:nvPr/>
          </p:nvGrpSpPr>
          <p:grpSpPr>
            <a:xfrm>
              <a:off x="810561" y="2772737"/>
              <a:ext cx="1865271" cy="2320328"/>
              <a:chOff x="4419600" y="2060454"/>
              <a:chExt cx="3045502" cy="4187946"/>
            </a:xfrm>
          </p:grpSpPr>
          <p:sp>
            <p:nvSpPr>
              <p:cNvPr id="238" name="Oval 237">
                <a:extLst>
                  <a:ext uri="{FF2B5EF4-FFF2-40B4-BE49-F238E27FC236}">
                    <a16:creationId xmlns:a16="http://schemas.microsoft.com/office/drawing/2014/main" id="{1FE39307-8D74-4BCB-A446-985B41D9E847}"/>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39" name="Oval 238">
                <a:extLst>
                  <a:ext uri="{FF2B5EF4-FFF2-40B4-BE49-F238E27FC236}">
                    <a16:creationId xmlns:a16="http://schemas.microsoft.com/office/drawing/2014/main" id="{F6921952-4A21-4C64-ABA0-6232F85DD043}"/>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40" name="Trapezoid 239">
                <a:extLst>
                  <a:ext uri="{FF2B5EF4-FFF2-40B4-BE49-F238E27FC236}">
                    <a16:creationId xmlns:a16="http://schemas.microsoft.com/office/drawing/2014/main" id="{5A99C996-1088-493A-B697-D9BC3C7EF8D8}"/>
                  </a:ext>
                </a:extLst>
              </p:cNvPr>
              <p:cNvSpPr/>
              <p:nvPr/>
            </p:nvSpPr>
            <p:spPr>
              <a:xfrm rot="20102191">
                <a:off x="6267526" y="2091421"/>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41" name="Trapezoid 240">
                <a:extLst>
                  <a:ext uri="{FF2B5EF4-FFF2-40B4-BE49-F238E27FC236}">
                    <a16:creationId xmlns:a16="http://schemas.microsoft.com/office/drawing/2014/main" id="{5F5C3520-091C-4C3F-848E-927AF1124AD8}"/>
                  </a:ext>
                </a:extLst>
              </p:cNvPr>
              <p:cNvSpPr/>
              <p:nvPr/>
            </p:nvSpPr>
            <p:spPr>
              <a:xfrm rot="1327004">
                <a:off x="4648115" y="2060454"/>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42" name="Trapezoid 241">
                <a:extLst>
                  <a:ext uri="{FF2B5EF4-FFF2-40B4-BE49-F238E27FC236}">
                    <a16:creationId xmlns:a16="http://schemas.microsoft.com/office/drawing/2014/main" id="{DC2BC5AE-25F6-42E1-9501-2762CE760D25}"/>
                  </a:ext>
                </a:extLst>
              </p:cNvPr>
              <p:cNvSpPr/>
              <p:nvPr/>
            </p:nvSpPr>
            <p:spPr>
              <a:xfrm>
                <a:off x="4876800" y="2133600"/>
                <a:ext cx="2133600" cy="4114800"/>
              </a:xfrm>
              <a:prstGeom prst="trapezoid">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43" name="Isosceles Triangle 242">
                <a:extLst>
                  <a:ext uri="{FF2B5EF4-FFF2-40B4-BE49-F238E27FC236}">
                    <a16:creationId xmlns:a16="http://schemas.microsoft.com/office/drawing/2014/main" id="{7BDD41F8-4210-47A2-BF9B-D5C03A884E58}"/>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44" name="Rectangle 243">
                <a:extLst>
                  <a:ext uri="{FF2B5EF4-FFF2-40B4-BE49-F238E27FC236}">
                    <a16:creationId xmlns:a16="http://schemas.microsoft.com/office/drawing/2014/main" id="{2347B3FD-6B64-4E42-87CB-FA713E4D91C4}"/>
                  </a:ext>
                </a:extLst>
              </p:cNvPr>
              <p:cNvSpPr/>
              <p:nvPr/>
            </p:nvSpPr>
            <p:spPr>
              <a:xfrm>
                <a:off x="5181600" y="4419600"/>
                <a:ext cx="1524000" cy="228600"/>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45" name="Trapezoid 244">
                <a:extLst>
                  <a:ext uri="{FF2B5EF4-FFF2-40B4-BE49-F238E27FC236}">
                    <a16:creationId xmlns:a16="http://schemas.microsoft.com/office/drawing/2014/main" id="{092A5591-7D14-4F6E-B934-428106B5ADB9}"/>
                  </a:ext>
                </a:extLst>
              </p:cNvPr>
              <p:cNvSpPr/>
              <p:nvPr/>
            </p:nvSpPr>
            <p:spPr>
              <a:xfrm rot="366654" flipH="1">
                <a:off x="4944218" y="2084003"/>
                <a:ext cx="706763" cy="3877254"/>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46" name="Trapezoid 245">
                <a:extLst>
                  <a:ext uri="{FF2B5EF4-FFF2-40B4-BE49-F238E27FC236}">
                    <a16:creationId xmlns:a16="http://schemas.microsoft.com/office/drawing/2014/main" id="{843B95C0-8763-4B1D-81B6-C279F5760F15}"/>
                  </a:ext>
                </a:extLst>
              </p:cNvPr>
              <p:cNvSpPr/>
              <p:nvPr/>
            </p:nvSpPr>
            <p:spPr>
              <a:xfrm rot="21233346">
                <a:off x="6224662" y="2067736"/>
                <a:ext cx="706763" cy="3886573"/>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grpSp>
        <p:sp>
          <p:nvSpPr>
            <p:cNvPr id="234" name="Round Diagonal Corner Rectangle 102">
              <a:extLst>
                <a:ext uri="{FF2B5EF4-FFF2-40B4-BE49-F238E27FC236}">
                  <a16:creationId xmlns:a16="http://schemas.microsoft.com/office/drawing/2014/main" id="{B020EACB-8090-4C8B-B5EE-34543ADEF0B1}"/>
                </a:ext>
              </a:extLst>
            </p:cNvPr>
            <p:cNvSpPr/>
            <p:nvPr/>
          </p:nvSpPr>
          <p:spPr>
            <a:xfrm rot="18574207">
              <a:off x="1330548" y="2360825"/>
              <a:ext cx="715874" cy="7154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35" name="Oval 234">
              <a:extLst>
                <a:ext uri="{FF2B5EF4-FFF2-40B4-BE49-F238E27FC236}">
                  <a16:creationId xmlns:a16="http://schemas.microsoft.com/office/drawing/2014/main" id="{6E0E77E6-CEA7-4EE0-A630-1C5EBAD5959D}"/>
                </a:ext>
              </a:extLst>
            </p:cNvPr>
            <p:cNvSpPr/>
            <p:nvPr/>
          </p:nvSpPr>
          <p:spPr>
            <a:xfrm>
              <a:off x="1521331" y="2463130"/>
              <a:ext cx="332869" cy="1660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36" name="Rectangle 235">
              <a:extLst>
                <a:ext uri="{FF2B5EF4-FFF2-40B4-BE49-F238E27FC236}">
                  <a16:creationId xmlns:a16="http://schemas.microsoft.com/office/drawing/2014/main" id="{F78C5D17-7A35-458F-8338-2BBD36620073}"/>
                </a:ext>
              </a:extLst>
            </p:cNvPr>
            <p:cNvSpPr/>
            <p:nvPr/>
          </p:nvSpPr>
          <p:spPr>
            <a:xfrm>
              <a:off x="782565" y="1606305"/>
              <a:ext cx="1865270" cy="220090"/>
            </a:xfrm>
            <a:prstGeom prst="rect">
              <a:avLst/>
            </a:prstGeom>
            <a:solidFill>
              <a:srgbClr val="F1DE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37" name="Freeform: Shape 236">
              <a:extLst>
                <a:ext uri="{FF2B5EF4-FFF2-40B4-BE49-F238E27FC236}">
                  <a16:creationId xmlns:a16="http://schemas.microsoft.com/office/drawing/2014/main" id="{7B36AB5B-E131-4CFF-BA64-C576FA8F7D8F}"/>
                </a:ext>
              </a:extLst>
            </p:cNvPr>
            <p:cNvSpPr/>
            <p:nvPr/>
          </p:nvSpPr>
          <p:spPr>
            <a:xfrm rot="14935407">
              <a:off x="1294399" y="856779"/>
              <a:ext cx="812269" cy="1301507"/>
            </a:xfrm>
            <a:custGeom>
              <a:avLst/>
              <a:gdLst>
                <a:gd name="connsiteX0" fmla="*/ 686068 w 812269"/>
                <a:gd name="connsiteY0" fmla="*/ 956814 h 1301507"/>
                <a:gd name="connsiteX1" fmla="*/ 539244 w 812269"/>
                <a:gd name="connsiteY1" fmla="*/ 1143752 h 1301507"/>
                <a:gd name="connsiteX2" fmla="*/ 282405 w 812269"/>
                <a:gd name="connsiteY2" fmla="*/ 1288198 h 1301507"/>
                <a:gd name="connsiteX3" fmla="*/ 141421 w 812269"/>
                <a:gd name="connsiteY3" fmla="*/ 1248710 h 1301507"/>
                <a:gd name="connsiteX4" fmla="*/ 39928 w 812269"/>
                <a:gd name="connsiteY4" fmla="*/ 1068246 h 1301507"/>
                <a:gd name="connsiteX5" fmla="*/ 158387 w 812269"/>
                <a:gd name="connsiteY5" fmla="*/ 645303 h 1301507"/>
                <a:gd name="connsiteX6" fmla="*/ 247545 w 812269"/>
                <a:gd name="connsiteY6" fmla="*/ 595161 h 1301507"/>
                <a:gd name="connsiteX7" fmla="*/ 231252 w 812269"/>
                <a:gd name="connsiteY7" fmla="*/ 575414 h 1301507"/>
                <a:gd name="connsiteX8" fmla="*/ 177005 w 812269"/>
                <a:gd name="connsiteY8" fmla="*/ 397823 h 1301507"/>
                <a:gd name="connsiteX9" fmla="*/ 177005 w 812269"/>
                <a:gd name="connsiteY9" fmla="*/ 105879 h 1301507"/>
                <a:gd name="connsiteX10" fmla="*/ 282884 w 812269"/>
                <a:gd name="connsiteY10" fmla="*/ 0 h 1301507"/>
                <a:gd name="connsiteX11" fmla="*/ 494637 w 812269"/>
                <a:gd name="connsiteY11" fmla="*/ 0 h 1301507"/>
                <a:gd name="connsiteX12" fmla="*/ 812269 w 812269"/>
                <a:gd name="connsiteY12" fmla="*/ 317632 h 1301507"/>
                <a:gd name="connsiteX13" fmla="*/ 812269 w 812269"/>
                <a:gd name="connsiteY13" fmla="*/ 609576 h 1301507"/>
                <a:gd name="connsiteX14" fmla="*/ 706390 w 812269"/>
                <a:gd name="connsiteY14" fmla="*/ 715455 h 1301507"/>
                <a:gd name="connsiteX15" fmla="*/ 654692 w 812269"/>
                <a:gd name="connsiteY15" fmla="*/ 715455 h 1301507"/>
                <a:gd name="connsiteX16" fmla="*/ 657703 w 812269"/>
                <a:gd name="connsiteY16" fmla="*/ 720810 h 1301507"/>
                <a:gd name="connsiteX17" fmla="*/ 686068 w 812269"/>
                <a:gd name="connsiteY17" fmla="*/ 956814 h 130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2269" h="1301507">
                  <a:moveTo>
                    <a:pt x="686068" y="956814"/>
                  </a:moveTo>
                  <a:cubicBezTo>
                    <a:pt x="664631" y="1033352"/>
                    <a:pt x="613996" y="1101711"/>
                    <a:pt x="539244" y="1143752"/>
                  </a:cubicBezTo>
                  <a:lnTo>
                    <a:pt x="282405" y="1288198"/>
                  </a:lnTo>
                  <a:cubicBezTo>
                    <a:pt x="232570" y="1316225"/>
                    <a:pt x="169449" y="1298546"/>
                    <a:pt x="141421" y="1248710"/>
                  </a:cubicBezTo>
                  <a:lnTo>
                    <a:pt x="39928" y="1068246"/>
                  </a:lnTo>
                  <a:cubicBezTo>
                    <a:pt x="-44152" y="918742"/>
                    <a:pt x="8884" y="729384"/>
                    <a:pt x="158387" y="645303"/>
                  </a:cubicBezTo>
                  <a:lnTo>
                    <a:pt x="247545" y="595161"/>
                  </a:lnTo>
                  <a:lnTo>
                    <a:pt x="231252" y="575414"/>
                  </a:lnTo>
                  <a:cubicBezTo>
                    <a:pt x="197003" y="524720"/>
                    <a:pt x="177005" y="463607"/>
                    <a:pt x="177005" y="397823"/>
                  </a:cubicBezTo>
                  <a:lnTo>
                    <a:pt x="177005" y="105879"/>
                  </a:lnTo>
                  <a:cubicBezTo>
                    <a:pt x="177005" y="47404"/>
                    <a:pt x="224409" y="0"/>
                    <a:pt x="282884" y="0"/>
                  </a:cubicBezTo>
                  <a:lnTo>
                    <a:pt x="494637" y="0"/>
                  </a:lnTo>
                  <a:cubicBezTo>
                    <a:pt x="670060" y="0"/>
                    <a:pt x="812269" y="142209"/>
                    <a:pt x="812269" y="317632"/>
                  </a:cubicBezTo>
                  <a:lnTo>
                    <a:pt x="812269" y="609576"/>
                  </a:lnTo>
                  <a:cubicBezTo>
                    <a:pt x="812269" y="668051"/>
                    <a:pt x="764865" y="715455"/>
                    <a:pt x="706390" y="715455"/>
                  </a:cubicBezTo>
                  <a:lnTo>
                    <a:pt x="654692" y="715455"/>
                  </a:lnTo>
                  <a:lnTo>
                    <a:pt x="657703" y="720810"/>
                  </a:lnTo>
                  <a:cubicBezTo>
                    <a:pt x="699744" y="795561"/>
                    <a:pt x="707505" y="880277"/>
                    <a:pt x="686068" y="956814"/>
                  </a:cubicBez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7" name="Group 107"/>
          <p:cNvGrpSpPr/>
          <p:nvPr/>
        </p:nvGrpSpPr>
        <p:grpSpPr>
          <a:xfrm>
            <a:off x="7772400" y="3352800"/>
            <a:ext cx="2514600" cy="1872922"/>
            <a:chOff x="3505200" y="3352800"/>
            <a:chExt cx="1905000" cy="1263322"/>
          </a:xfrm>
        </p:grpSpPr>
        <p:grpSp>
          <p:nvGrpSpPr>
            <p:cNvPr id="8" name="Group 287"/>
            <p:cNvGrpSpPr/>
            <p:nvPr/>
          </p:nvGrpSpPr>
          <p:grpSpPr>
            <a:xfrm>
              <a:off x="3581400" y="3352800"/>
              <a:ext cx="1828800" cy="1263322"/>
              <a:chOff x="2667000" y="3352800"/>
              <a:chExt cx="5074170" cy="3505200"/>
            </a:xfrm>
          </p:grpSpPr>
          <p:grpSp>
            <p:nvGrpSpPr>
              <p:cNvPr id="9" name="Group 59"/>
              <p:cNvGrpSpPr/>
              <p:nvPr/>
            </p:nvGrpSpPr>
            <p:grpSpPr>
              <a:xfrm>
                <a:off x="2667000" y="3352800"/>
                <a:ext cx="5074170" cy="3505200"/>
                <a:chOff x="3231630" y="2133600"/>
                <a:chExt cx="1842541" cy="1737610"/>
              </a:xfrm>
            </p:grpSpPr>
            <p:sp>
              <p:nvSpPr>
                <p:cNvPr id="132" name="Rounded Rectangle 12"/>
                <p:cNvSpPr/>
                <p:nvPr/>
              </p:nvSpPr>
              <p:spPr>
                <a:xfrm>
                  <a:off x="32766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ounded Rectangle 15"/>
                <p:cNvSpPr/>
                <p:nvPr/>
              </p:nvSpPr>
              <p:spPr>
                <a:xfrm>
                  <a:off x="37338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ounded Rectangle 16"/>
                <p:cNvSpPr/>
                <p:nvPr/>
              </p:nvSpPr>
              <p:spPr>
                <a:xfrm>
                  <a:off x="41910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ounded Rectangle 17"/>
                <p:cNvSpPr/>
                <p:nvPr/>
              </p:nvSpPr>
              <p:spPr>
                <a:xfrm>
                  <a:off x="46482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ounded Rectangle 10"/>
                <p:cNvSpPr/>
                <p:nvPr/>
              </p:nvSpPr>
              <p:spPr>
                <a:xfrm>
                  <a:off x="3231630" y="2635770"/>
                  <a:ext cx="1828800" cy="1219200"/>
                </a:xfrm>
                <a:prstGeom prst="roundRect">
                  <a:avLst>
                    <a:gd name="adj" fmla="val 8134"/>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ounded Rectangle 18"/>
                <p:cNvSpPr/>
                <p:nvPr/>
              </p:nvSpPr>
              <p:spPr>
                <a:xfrm>
                  <a:off x="3245371" y="2133600"/>
                  <a:ext cx="1828800" cy="299804"/>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3733800" y="2819400"/>
                  <a:ext cx="898161" cy="1051810"/>
                  <a:chOff x="1752600" y="1600200"/>
                  <a:chExt cx="1905000" cy="2895600"/>
                </a:xfrm>
              </p:grpSpPr>
              <p:sp>
                <p:nvSpPr>
                  <p:cNvPr id="139" name="Flowchart: Delay 7"/>
                  <p:cNvSpPr/>
                  <p:nvPr/>
                </p:nvSpPr>
                <p:spPr>
                  <a:xfrm rot="16200000">
                    <a:off x="1257300" y="2095500"/>
                    <a:ext cx="2895600" cy="1905000"/>
                  </a:xfrm>
                  <a:prstGeom prst="flowChartDelay">
                    <a:avLst/>
                  </a:prstGeom>
                  <a:solidFill>
                    <a:srgbClr val="E3C1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lowchart: Delay 8"/>
                  <p:cNvSpPr/>
                  <p:nvPr/>
                </p:nvSpPr>
                <p:spPr>
                  <a:xfrm rot="16200000">
                    <a:off x="1490472" y="2548128"/>
                    <a:ext cx="2429256" cy="1447800"/>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 79"/>
              <p:cNvGrpSpPr/>
              <p:nvPr/>
            </p:nvGrpSpPr>
            <p:grpSpPr>
              <a:xfrm>
                <a:off x="2743200" y="3429000"/>
                <a:ext cx="4648200" cy="457200"/>
                <a:chOff x="4038600" y="287312"/>
                <a:chExt cx="5102902" cy="474688"/>
              </a:xfrm>
            </p:grpSpPr>
            <p:sp>
              <p:nvSpPr>
                <p:cNvPr id="85" name="Quad Arrow Callout 84"/>
                <p:cNvSpPr/>
                <p:nvPr/>
              </p:nvSpPr>
              <p:spPr>
                <a:xfrm>
                  <a:off x="4038600" y="304800"/>
                  <a:ext cx="1295400" cy="457200"/>
                </a:xfrm>
                <a:prstGeom prst="quadArrow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Quad Arrow Callout 85"/>
                <p:cNvSpPr/>
                <p:nvPr/>
              </p:nvSpPr>
              <p:spPr>
                <a:xfrm>
                  <a:off x="5257800" y="304800"/>
                  <a:ext cx="1295400" cy="457200"/>
                </a:xfrm>
                <a:prstGeom prst="quadArrow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Quad Arrow Callout 86"/>
                <p:cNvSpPr/>
                <p:nvPr/>
              </p:nvSpPr>
              <p:spPr>
                <a:xfrm>
                  <a:off x="6551951" y="296056"/>
                  <a:ext cx="1295400" cy="457200"/>
                </a:xfrm>
                <a:prstGeom prst="quadArrow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Quad Arrow Callout 87"/>
                <p:cNvSpPr/>
                <p:nvPr/>
              </p:nvSpPr>
              <p:spPr>
                <a:xfrm>
                  <a:off x="7846102" y="287312"/>
                  <a:ext cx="1295400" cy="457200"/>
                </a:xfrm>
                <a:prstGeom prst="quadArrow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9" name="Wave 158"/>
            <p:cNvSpPr/>
            <p:nvPr/>
          </p:nvSpPr>
          <p:spPr>
            <a:xfrm rot="16200000">
              <a:off x="3357033" y="3881967"/>
              <a:ext cx="829734" cy="533400"/>
            </a:xfrm>
            <a:prstGeom prst="wav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3" name="Group 141">
            <a:extLst>
              <a:ext uri="{FF2B5EF4-FFF2-40B4-BE49-F238E27FC236}">
                <a16:creationId xmlns:a16="http://schemas.microsoft.com/office/drawing/2014/main" id="{34BBC17F-5401-B361-F28A-C188338CFDE3}"/>
              </a:ext>
            </a:extLst>
          </p:cNvPr>
          <p:cNvGrpSpPr/>
          <p:nvPr/>
        </p:nvGrpSpPr>
        <p:grpSpPr>
          <a:xfrm>
            <a:off x="9951391" y="2367940"/>
            <a:ext cx="1215615" cy="2976161"/>
            <a:chOff x="1747738" y="1143000"/>
            <a:chExt cx="2675816" cy="5410200"/>
          </a:xfrm>
          <a:solidFill>
            <a:schemeClr val="accent6">
              <a:lumMod val="60000"/>
              <a:lumOff val="40000"/>
            </a:schemeClr>
          </a:solidFill>
        </p:grpSpPr>
        <p:sp>
          <p:nvSpPr>
            <p:cNvPr id="257" name="Wave 142">
              <a:extLst>
                <a:ext uri="{FF2B5EF4-FFF2-40B4-BE49-F238E27FC236}">
                  <a16:creationId xmlns:a16="http://schemas.microsoft.com/office/drawing/2014/main" id="{89CE29E7-35D8-2980-CB3E-542F94977D5C}"/>
                </a:ext>
              </a:extLst>
            </p:cNvPr>
            <p:cNvSpPr/>
            <p:nvPr/>
          </p:nvSpPr>
          <p:spPr>
            <a:xfrm rot="5400000">
              <a:off x="1885798" y="2560371"/>
              <a:ext cx="2156012" cy="235669"/>
            </a:xfrm>
            <a:prstGeom prst="wave">
              <a:avLst>
                <a:gd name="adj1" fmla="val 20000"/>
                <a:gd name="adj2" fmla="val -164"/>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Wave 143">
              <a:extLst>
                <a:ext uri="{FF2B5EF4-FFF2-40B4-BE49-F238E27FC236}">
                  <a16:creationId xmlns:a16="http://schemas.microsoft.com/office/drawing/2014/main" id="{8DB2C476-2469-3D60-E3B9-2728D3B4C88D}"/>
                </a:ext>
              </a:extLst>
            </p:cNvPr>
            <p:cNvSpPr/>
            <p:nvPr/>
          </p:nvSpPr>
          <p:spPr>
            <a:xfrm rot="5400000">
              <a:off x="1285094" y="4662388"/>
              <a:ext cx="3263153" cy="518472"/>
            </a:xfrm>
            <a:prstGeom prst="wave">
              <a:avLst>
                <a:gd name="adj1" fmla="val 20000"/>
                <a:gd name="adj2" fmla="val -164"/>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9" name="Group 2">
              <a:extLst>
                <a:ext uri="{FF2B5EF4-FFF2-40B4-BE49-F238E27FC236}">
                  <a16:creationId xmlns:a16="http://schemas.microsoft.com/office/drawing/2014/main" id="{9B713A41-85B9-BAB0-2881-4EB61A762BEC}"/>
                </a:ext>
              </a:extLst>
            </p:cNvPr>
            <p:cNvGrpSpPr/>
            <p:nvPr/>
          </p:nvGrpSpPr>
          <p:grpSpPr>
            <a:xfrm>
              <a:off x="2468899" y="3115235"/>
              <a:ext cx="1004332" cy="932329"/>
              <a:chOff x="3253121" y="1066802"/>
              <a:chExt cx="2384351" cy="1922552"/>
            </a:xfrm>
            <a:grpFill/>
          </p:grpSpPr>
          <p:sp>
            <p:nvSpPr>
              <p:cNvPr id="89" name="Teardrop 88">
                <a:extLst>
                  <a:ext uri="{FF2B5EF4-FFF2-40B4-BE49-F238E27FC236}">
                    <a16:creationId xmlns:a16="http://schemas.microsoft.com/office/drawing/2014/main" id="{3E0EAB3E-0C58-5F27-0A94-D13CC7D4BFEF}"/>
                  </a:ext>
                </a:extLst>
              </p:cNvPr>
              <p:cNvSpPr/>
              <p:nvPr/>
            </p:nvSpPr>
            <p:spPr>
              <a:xfrm rot="10324043">
                <a:off x="3482749" y="1282857"/>
                <a:ext cx="1600199" cy="1293452"/>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Moon 4">
                <a:extLst>
                  <a:ext uri="{FF2B5EF4-FFF2-40B4-BE49-F238E27FC236}">
                    <a16:creationId xmlns:a16="http://schemas.microsoft.com/office/drawing/2014/main" id="{7E0F4B51-B3AB-29AC-D521-3B7CD0B8B080}"/>
                  </a:ext>
                </a:extLst>
              </p:cNvPr>
              <p:cNvSpPr/>
              <p:nvPr/>
            </p:nvSpPr>
            <p:spPr>
              <a:xfrm rot="4932504">
                <a:off x="3549615" y="793785"/>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Moon 5">
                <a:extLst>
                  <a:ext uri="{FF2B5EF4-FFF2-40B4-BE49-F238E27FC236}">
                    <a16:creationId xmlns:a16="http://schemas.microsoft.com/office/drawing/2014/main" id="{B709A5C6-C826-7737-0368-0E6F30A6042D}"/>
                  </a:ext>
                </a:extLst>
              </p:cNvPr>
              <p:cNvSpPr/>
              <p:nvPr/>
            </p:nvSpPr>
            <p:spPr>
              <a:xfrm rot="3439148">
                <a:off x="3526138" y="1267040"/>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Moon 6">
                <a:extLst>
                  <a:ext uri="{FF2B5EF4-FFF2-40B4-BE49-F238E27FC236}">
                    <a16:creationId xmlns:a16="http://schemas.microsoft.com/office/drawing/2014/main" id="{395A24B6-C27F-A0BC-1323-E0728C5F65BD}"/>
                  </a:ext>
                </a:extLst>
              </p:cNvPr>
              <p:cNvSpPr/>
              <p:nvPr/>
            </p:nvSpPr>
            <p:spPr>
              <a:xfrm rot="2179715">
                <a:off x="3688591" y="1568789"/>
                <a:ext cx="874529" cy="1420565"/>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Moon 7">
                <a:extLst>
                  <a:ext uri="{FF2B5EF4-FFF2-40B4-BE49-F238E27FC236}">
                    <a16:creationId xmlns:a16="http://schemas.microsoft.com/office/drawing/2014/main" id="{DDB94A46-1B47-3388-0148-D0B7ACB65BFC}"/>
                  </a:ext>
                </a:extLst>
              </p:cNvPr>
              <p:cNvSpPr/>
              <p:nvPr/>
            </p:nvSpPr>
            <p:spPr>
              <a:xfrm rot="8082822">
                <a:off x="4489926" y="862182"/>
                <a:ext cx="874529"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Moon 8">
                <a:extLst>
                  <a:ext uri="{FF2B5EF4-FFF2-40B4-BE49-F238E27FC236}">
                    <a16:creationId xmlns:a16="http://schemas.microsoft.com/office/drawing/2014/main" id="{580F09F8-FB94-6C32-0167-60412EE6C161}"/>
                  </a:ext>
                </a:extLst>
              </p:cNvPr>
              <p:cNvSpPr/>
              <p:nvPr/>
            </p:nvSpPr>
            <p:spPr>
              <a:xfrm rot="10566295">
                <a:off x="4413728"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Moon 9">
                <a:extLst>
                  <a:ext uri="{FF2B5EF4-FFF2-40B4-BE49-F238E27FC236}">
                    <a16:creationId xmlns:a16="http://schemas.microsoft.com/office/drawing/2014/main" id="{352C0A5A-FB3F-1BFA-9100-019A95C13637}"/>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10">
                <a:extLst>
                  <a:ext uri="{FF2B5EF4-FFF2-40B4-BE49-F238E27FC236}">
                    <a16:creationId xmlns:a16="http://schemas.microsoft.com/office/drawing/2014/main" id="{5F350995-042E-D811-D9C7-586314ED0F69}"/>
                  </a:ext>
                </a:extLst>
              </p:cNvPr>
              <p:cNvSpPr/>
              <p:nvPr/>
            </p:nvSpPr>
            <p:spPr>
              <a:xfrm>
                <a:off x="3657601" y="1219201"/>
                <a:ext cx="1371600" cy="121919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2" name="Group 11">
              <a:extLst>
                <a:ext uri="{FF2B5EF4-FFF2-40B4-BE49-F238E27FC236}">
                  <a16:creationId xmlns:a16="http://schemas.microsoft.com/office/drawing/2014/main" id="{F3DDAFAA-4FA8-5CF4-65E9-FF3C2C2876CC}"/>
                </a:ext>
              </a:extLst>
            </p:cNvPr>
            <p:cNvGrpSpPr/>
            <p:nvPr/>
          </p:nvGrpSpPr>
          <p:grpSpPr>
            <a:xfrm rot="3249924">
              <a:off x="1735936" y="2283796"/>
              <a:ext cx="1118259" cy="1094656"/>
              <a:chOff x="3253123" y="1066800"/>
              <a:chExt cx="2384352" cy="1922552"/>
            </a:xfrm>
            <a:grpFill/>
          </p:grpSpPr>
          <p:sp>
            <p:nvSpPr>
              <p:cNvPr id="77" name="Teardrop 76">
                <a:extLst>
                  <a:ext uri="{FF2B5EF4-FFF2-40B4-BE49-F238E27FC236}">
                    <a16:creationId xmlns:a16="http://schemas.microsoft.com/office/drawing/2014/main" id="{2B5032FA-8748-97ED-2699-909C28604DEF}"/>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Moon 77">
                <a:extLst>
                  <a:ext uri="{FF2B5EF4-FFF2-40B4-BE49-F238E27FC236}">
                    <a16:creationId xmlns:a16="http://schemas.microsoft.com/office/drawing/2014/main" id="{8D7CF31F-7C84-646A-30A2-D37A1D297698}"/>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Moon 78">
                <a:extLst>
                  <a:ext uri="{FF2B5EF4-FFF2-40B4-BE49-F238E27FC236}">
                    <a16:creationId xmlns:a16="http://schemas.microsoft.com/office/drawing/2014/main" id="{C6BF4F58-75A8-F194-D9D8-BEC679EA2B8A}"/>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Moon 79">
                <a:extLst>
                  <a:ext uri="{FF2B5EF4-FFF2-40B4-BE49-F238E27FC236}">
                    <a16:creationId xmlns:a16="http://schemas.microsoft.com/office/drawing/2014/main" id="{D53D03A8-FDA5-21D4-2D19-9CE18FEBE632}"/>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Moon 80">
                <a:extLst>
                  <a:ext uri="{FF2B5EF4-FFF2-40B4-BE49-F238E27FC236}">
                    <a16:creationId xmlns:a16="http://schemas.microsoft.com/office/drawing/2014/main" id="{172B7EAF-4A0F-A486-9A7E-A67CBAF16F60}"/>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Moon 81">
                <a:extLst>
                  <a:ext uri="{FF2B5EF4-FFF2-40B4-BE49-F238E27FC236}">
                    <a16:creationId xmlns:a16="http://schemas.microsoft.com/office/drawing/2014/main" id="{C994BFCD-80D2-FFB0-A325-B582153A65F2}"/>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Moon 82">
                <a:extLst>
                  <a:ext uri="{FF2B5EF4-FFF2-40B4-BE49-F238E27FC236}">
                    <a16:creationId xmlns:a16="http://schemas.microsoft.com/office/drawing/2014/main" id="{7316BAFC-B72A-2852-57A6-46C6647C6F22}"/>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D53F3FF3-E91D-CFC7-B3A7-5508292393BF}"/>
                  </a:ext>
                </a:extLst>
              </p:cNvPr>
              <p:cNvSpPr/>
              <p:nvPr/>
            </p:nvSpPr>
            <p:spPr>
              <a:xfrm>
                <a:off x="3657600" y="1219200"/>
                <a:ext cx="1371600" cy="121920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3" name="Group 22">
              <a:extLst>
                <a:ext uri="{FF2B5EF4-FFF2-40B4-BE49-F238E27FC236}">
                  <a16:creationId xmlns:a16="http://schemas.microsoft.com/office/drawing/2014/main" id="{FBC6E738-BE9A-976A-8850-23E435354FC5}"/>
                </a:ext>
              </a:extLst>
            </p:cNvPr>
            <p:cNvGrpSpPr/>
            <p:nvPr/>
          </p:nvGrpSpPr>
          <p:grpSpPr>
            <a:xfrm rot="5400000">
              <a:off x="2045598" y="1154802"/>
              <a:ext cx="1118259" cy="1094656"/>
              <a:chOff x="3253123" y="1066800"/>
              <a:chExt cx="2384352" cy="1922552"/>
            </a:xfrm>
            <a:grpFill/>
          </p:grpSpPr>
          <p:sp>
            <p:nvSpPr>
              <p:cNvPr id="312" name="Teardrop 311">
                <a:extLst>
                  <a:ext uri="{FF2B5EF4-FFF2-40B4-BE49-F238E27FC236}">
                    <a16:creationId xmlns:a16="http://schemas.microsoft.com/office/drawing/2014/main" id="{A1D56A8C-57B0-5C3C-56FD-5CCEBD03B87B}"/>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Moon 312">
                <a:extLst>
                  <a:ext uri="{FF2B5EF4-FFF2-40B4-BE49-F238E27FC236}">
                    <a16:creationId xmlns:a16="http://schemas.microsoft.com/office/drawing/2014/main" id="{D2210876-697D-CC4C-32AD-33298F679A72}"/>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Moon 313">
                <a:extLst>
                  <a:ext uri="{FF2B5EF4-FFF2-40B4-BE49-F238E27FC236}">
                    <a16:creationId xmlns:a16="http://schemas.microsoft.com/office/drawing/2014/main" id="{74A24CCD-7C3A-9B32-C14D-620DBDFEB988}"/>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Moon 314">
                <a:extLst>
                  <a:ext uri="{FF2B5EF4-FFF2-40B4-BE49-F238E27FC236}">
                    <a16:creationId xmlns:a16="http://schemas.microsoft.com/office/drawing/2014/main" id="{52ED81FB-DDF5-574D-E8DD-8F2EB11BA091}"/>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Moon 315">
                <a:extLst>
                  <a:ext uri="{FF2B5EF4-FFF2-40B4-BE49-F238E27FC236}">
                    <a16:creationId xmlns:a16="http://schemas.microsoft.com/office/drawing/2014/main" id="{A9698251-C44D-3CBE-93B2-76E12C9F4AA1}"/>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Moon 316">
                <a:extLst>
                  <a:ext uri="{FF2B5EF4-FFF2-40B4-BE49-F238E27FC236}">
                    <a16:creationId xmlns:a16="http://schemas.microsoft.com/office/drawing/2014/main" id="{22461FEE-2463-BF9A-F0C6-7B1E5D2C18D8}"/>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Moon 317">
                <a:extLst>
                  <a:ext uri="{FF2B5EF4-FFF2-40B4-BE49-F238E27FC236}">
                    <a16:creationId xmlns:a16="http://schemas.microsoft.com/office/drawing/2014/main" id="{8E918C38-B76D-1647-97D2-AE281C99E5A7}"/>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3372A36A-EFEA-F87E-E4A1-3A663A41757B}"/>
                  </a:ext>
                </a:extLst>
              </p:cNvPr>
              <p:cNvSpPr/>
              <p:nvPr/>
            </p:nvSpPr>
            <p:spPr>
              <a:xfrm>
                <a:off x="3657600" y="1219200"/>
                <a:ext cx="1371600" cy="121920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4" name="Group 31">
              <a:extLst>
                <a:ext uri="{FF2B5EF4-FFF2-40B4-BE49-F238E27FC236}">
                  <a16:creationId xmlns:a16="http://schemas.microsoft.com/office/drawing/2014/main" id="{5FEA2E43-E3BF-1E12-D64F-6527E54D4AF9}"/>
                </a:ext>
              </a:extLst>
            </p:cNvPr>
            <p:cNvGrpSpPr/>
            <p:nvPr/>
          </p:nvGrpSpPr>
          <p:grpSpPr>
            <a:xfrm rot="18371763">
              <a:off x="3184558" y="1293913"/>
              <a:ext cx="1118259" cy="1094656"/>
              <a:chOff x="3253123" y="1066800"/>
              <a:chExt cx="2384352" cy="1922552"/>
            </a:xfrm>
            <a:grpFill/>
          </p:grpSpPr>
          <p:sp>
            <p:nvSpPr>
              <p:cNvPr id="304" name="Teardrop 303">
                <a:extLst>
                  <a:ext uri="{FF2B5EF4-FFF2-40B4-BE49-F238E27FC236}">
                    <a16:creationId xmlns:a16="http://schemas.microsoft.com/office/drawing/2014/main" id="{84A8D8A0-A4A7-9AFC-B79F-F8B469110D5E}"/>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Moon 304">
                <a:extLst>
                  <a:ext uri="{FF2B5EF4-FFF2-40B4-BE49-F238E27FC236}">
                    <a16:creationId xmlns:a16="http://schemas.microsoft.com/office/drawing/2014/main" id="{D895CB4C-0577-4811-425C-F4929654E832}"/>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Moon 305">
                <a:extLst>
                  <a:ext uri="{FF2B5EF4-FFF2-40B4-BE49-F238E27FC236}">
                    <a16:creationId xmlns:a16="http://schemas.microsoft.com/office/drawing/2014/main" id="{9C41CC54-675E-D923-B3C9-A7D29C9EA40C}"/>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Moon 306">
                <a:extLst>
                  <a:ext uri="{FF2B5EF4-FFF2-40B4-BE49-F238E27FC236}">
                    <a16:creationId xmlns:a16="http://schemas.microsoft.com/office/drawing/2014/main" id="{71BC1CB9-AB71-B6C1-DA83-819590261D12}"/>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Moon 307">
                <a:extLst>
                  <a:ext uri="{FF2B5EF4-FFF2-40B4-BE49-F238E27FC236}">
                    <a16:creationId xmlns:a16="http://schemas.microsoft.com/office/drawing/2014/main" id="{D4B2FAF1-5A8A-C60B-998D-6959BC2144EA}"/>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Moon 308">
                <a:extLst>
                  <a:ext uri="{FF2B5EF4-FFF2-40B4-BE49-F238E27FC236}">
                    <a16:creationId xmlns:a16="http://schemas.microsoft.com/office/drawing/2014/main" id="{E92EC4F0-4B07-66BA-7FE5-58D01D9C369A}"/>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Moon 309">
                <a:extLst>
                  <a:ext uri="{FF2B5EF4-FFF2-40B4-BE49-F238E27FC236}">
                    <a16:creationId xmlns:a16="http://schemas.microsoft.com/office/drawing/2014/main" id="{922123AB-AE67-8F24-B7F3-561CB3A346A9}"/>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C059ED02-EDAF-2FCE-A7BE-A5659ACB0616}"/>
                  </a:ext>
                </a:extLst>
              </p:cNvPr>
              <p:cNvSpPr/>
              <p:nvPr/>
            </p:nvSpPr>
            <p:spPr>
              <a:xfrm>
                <a:off x="3657600" y="1219200"/>
                <a:ext cx="1371600" cy="121920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5" name="Group 40">
              <a:extLst>
                <a:ext uri="{FF2B5EF4-FFF2-40B4-BE49-F238E27FC236}">
                  <a16:creationId xmlns:a16="http://schemas.microsoft.com/office/drawing/2014/main" id="{5E0936FF-F7E4-DA54-43DB-CD565235A176}"/>
                </a:ext>
              </a:extLst>
            </p:cNvPr>
            <p:cNvGrpSpPr/>
            <p:nvPr/>
          </p:nvGrpSpPr>
          <p:grpSpPr>
            <a:xfrm rot="19164313">
              <a:off x="3150199" y="2320851"/>
              <a:ext cx="1273355" cy="1253498"/>
              <a:chOff x="3253123" y="1066800"/>
              <a:chExt cx="2384352" cy="1922552"/>
            </a:xfrm>
            <a:grpFill/>
          </p:grpSpPr>
          <p:sp>
            <p:nvSpPr>
              <p:cNvPr id="296" name="Teardrop 295">
                <a:extLst>
                  <a:ext uri="{FF2B5EF4-FFF2-40B4-BE49-F238E27FC236}">
                    <a16:creationId xmlns:a16="http://schemas.microsoft.com/office/drawing/2014/main" id="{A8DB762F-84D6-1B73-1C0D-4628A7A0F8C9}"/>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Moon 296">
                <a:extLst>
                  <a:ext uri="{FF2B5EF4-FFF2-40B4-BE49-F238E27FC236}">
                    <a16:creationId xmlns:a16="http://schemas.microsoft.com/office/drawing/2014/main" id="{F1D609A7-9436-BDC4-D612-F8861454781C}"/>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Moon 297">
                <a:extLst>
                  <a:ext uri="{FF2B5EF4-FFF2-40B4-BE49-F238E27FC236}">
                    <a16:creationId xmlns:a16="http://schemas.microsoft.com/office/drawing/2014/main" id="{78089E52-A73E-A3E7-1E3E-7E4EE279481D}"/>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Moon 298">
                <a:extLst>
                  <a:ext uri="{FF2B5EF4-FFF2-40B4-BE49-F238E27FC236}">
                    <a16:creationId xmlns:a16="http://schemas.microsoft.com/office/drawing/2014/main" id="{A5F339F2-4DFA-6441-D585-06EE788F7153}"/>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Moon 299">
                <a:extLst>
                  <a:ext uri="{FF2B5EF4-FFF2-40B4-BE49-F238E27FC236}">
                    <a16:creationId xmlns:a16="http://schemas.microsoft.com/office/drawing/2014/main" id="{1546D07E-9893-70CD-DCC0-01B9E603B98A}"/>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Moon 300">
                <a:extLst>
                  <a:ext uri="{FF2B5EF4-FFF2-40B4-BE49-F238E27FC236}">
                    <a16:creationId xmlns:a16="http://schemas.microsoft.com/office/drawing/2014/main" id="{9BB19F22-8623-067D-7EED-946EBFA43915}"/>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Moon 301">
                <a:extLst>
                  <a:ext uri="{FF2B5EF4-FFF2-40B4-BE49-F238E27FC236}">
                    <a16:creationId xmlns:a16="http://schemas.microsoft.com/office/drawing/2014/main" id="{6E78DA50-9914-0BF4-82F9-C1C9024CC76F}"/>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Oval 302">
                <a:extLst>
                  <a:ext uri="{FF2B5EF4-FFF2-40B4-BE49-F238E27FC236}">
                    <a16:creationId xmlns:a16="http://schemas.microsoft.com/office/drawing/2014/main" id="{14137790-E383-AEF0-0478-FABF3AE3D5D3}"/>
                  </a:ext>
                </a:extLst>
              </p:cNvPr>
              <p:cNvSpPr/>
              <p:nvPr/>
            </p:nvSpPr>
            <p:spPr>
              <a:xfrm>
                <a:off x="3657600" y="1219201"/>
                <a:ext cx="1371600" cy="1219201"/>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6" name="Group 49">
              <a:extLst>
                <a:ext uri="{FF2B5EF4-FFF2-40B4-BE49-F238E27FC236}">
                  <a16:creationId xmlns:a16="http://schemas.microsoft.com/office/drawing/2014/main" id="{01354459-3BE1-0149-0262-86535B3D6050}"/>
                </a:ext>
              </a:extLst>
            </p:cNvPr>
            <p:cNvGrpSpPr/>
            <p:nvPr/>
          </p:nvGrpSpPr>
          <p:grpSpPr>
            <a:xfrm rot="1063382">
              <a:off x="2473119" y="2046587"/>
              <a:ext cx="1069843" cy="895533"/>
              <a:chOff x="3253123" y="1066800"/>
              <a:chExt cx="2384352" cy="1922552"/>
            </a:xfrm>
            <a:grpFill/>
          </p:grpSpPr>
          <p:sp>
            <p:nvSpPr>
              <p:cNvPr id="287" name="Teardrop 150">
                <a:extLst>
                  <a:ext uri="{FF2B5EF4-FFF2-40B4-BE49-F238E27FC236}">
                    <a16:creationId xmlns:a16="http://schemas.microsoft.com/office/drawing/2014/main" id="{32A60CD0-97E7-2281-A87F-F2C8B7465707}"/>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Moon 151">
                <a:extLst>
                  <a:ext uri="{FF2B5EF4-FFF2-40B4-BE49-F238E27FC236}">
                    <a16:creationId xmlns:a16="http://schemas.microsoft.com/office/drawing/2014/main" id="{4C50DD65-FB38-F760-3D51-45EF3FD586A2}"/>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Moon 289">
                <a:extLst>
                  <a:ext uri="{FF2B5EF4-FFF2-40B4-BE49-F238E27FC236}">
                    <a16:creationId xmlns:a16="http://schemas.microsoft.com/office/drawing/2014/main" id="{9A176D81-B0C0-C252-D7DA-2495C60732A8}"/>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Moon 290">
                <a:extLst>
                  <a:ext uri="{FF2B5EF4-FFF2-40B4-BE49-F238E27FC236}">
                    <a16:creationId xmlns:a16="http://schemas.microsoft.com/office/drawing/2014/main" id="{AE40D68F-440D-EA1E-4587-43297D6AE9B8}"/>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Moon 291">
                <a:extLst>
                  <a:ext uri="{FF2B5EF4-FFF2-40B4-BE49-F238E27FC236}">
                    <a16:creationId xmlns:a16="http://schemas.microsoft.com/office/drawing/2014/main" id="{A2EE6C5A-A6D4-A11D-2ECD-AC232C9CDAE8}"/>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Moon 292">
                <a:extLst>
                  <a:ext uri="{FF2B5EF4-FFF2-40B4-BE49-F238E27FC236}">
                    <a16:creationId xmlns:a16="http://schemas.microsoft.com/office/drawing/2014/main" id="{468EE1A4-21E7-034F-67A8-503E739450C0}"/>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Moon 293">
                <a:extLst>
                  <a:ext uri="{FF2B5EF4-FFF2-40B4-BE49-F238E27FC236}">
                    <a16:creationId xmlns:a16="http://schemas.microsoft.com/office/drawing/2014/main" id="{AB355E4A-5502-C50A-127E-F3D71BA98FC8}"/>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Oval 294">
                <a:extLst>
                  <a:ext uri="{FF2B5EF4-FFF2-40B4-BE49-F238E27FC236}">
                    <a16:creationId xmlns:a16="http://schemas.microsoft.com/office/drawing/2014/main" id="{F40A13FA-AA4C-33D3-C765-701781FE1A02}"/>
                  </a:ext>
                </a:extLst>
              </p:cNvPr>
              <p:cNvSpPr/>
              <p:nvPr/>
            </p:nvSpPr>
            <p:spPr>
              <a:xfrm>
                <a:off x="3657600" y="1219201"/>
                <a:ext cx="1371600" cy="1219201"/>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7" name="Group 91">
            <a:extLst>
              <a:ext uri="{FF2B5EF4-FFF2-40B4-BE49-F238E27FC236}">
                <a16:creationId xmlns:a16="http://schemas.microsoft.com/office/drawing/2014/main" id="{A8A2A596-2B9B-CB63-6ADD-ABE343D5966E}"/>
              </a:ext>
            </a:extLst>
          </p:cNvPr>
          <p:cNvGrpSpPr/>
          <p:nvPr/>
        </p:nvGrpSpPr>
        <p:grpSpPr>
          <a:xfrm>
            <a:off x="2933555" y="3590168"/>
            <a:ext cx="921203" cy="2130283"/>
            <a:chOff x="4038600" y="2362200"/>
            <a:chExt cx="1380536" cy="3344532"/>
          </a:xfrm>
        </p:grpSpPr>
        <p:sp>
          <p:nvSpPr>
            <p:cNvPr id="98" name="Round Diagonal Corner Rectangle 701">
              <a:extLst>
                <a:ext uri="{FF2B5EF4-FFF2-40B4-BE49-F238E27FC236}">
                  <a16:creationId xmlns:a16="http://schemas.microsoft.com/office/drawing/2014/main" id="{78011A54-9DDF-FBD9-5988-FD8EB5A788D5}"/>
                </a:ext>
              </a:extLst>
            </p:cNvPr>
            <p:cNvSpPr/>
            <p:nvPr/>
          </p:nvSpPr>
          <p:spPr>
            <a:xfrm rot="19527262">
              <a:off x="4778338" y="2692626"/>
              <a:ext cx="555573" cy="63174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 Diagonal Corner Rectangle 702">
              <a:extLst>
                <a:ext uri="{FF2B5EF4-FFF2-40B4-BE49-F238E27FC236}">
                  <a16:creationId xmlns:a16="http://schemas.microsoft.com/office/drawing/2014/main" id="{2FACE292-DC76-A2CD-5393-FCB702D74802}"/>
                </a:ext>
              </a:extLst>
            </p:cNvPr>
            <p:cNvSpPr/>
            <p:nvPr/>
          </p:nvSpPr>
          <p:spPr>
            <a:xfrm rot="19527262">
              <a:off x="4092538" y="2768827"/>
              <a:ext cx="555573" cy="63174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B91FBCE5-47E4-962A-070E-09BBAFC1193C}"/>
                </a:ext>
              </a:extLst>
            </p:cNvPr>
            <p:cNvSpPr/>
            <p:nvPr/>
          </p:nvSpPr>
          <p:spPr>
            <a:xfrm rot="19671902">
              <a:off x="5030448" y="4064673"/>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2D3C698B-F99C-8708-6BCA-64D65F64A066}"/>
                </a:ext>
              </a:extLst>
            </p:cNvPr>
            <p:cNvSpPr/>
            <p:nvPr/>
          </p:nvSpPr>
          <p:spPr>
            <a:xfrm rot="2647766">
              <a:off x="4038600" y="4017204"/>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9CF86E3E-D18A-00E2-E772-37C3F97C3533}"/>
                </a:ext>
              </a:extLst>
            </p:cNvPr>
            <p:cNvSpPr/>
            <p:nvPr/>
          </p:nvSpPr>
          <p:spPr>
            <a:xfrm rot="19352409">
              <a:off x="4803886" y="5123365"/>
              <a:ext cx="250930"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1B14719A-63F5-7A63-27F6-1139EC556294}"/>
                </a:ext>
              </a:extLst>
            </p:cNvPr>
            <p:cNvSpPr/>
            <p:nvPr/>
          </p:nvSpPr>
          <p:spPr>
            <a:xfrm rot="2647766">
              <a:off x="4515409" y="5111826"/>
              <a:ext cx="249729"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rapezoid 103">
              <a:extLst>
                <a:ext uri="{FF2B5EF4-FFF2-40B4-BE49-F238E27FC236}">
                  <a16:creationId xmlns:a16="http://schemas.microsoft.com/office/drawing/2014/main" id="{12D4DBF5-1DC1-295F-33D6-669F42807E26}"/>
                </a:ext>
              </a:extLst>
            </p:cNvPr>
            <p:cNvSpPr/>
            <p:nvPr/>
          </p:nvSpPr>
          <p:spPr>
            <a:xfrm rot="20169292">
              <a:off x="4774824" y="3376848"/>
              <a:ext cx="535898" cy="1040568"/>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rapezoid 104">
              <a:extLst>
                <a:ext uri="{FF2B5EF4-FFF2-40B4-BE49-F238E27FC236}">
                  <a16:creationId xmlns:a16="http://schemas.microsoft.com/office/drawing/2014/main" id="{F9B4AC71-8F01-86EB-4814-3132A8463713}"/>
                </a:ext>
              </a:extLst>
            </p:cNvPr>
            <p:cNvSpPr/>
            <p:nvPr/>
          </p:nvSpPr>
          <p:spPr>
            <a:xfrm rot="1790291">
              <a:off x="4189904" y="3342754"/>
              <a:ext cx="535898" cy="1040568"/>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rapezoid 105">
              <a:extLst>
                <a:ext uri="{FF2B5EF4-FFF2-40B4-BE49-F238E27FC236}">
                  <a16:creationId xmlns:a16="http://schemas.microsoft.com/office/drawing/2014/main" id="{D62FDAB7-C88E-A405-AA3D-34557400535A}"/>
                </a:ext>
              </a:extLst>
            </p:cNvPr>
            <p:cNvSpPr/>
            <p:nvPr/>
          </p:nvSpPr>
          <p:spPr>
            <a:xfrm>
              <a:off x="4347556" y="3510754"/>
              <a:ext cx="799476" cy="1901253"/>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41D38317-3DF6-300B-F81B-F556C283A95B}"/>
                </a:ext>
              </a:extLst>
            </p:cNvPr>
            <p:cNvSpPr/>
            <p:nvPr/>
          </p:nvSpPr>
          <p:spPr>
            <a:xfrm>
              <a:off x="4529936" y="3185969"/>
              <a:ext cx="393492" cy="57337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6764749D-5838-78B7-664C-02BFE0944C27}"/>
                </a:ext>
              </a:extLst>
            </p:cNvPr>
            <p:cNvSpPr/>
            <p:nvPr/>
          </p:nvSpPr>
          <p:spPr>
            <a:xfrm>
              <a:off x="4347556" y="2516408"/>
              <a:ext cx="762000" cy="10902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ound Diagonal Corner Rectangle 730">
              <a:extLst>
                <a:ext uri="{FF2B5EF4-FFF2-40B4-BE49-F238E27FC236}">
                  <a16:creationId xmlns:a16="http://schemas.microsoft.com/office/drawing/2014/main" id="{2992C8A5-D33D-728E-8E0C-5196C94D95A8}"/>
                </a:ext>
              </a:extLst>
            </p:cNvPr>
            <p:cNvSpPr/>
            <p:nvPr/>
          </p:nvSpPr>
          <p:spPr>
            <a:xfrm rot="1236535">
              <a:off x="4309319" y="2362200"/>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ound Diagonal Corner Rectangle 731">
              <a:extLst>
                <a:ext uri="{FF2B5EF4-FFF2-40B4-BE49-F238E27FC236}">
                  <a16:creationId xmlns:a16="http://schemas.microsoft.com/office/drawing/2014/main" id="{4D3DD659-CE4B-2A20-F877-8FD15C8D33E7}"/>
                </a:ext>
              </a:extLst>
            </p:cNvPr>
            <p:cNvSpPr/>
            <p:nvPr/>
          </p:nvSpPr>
          <p:spPr>
            <a:xfrm rot="5076663">
              <a:off x="4705111" y="2429527"/>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6C1E6C9E-6AD7-34E0-2C8F-5054A6D994A3}"/>
                </a:ext>
              </a:extLst>
            </p:cNvPr>
            <p:cNvSpPr/>
            <p:nvPr/>
          </p:nvSpPr>
          <p:spPr>
            <a:xfrm>
              <a:off x="4499956" y="2440208"/>
              <a:ext cx="381000" cy="381000"/>
            </a:xfrm>
            <a:prstGeom prst="ellipse">
              <a:avLst/>
            </a:prstGeom>
            <a:solidFill>
              <a:srgbClr val="713605"/>
            </a:solidFill>
            <a:ln>
              <a:solidFill>
                <a:srgbClr val="713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ound Diagonal Corner Rectangle 733">
              <a:extLst>
                <a:ext uri="{FF2B5EF4-FFF2-40B4-BE49-F238E27FC236}">
                  <a16:creationId xmlns:a16="http://schemas.microsoft.com/office/drawing/2014/main" id="{BBEF7B2C-9B3B-D0B7-466D-510EBA2604B3}"/>
                </a:ext>
              </a:extLst>
            </p:cNvPr>
            <p:cNvSpPr/>
            <p:nvPr/>
          </p:nvSpPr>
          <p:spPr>
            <a:xfrm rot="8272682">
              <a:off x="4535611" y="3335609"/>
              <a:ext cx="338571" cy="419276"/>
            </a:xfrm>
            <a:prstGeom prst="round2DiagRect">
              <a:avLst>
                <a:gd name="adj1" fmla="val 50000"/>
                <a:gd name="adj2" fmla="val 33772"/>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F6204D12-3B92-B483-FFCF-CAC640A88DD1}"/>
                </a:ext>
              </a:extLst>
            </p:cNvPr>
            <p:cNvSpPr/>
            <p:nvPr/>
          </p:nvSpPr>
          <p:spPr>
            <a:xfrm>
              <a:off x="4599545" y="3363854"/>
              <a:ext cx="169837" cy="18260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106">
            <a:extLst>
              <a:ext uri="{FF2B5EF4-FFF2-40B4-BE49-F238E27FC236}">
                <a16:creationId xmlns:a16="http://schemas.microsoft.com/office/drawing/2014/main" id="{C4793E7E-F2D6-FE78-D703-3D7BB7A2CD93}"/>
              </a:ext>
            </a:extLst>
          </p:cNvPr>
          <p:cNvGrpSpPr/>
          <p:nvPr/>
        </p:nvGrpSpPr>
        <p:grpSpPr>
          <a:xfrm>
            <a:off x="1337385" y="2980568"/>
            <a:ext cx="1169220" cy="2533310"/>
            <a:chOff x="3581400" y="381000"/>
            <a:chExt cx="2286000" cy="4953000"/>
          </a:xfrm>
        </p:grpSpPr>
        <p:sp>
          <p:nvSpPr>
            <p:cNvPr id="167" name="Cloud 166">
              <a:extLst>
                <a:ext uri="{FF2B5EF4-FFF2-40B4-BE49-F238E27FC236}">
                  <a16:creationId xmlns:a16="http://schemas.microsoft.com/office/drawing/2014/main" id="{B6ED417B-AD47-CEFE-C836-A68341259F21}"/>
                </a:ext>
              </a:extLst>
            </p:cNvPr>
            <p:cNvSpPr/>
            <p:nvPr/>
          </p:nvSpPr>
          <p:spPr>
            <a:xfrm>
              <a:off x="3657600" y="381000"/>
              <a:ext cx="1905000" cy="2514600"/>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2538A4CB-1EE7-677C-FDE9-84FDA63268E5}"/>
                </a:ext>
              </a:extLst>
            </p:cNvPr>
            <p:cNvSpPr/>
            <p:nvPr/>
          </p:nvSpPr>
          <p:spPr>
            <a:xfrm rot="19671902">
              <a:off x="5223780" y="2902234"/>
              <a:ext cx="643620"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1D609A43-179A-C4BE-D8AF-7F174BFC8EB3}"/>
                </a:ext>
              </a:extLst>
            </p:cNvPr>
            <p:cNvSpPr/>
            <p:nvPr/>
          </p:nvSpPr>
          <p:spPr>
            <a:xfrm rot="2647766">
              <a:off x="3581400" y="2831936"/>
              <a:ext cx="643620"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a:extLst>
                <a:ext uri="{FF2B5EF4-FFF2-40B4-BE49-F238E27FC236}">
                  <a16:creationId xmlns:a16="http://schemas.microsoft.com/office/drawing/2014/main" id="{4A43FF34-727F-3067-45E9-343DF8C99335}"/>
                </a:ext>
              </a:extLst>
            </p:cNvPr>
            <p:cNvSpPr/>
            <p:nvPr/>
          </p:nvSpPr>
          <p:spPr>
            <a:xfrm rot="19352409">
              <a:off x="4848621" y="4470077"/>
              <a:ext cx="415510"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BAE987A1-0B80-826B-E173-7529A604BF1A}"/>
                </a:ext>
              </a:extLst>
            </p:cNvPr>
            <p:cNvSpPr/>
            <p:nvPr/>
          </p:nvSpPr>
          <p:spPr>
            <a:xfrm rot="2647766">
              <a:off x="4370938" y="4452989"/>
              <a:ext cx="413521"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Trapezoid 201">
              <a:extLst>
                <a:ext uri="{FF2B5EF4-FFF2-40B4-BE49-F238E27FC236}">
                  <a16:creationId xmlns:a16="http://schemas.microsoft.com/office/drawing/2014/main" id="{77952DE1-375B-3FC8-0CF7-BCAD1CDB4AFE}"/>
                </a:ext>
              </a:extLst>
            </p:cNvPr>
            <p:cNvSpPr/>
            <p:nvPr/>
          </p:nvSpPr>
          <p:spPr>
            <a:xfrm rot="20169292">
              <a:off x="4800498" y="1883617"/>
              <a:ext cx="887382" cy="1541003"/>
            </a:xfrm>
            <a:prstGeom prst="trapezoid">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Trapezoid 202">
              <a:extLst>
                <a:ext uri="{FF2B5EF4-FFF2-40B4-BE49-F238E27FC236}">
                  <a16:creationId xmlns:a16="http://schemas.microsoft.com/office/drawing/2014/main" id="{3E374B9B-FDB1-5F8A-CC05-9DF58F2A2CEC}"/>
                </a:ext>
              </a:extLst>
            </p:cNvPr>
            <p:cNvSpPr/>
            <p:nvPr/>
          </p:nvSpPr>
          <p:spPr>
            <a:xfrm rot="1790291">
              <a:off x="3831941" y="1833127"/>
              <a:ext cx="887382" cy="1541003"/>
            </a:xfrm>
            <a:prstGeom prst="trapezoid">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Trapezoid 203">
              <a:extLst>
                <a:ext uri="{FF2B5EF4-FFF2-40B4-BE49-F238E27FC236}">
                  <a16:creationId xmlns:a16="http://schemas.microsoft.com/office/drawing/2014/main" id="{1EC9CCA8-FAE4-8584-AE0E-30065839271B}"/>
                </a:ext>
              </a:extLst>
            </p:cNvPr>
            <p:cNvSpPr/>
            <p:nvPr/>
          </p:nvSpPr>
          <p:spPr>
            <a:xfrm>
              <a:off x="4092994" y="2081922"/>
              <a:ext cx="1323835" cy="2815613"/>
            </a:xfrm>
            <a:prstGeom prst="trapezoid">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C5AD729C-F29A-ADAA-CA35-DAAE7F68A494}"/>
                </a:ext>
              </a:extLst>
            </p:cNvPr>
            <p:cNvSpPr/>
            <p:nvPr/>
          </p:nvSpPr>
          <p:spPr>
            <a:xfrm>
              <a:off x="4394993" y="1600940"/>
              <a:ext cx="651575" cy="8491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F5FF13EC-77C1-7838-3A11-F80ECB7B8B80}"/>
                </a:ext>
              </a:extLst>
            </p:cNvPr>
            <p:cNvSpPr/>
            <p:nvPr/>
          </p:nvSpPr>
          <p:spPr>
            <a:xfrm>
              <a:off x="4092994" y="609370"/>
              <a:ext cx="1261779" cy="161457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Cloud 206">
              <a:extLst>
                <a:ext uri="{FF2B5EF4-FFF2-40B4-BE49-F238E27FC236}">
                  <a16:creationId xmlns:a16="http://schemas.microsoft.com/office/drawing/2014/main" id="{28E1670B-A6C2-F972-2050-14F0CB33D5F2}"/>
                </a:ext>
              </a:extLst>
            </p:cNvPr>
            <p:cNvSpPr/>
            <p:nvPr/>
          </p:nvSpPr>
          <p:spPr>
            <a:xfrm>
              <a:off x="4114800" y="381000"/>
              <a:ext cx="990600" cy="762000"/>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Cloud 207">
              <a:extLst>
                <a:ext uri="{FF2B5EF4-FFF2-40B4-BE49-F238E27FC236}">
                  <a16:creationId xmlns:a16="http://schemas.microsoft.com/office/drawing/2014/main" id="{8201F661-42CD-D4C3-AED7-E7F280499705}"/>
                </a:ext>
              </a:extLst>
            </p:cNvPr>
            <p:cNvSpPr/>
            <p:nvPr/>
          </p:nvSpPr>
          <p:spPr>
            <a:xfrm>
              <a:off x="4191000" y="1600200"/>
              <a:ext cx="990600" cy="762000"/>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F0BDDF8E-EF3E-1343-55B0-2F60F86C2871}"/>
                </a:ext>
              </a:extLst>
            </p:cNvPr>
            <p:cNvSpPr/>
            <p:nvPr/>
          </p:nvSpPr>
          <p:spPr>
            <a:xfrm>
              <a:off x="4519266" y="1676400"/>
              <a:ext cx="379340" cy="27709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0" name="Group 1005">
            <a:extLst>
              <a:ext uri="{FF2B5EF4-FFF2-40B4-BE49-F238E27FC236}">
                <a16:creationId xmlns:a16="http://schemas.microsoft.com/office/drawing/2014/main" id="{DA32DEDE-7417-1CC2-A371-0BA0ACD38C0E}"/>
              </a:ext>
            </a:extLst>
          </p:cNvPr>
          <p:cNvGrpSpPr/>
          <p:nvPr/>
        </p:nvGrpSpPr>
        <p:grpSpPr>
          <a:xfrm>
            <a:off x="4457555" y="2904370"/>
            <a:ext cx="921204" cy="2531422"/>
            <a:chOff x="6705600" y="78699"/>
            <a:chExt cx="2133600" cy="5700832"/>
          </a:xfrm>
        </p:grpSpPr>
        <p:sp>
          <p:nvSpPr>
            <p:cNvPr id="211" name="Oval 210">
              <a:extLst>
                <a:ext uri="{FF2B5EF4-FFF2-40B4-BE49-F238E27FC236}">
                  <a16:creationId xmlns:a16="http://schemas.microsoft.com/office/drawing/2014/main" id="{4067DEE8-451E-D922-DA91-6BE12A5F97F3}"/>
                </a:ext>
              </a:extLst>
            </p:cNvPr>
            <p:cNvSpPr/>
            <p:nvPr/>
          </p:nvSpPr>
          <p:spPr>
            <a:xfrm rot="19671902">
              <a:off x="8238488" y="3126705"/>
              <a:ext cx="600712" cy="7841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F83FC05F-B026-0EF4-4BBC-9DE626BD4EAB}"/>
                </a:ext>
              </a:extLst>
            </p:cNvPr>
            <p:cNvSpPr/>
            <p:nvPr/>
          </p:nvSpPr>
          <p:spPr>
            <a:xfrm rot="2647766">
              <a:off x="6705600" y="3062896"/>
              <a:ext cx="600712" cy="7841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527E53E0-ECE7-7DE3-1254-C5ED39EB95DC}"/>
                </a:ext>
              </a:extLst>
            </p:cNvPr>
            <p:cNvSpPr/>
            <p:nvPr/>
          </p:nvSpPr>
          <p:spPr>
            <a:xfrm>
              <a:off x="7696200" y="4343400"/>
              <a:ext cx="473183" cy="116738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29C0FBB7-DDE6-1986-8B50-5666CDE019E4}"/>
                </a:ext>
              </a:extLst>
            </p:cNvPr>
            <p:cNvSpPr/>
            <p:nvPr/>
          </p:nvSpPr>
          <p:spPr>
            <a:xfrm>
              <a:off x="7315200" y="4343400"/>
              <a:ext cx="385953" cy="11868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Trapezoid 214">
              <a:extLst>
                <a:ext uri="{FF2B5EF4-FFF2-40B4-BE49-F238E27FC236}">
                  <a16:creationId xmlns:a16="http://schemas.microsoft.com/office/drawing/2014/main" id="{F96D890F-8D89-0F7D-E1BF-69B20124428B}"/>
                </a:ext>
              </a:extLst>
            </p:cNvPr>
            <p:cNvSpPr/>
            <p:nvPr/>
          </p:nvSpPr>
          <p:spPr>
            <a:xfrm rot="20169292">
              <a:off x="7843424" y="2202114"/>
              <a:ext cx="828223" cy="1398756"/>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Trapezoid 215">
              <a:extLst>
                <a:ext uri="{FF2B5EF4-FFF2-40B4-BE49-F238E27FC236}">
                  <a16:creationId xmlns:a16="http://schemas.microsoft.com/office/drawing/2014/main" id="{D739B965-006D-DE67-C63E-F4202974C174}"/>
                </a:ext>
              </a:extLst>
            </p:cNvPr>
            <p:cNvSpPr/>
            <p:nvPr/>
          </p:nvSpPr>
          <p:spPr>
            <a:xfrm rot="1790291">
              <a:off x="6939438" y="2156284"/>
              <a:ext cx="828223" cy="1398756"/>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Trapezoid 216">
              <a:extLst>
                <a:ext uri="{FF2B5EF4-FFF2-40B4-BE49-F238E27FC236}">
                  <a16:creationId xmlns:a16="http://schemas.microsoft.com/office/drawing/2014/main" id="{5C02CEF8-7BCA-E11E-AB47-C078DEE2B22B}"/>
                </a:ext>
              </a:extLst>
            </p:cNvPr>
            <p:cNvSpPr/>
            <p:nvPr/>
          </p:nvSpPr>
          <p:spPr>
            <a:xfrm>
              <a:off x="7183087" y="2382114"/>
              <a:ext cx="1235580" cy="1427886"/>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B9FB18A8-414E-64D6-1830-239CF06567F4}"/>
                </a:ext>
              </a:extLst>
            </p:cNvPr>
            <p:cNvSpPr/>
            <p:nvPr/>
          </p:nvSpPr>
          <p:spPr>
            <a:xfrm>
              <a:off x="7183087" y="1045490"/>
              <a:ext cx="1177661" cy="146553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ound Diagonal Corner Rectangle 1014">
              <a:extLst>
                <a:ext uri="{FF2B5EF4-FFF2-40B4-BE49-F238E27FC236}">
                  <a16:creationId xmlns:a16="http://schemas.microsoft.com/office/drawing/2014/main" id="{2EFABCD0-5B24-3DD6-EE16-8A30A7902C4D}"/>
                </a:ext>
              </a:extLst>
            </p:cNvPr>
            <p:cNvSpPr/>
            <p:nvPr/>
          </p:nvSpPr>
          <p:spPr>
            <a:xfrm rot="1236535">
              <a:off x="7123993" y="838200"/>
              <a:ext cx="674999" cy="676780"/>
            </a:xfrm>
            <a:prstGeom prst="round2DiagRect">
              <a:avLst>
                <a:gd name="adj1" fmla="val 50000"/>
                <a:gd name="adj2" fmla="val 0"/>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ound Diagonal Corner Rectangle 1015">
              <a:extLst>
                <a:ext uri="{FF2B5EF4-FFF2-40B4-BE49-F238E27FC236}">
                  <a16:creationId xmlns:a16="http://schemas.microsoft.com/office/drawing/2014/main" id="{D72631A7-EC0B-D64E-3202-2400ED04350C}"/>
                </a:ext>
              </a:extLst>
            </p:cNvPr>
            <p:cNvSpPr/>
            <p:nvPr/>
          </p:nvSpPr>
          <p:spPr>
            <a:xfrm rot="5076663">
              <a:off x="7779635" y="878037"/>
              <a:ext cx="587097" cy="778111"/>
            </a:xfrm>
            <a:prstGeom prst="round2DiagRect">
              <a:avLst>
                <a:gd name="adj1" fmla="val 50000"/>
                <a:gd name="adj2" fmla="val 0"/>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1C2A0E6B-DE33-CB66-2321-A73293FAA46A}"/>
                </a:ext>
              </a:extLst>
            </p:cNvPr>
            <p:cNvSpPr/>
            <p:nvPr/>
          </p:nvSpPr>
          <p:spPr>
            <a:xfrm>
              <a:off x="7418620" y="943061"/>
              <a:ext cx="588830" cy="50474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gular Pentagon 1017">
              <a:extLst>
                <a:ext uri="{FF2B5EF4-FFF2-40B4-BE49-F238E27FC236}">
                  <a16:creationId xmlns:a16="http://schemas.microsoft.com/office/drawing/2014/main" id="{51EE4595-F13F-E2C1-DC87-50C8E43BD05C}"/>
                </a:ext>
              </a:extLst>
            </p:cNvPr>
            <p:cNvSpPr/>
            <p:nvPr/>
          </p:nvSpPr>
          <p:spPr>
            <a:xfrm rot="13468478">
              <a:off x="6836700" y="2302306"/>
              <a:ext cx="762000" cy="685800"/>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gular Pentagon 1018">
              <a:extLst>
                <a:ext uri="{FF2B5EF4-FFF2-40B4-BE49-F238E27FC236}">
                  <a16:creationId xmlns:a16="http://schemas.microsoft.com/office/drawing/2014/main" id="{A08C2710-C96E-EC7D-E2D4-71D234D540BD}"/>
                </a:ext>
              </a:extLst>
            </p:cNvPr>
            <p:cNvSpPr/>
            <p:nvPr/>
          </p:nvSpPr>
          <p:spPr>
            <a:xfrm rot="7924558">
              <a:off x="7977434" y="2227082"/>
              <a:ext cx="762000" cy="685800"/>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0" name="Group 101">
              <a:extLst>
                <a:ext uri="{FF2B5EF4-FFF2-40B4-BE49-F238E27FC236}">
                  <a16:creationId xmlns:a16="http://schemas.microsoft.com/office/drawing/2014/main" id="{6A6FCE14-8757-06B7-C98D-A21A3E116886}"/>
                </a:ext>
              </a:extLst>
            </p:cNvPr>
            <p:cNvGrpSpPr/>
            <p:nvPr/>
          </p:nvGrpSpPr>
          <p:grpSpPr>
            <a:xfrm>
              <a:off x="7035859" y="3809890"/>
              <a:ext cx="1346141" cy="1240111"/>
              <a:chOff x="3837117" y="4267077"/>
              <a:chExt cx="2944684" cy="1395125"/>
            </a:xfrm>
          </p:grpSpPr>
          <p:sp>
            <p:nvSpPr>
              <p:cNvPr id="345" name="Pentagon 97">
                <a:extLst>
                  <a:ext uri="{FF2B5EF4-FFF2-40B4-BE49-F238E27FC236}">
                    <a16:creationId xmlns:a16="http://schemas.microsoft.com/office/drawing/2014/main" id="{F6CFF0C3-26D6-45F3-3408-1808A1C5C56C}"/>
                  </a:ext>
                </a:extLst>
              </p:cNvPr>
              <p:cNvSpPr/>
              <p:nvPr/>
            </p:nvSpPr>
            <p:spPr>
              <a:xfrm rot="5990650">
                <a:off x="3532318" y="4595401"/>
                <a:ext cx="1371600" cy="762001"/>
              </a:xfrm>
              <a:prstGeom prst="homePlat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Pentagon 1045">
                <a:extLst>
                  <a:ext uri="{FF2B5EF4-FFF2-40B4-BE49-F238E27FC236}">
                    <a16:creationId xmlns:a16="http://schemas.microsoft.com/office/drawing/2014/main" id="{2E78D75D-CFBB-BF88-2285-1EF8A1788D0F}"/>
                  </a:ext>
                </a:extLst>
              </p:cNvPr>
              <p:cNvSpPr/>
              <p:nvPr/>
            </p:nvSpPr>
            <p:spPr>
              <a:xfrm rot="5663736">
                <a:off x="4244457" y="4585001"/>
                <a:ext cx="1371600" cy="762000"/>
              </a:xfrm>
              <a:prstGeom prst="homePlat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Pentagon 1046">
                <a:extLst>
                  <a:ext uri="{FF2B5EF4-FFF2-40B4-BE49-F238E27FC236}">
                    <a16:creationId xmlns:a16="http://schemas.microsoft.com/office/drawing/2014/main" id="{A4D7014A-2EA6-F102-8B44-03680B2F7FAA}"/>
                  </a:ext>
                </a:extLst>
              </p:cNvPr>
              <p:cNvSpPr/>
              <p:nvPr/>
            </p:nvSpPr>
            <p:spPr>
              <a:xfrm rot="5400000">
                <a:off x="5000822" y="4571877"/>
                <a:ext cx="1371600" cy="762000"/>
              </a:xfrm>
              <a:prstGeom prst="homePlat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Pentagon 1047">
                <a:extLst>
                  <a:ext uri="{FF2B5EF4-FFF2-40B4-BE49-F238E27FC236}">
                    <a16:creationId xmlns:a16="http://schemas.microsoft.com/office/drawing/2014/main" id="{EE60075E-790F-AEF5-6DBF-AAB190F99760}"/>
                  </a:ext>
                </a:extLst>
              </p:cNvPr>
              <p:cNvSpPr/>
              <p:nvPr/>
            </p:nvSpPr>
            <p:spPr>
              <a:xfrm rot="4986444">
                <a:off x="5715001" y="4572000"/>
                <a:ext cx="1371600" cy="762000"/>
              </a:xfrm>
              <a:prstGeom prst="homePlat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1" name="Group 109">
              <a:extLst>
                <a:ext uri="{FF2B5EF4-FFF2-40B4-BE49-F238E27FC236}">
                  <a16:creationId xmlns:a16="http://schemas.microsoft.com/office/drawing/2014/main" id="{29A410C5-023A-C173-3302-16282894B018}"/>
                </a:ext>
              </a:extLst>
            </p:cNvPr>
            <p:cNvGrpSpPr/>
            <p:nvPr/>
          </p:nvGrpSpPr>
          <p:grpSpPr>
            <a:xfrm>
              <a:off x="7090348" y="3581400"/>
              <a:ext cx="1367852" cy="256082"/>
              <a:chOff x="2971800" y="4953000"/>
              <a:chExt cx="2667000" cy="537398"/>
            </a:xfrm>
          </p:grpSpPr>
          <p:sp>
            <p:nvSpPr>
              <p:cNvPr id="338" name="Rectangle 337">
                <a:extLst>
                  <a:ext uri="{FF2B5EF4-FFF2-40B4-BE49-F238E27FC236}">
                    <a16:creationId xmlns:a16="http://schemas.microsoft.com/office/drawing/2014/main" id="{3ED07CFA-A77E-CDAD-B1E5-BBC7086C5B20}"/>
                  </a:ext>
                </a:extLst>
              </p:cNvPr>
              <p:cNvSpPr/>
              <p:nvPr/>
            </p:nvSpPr>
            <p:spPr>
              <a:xfrm>
                <a:off x="2971800" y="4953000"/>
                <a:ext cx="2667000" cy="53340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9" name="Group 108">
                <a:extLst>
                  <a:ext uri="{FF2B5EF4-FFF2-40B4-BE49-F238E27FC236}">
                    <a16:creationId xmlns:a16="http://schemas.microsoft.com/office/drawing/2014/main" id="{550EDA8E-4B55-BB0F-F6B4-D8724F96BF66}"/>
                  </a:ext>
                </a:extLst>
              </p:cNvPr>
              <p:cNvGrpSpPr/>
              <p:nvPr/>
            </p:nvGrpSpPr>
            <p:grpSpPr>
              <a:xfrm>
                <a:off x="2971800" y="5029200"/>
                <a:ext cx="2667000" cy="461198"/>
                <a:chOff x="1066800" y="5486400"/>
                <a:chExt cx="4023610" cy="695793"/>
              </a:xfrm>
            </p:grpSpPr>
            <p:sp>
              <p:nvSpPr>
                <p:cNvPr id="340" name="Left-Right-Up Arrow 1039">
                  <a:extLst>
                    <a:ext uri="{FF2B5EF4-FFF2-40B4-BE49-F238E27FC236}">
                      <a16:creationId xmlns:a16="http://schemas.microsoft.com/office/drawing/2014/main" id="{44EAD4DA-50F3-B8A6-2823-1C067B682D0C}"/>
                    </a:ext>
                  </a:extLst>
                </p:cNvPr>
                <p:cNvSpPr/>
                <p:nvPr/>
              </p:nvSpPr>
              <p:spPr>
                <a:xfrm>
                  <a:off x="1066800" y="5486400"/>
                  <a:ext cx="1143000" cy="685800"/>
                </a:xfrm>
                <a:prstGeom prst="leftRightUpArrow">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Left-Right-Up Arrow 1040">
                  <a:extLst>
                    <a:ext uri="{FF2B5EF4-FFF2-40B4-BE49-F238E27FC236}">
                      <a16:creationId xmlns:a16="http://schemas.microsoft.com/office/drawing/2014/main" id="{A1C9A1A9-5626-D37B-7490-FF4FC67828DB}"/>
                    </a:ext>
                  </a:extLst>
                </p:cNvPr>
                <p:cNvSpPr/>
                <p:nvPr/>
              </p:nvSpPr>
              <p:spPr>
                <a:xfrm rot="10800000">
                  <a:off x="1752600" y="5486400"/>
                  <a:ext cx="1143000" cy="685800"/>
                </a:xfrm>
                <a:prstGeom prst="leftRightUpArrow">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Left-Right-Up Arrow 1041">
                  <a:extLst>
                    <a:ext uri="{FF2B5EF4-FFF2-40B4-BE49-F238E27FC236}">
                      <a16:creationId xmlns:a16="http://schemas.microsoft.com/office/drawing/2014/main" id="{6A25E4F2-DA53-A904-40FD-9065E38A04C7}"/>
                    </a:ext>
                  </a:extLst>
                </p:cNvPr>
                <p:cNvSpPr/>
                <p:nvPr/>
              </p:nvSpPr>
              <p:spPr>
                <a:xfrm>
                  <a:off x="2438400" y="5486400"/>
                  <a:ext cx="1143000" cy="685800"/>
                </a:xfrm>
                <a:prstGeom prst="leftRightUpArrow">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Left-Right-Up Arrow 1042">
                  <a:extLst>
                    <a:ext uri="{FF2B5EF4-FFF2-40B4-BE49-F238E27FC236}">
                      <a16:creationId xmlns:a16="http://schemas.microsoft.com/office/drawing/2014/main" id="{1E91CDAA-45F3-D461-0006-D26231427D35}"/>
                    </a:ext>
                  </a:extLst>
                </p:cNvPr>
                <p:cNvSpPr/>
                <p:nvPr/>
              </p:nvSpPr>
              <p:spPr>
                <a:xfrm rot="10800000">
                  <a:off x="3200400" y="5486400"/>
                  <a:ext cx="1143000" cy="685800"/>
                </a:xfrm>
                <a:prstGeom prst="leftRightUpArrow">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Left-Right-Up Arrow 1043">
                  <a:extLst>
                    <a:ext uri="{FF2B5EF4-FFF2-40B4-BE49-F238E27FC236}">
                      <a16:creationId xmlns:a16="http://schemas.microsoft.com/office/drawing/2014/main" id="{3EAB31F4-6072-C337-FDB2-4D22954040F9}"/>
                    </a:ext>
                  </a:extLst>
                </p:cNvPr>
                <p:cNvSpPr/>
                <p:nvPr/>
              </p:nvSpPr>
              <p:spPr>
                <a:xfrm>
                  <a:off x="3947410" y="5496393"/>
                  <a:ext cx="1143000" cy="685800"/>
                </a:xfrm>
                <a:prstGeom prst="leftRightUpArrow">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22" name="Group 113">
              <a:extLst>
                <a:ext uri="{FF2B5EF4-FFF2-40B4-BE49-F238E27FC236}">
                  <a16:creationId xmlns:a16="http://schemas.microsoft.com/office/drawing/2014/main" id="{928BD8B0-8402-EDE4-77B6-4A147FD44E42}"/>
                </a:ext>
              </a:extLst>
            </p:cNvPr>
            <p:cNvGrpSpPr/>
            <p:nvPr/>
          </p:nvGrpSpPr>
          <p:grpSpPr>
            <a:xfrm rot="3590630" flipH="1">
              <a:off x="7070866" y="5121846"/>
              <a:ext cx="480613" cy="768981"/>
              <a:chOff x="4953000" y="4724400"/>
              <a:chExt cx="1371600" cy="1371600"/>
            </a:xfrm>
          </p:grpSpPr>
          <p:sp>
            <p:nvSpPr>
              <p:cNvPr id="335" name="Oval 334">
                <a:extLst>
                  <a:ext uri="{FF2B5EF4-FFF2-40B4-BE49-F238E27FC236}">
                    <a16:creationId xmlns:a16="http://schemas.microsoft.com/office/drawing/2014/main" id="{C1FB6698-756A-A1F7-B39D-F548B3F00777}"/>
                  </a:ext>
                </a:extLst>
              </p:cNvPr>
              <p:cNvSpPr/>
              <p:nvPr/>
            </p:nvSpPr>
            <p:spPr>
              <a:xfrm>
                <a:off x="4976734" y="4724400"/>
                <a:ext cx="1347866" cy="11868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Moon 335">
                <a:extLst>
                  <a:ext uri="{FF2B5EF4-FFF2-40B4-BE49-F238E27FC236}">
                    <a16:creationId xmlns:a16="http://schemas.microsoft.com/office/drawing/2014/main" id="{161982BD-A2CC-0584-F914-8CEEA5763665}"/>
                  </a:ext>
                </a:extLst>
              </p:cNvPr>
              <p:cNvSpPr/>
              <p:nvPr/>
            </p:nvSpPr>
            <p:spPr>
              <a:xfrm rot="16200000">
                <a:off x="5143500" y="4914900"/>
                <a:ext cx="990600" cy="1371600"/>
              </a:xfrm>
              <a:prstGeom prst="moon">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Moon 336">
                <a:extLst>
                  <a:ext uri="{FF2B5EF4-FFF2-40B4-BE49-F238E27FC236}">
                    <a16:creationId xmlns:a16="http://schemas.microsoft.com/office/drawing/2014/main" id="{BF85F8D5-50CC-68CC-87BB-D849F21F4C6E}"/>
                  </a:ext>
                </a:extLst>
              </p:cNvPr>
              <p:cNvSpPr/>
              <p:nvPr/>
            </p:nvSpPr>
            <p:spPr>
              <a:xfrm rot="5400000">
                <a:off x="5486400" y="4419600"/>
                <a:ext cx="304800" cy="1371600"/>
              </a:xfrm>
              <a:prstGeom prst="moon">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3" name="Group 114">
              <a:extLst>
                <a:ext uri="{FF2B5EF4-FFF2-40B4-BE49-F238E27FC236}">
                  <a16:creationId xmlns:a16="http://schemas.microsoft.com/office/drawing/2014/main" id="{1450EF2F-CE12-A295-78D9-6232DE8CBC78}"/>
                </a:ext>
              </a:extLst>
            </p:cNvPr>
            <p:cNvGrpSpPr/>
            <p:nvPr/>
          </p:nvGrpSpPr>
          <p:grpSpPr>
            <a:xfrm rot="18665577" flipH="1">
              <a:off x="7827413" y="5154734"/>
              <a:ext cx="480613" cy="768981"/>
              <a:chOff x="4953000" y="4724400"/>
              <a:chExt cx="1371600" cy="1371600"/>
            </a:xfrm>
          </p:grpSpPr>
          <p:sp>
            <p:nvSpPr>
              <p:cNvPr id="332" name="Oval 331">
                <a:extLst>
                  <a:ext uri="{FF2B5EF4-FFF2-40B4-BE49-F238E27FC236}">
                    <a16:creationId xmlns:a16="http://schemas.microsoft.com/office/drawing/2014/main" id="{D2EF1E2E-6016-04C1-6507-63E297AD2A24}"/>
                  </a:ext>
                </a:extLst>
              </p:cNvPr>
              <p:cNvSpPr/>
              <p:nvPr/>
            </p:nvSpPr>
            <p:spPr>
              <a:xfrm>
                <a:off x="4976734" y="4724400"/>
                <a:ext cx="1347866" cy="11868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Moon 332">
                <a:extLst>
                  <a:ext uri="{FF2B5EF4-FFF2-40B4-BE49-F238E27FC236}">
                    <a16:creationId xmlns:a16="http://schemas.microsoft.com/office/drawing/2014/main" id="{833B8BDF-A46A-6A5F-26EA-D8DADFB35C21}"/>
                  </a:ext>
                </a:extLst>
              </p:cNvPr>
              <p:cNvSpPr/>
              <p:nvPr/>
            </p:nvSpPr>
            <p:spPr>
              <a:xfrm rot="16200000">
                <a:off x="5143500" y="4914900"/>
                <a:ext cx="990600" cy="1371600"/>
              </a:xfrm>
              <a:prstGeom prst="moon">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Moon 333">
                <a:extLst>
                  <a:ext uri="{FF2B5EF4-FFF2-40B4-BE49-F238E27FC236}">
                    <a16:creationId xmlns:a16="http://schemas.microsoft.com/office/drawing/2014/main" id="{3087EB90-7864-C574-F4CA-F68D2DDC3874}"/>
                  </a:ext>
                </a:extLst>
              </p:cNvPr>
              <p:cNvSpPr/>
              <p:nvPr/>
            </p:nvSpPr>
            <p:spPr>
              <a:xfrm rot="5400000">
                <a:off x="5486400" y="4419600"/>
                <a:ext cx="304800" cy="1371600"/>
              </a:xfrm>
              <a:prstGeom prst="moon">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4" name="Flowchart: Delay 323">
              <a:extLst>
                <a:ext uri="{FF2B5EF4-FFF2-40B4-BE49-F238E27FC236}">
                  <a16:creationId xmlns:a16="http://schemas.microsoft.com/office/drawing/2014/main" id="{34755CB3-C088-D1A2-E16E-CD7F89ACF60E}"/>
                </a:ext>
              </a:extLst>
            </p:cNvPr>
            <p:cNvSpPr/>
            <p:nvPr/>
          </p:nvSpPr>
          <p:spPr>
            <a:xfrm rot="16200000">
              <a:off x="7391400" y="304800"/>
              <a:ext cx="762000" cy="1371600"/>
            </a:xfrm>
            <a:prstGeom prst="flowChartDelay">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5" name="Group 122">
              <a:extLst>
                <a:ext uri="{FF2B5EF4-FFF2-40B4-BE49-F238E27FC236}">
                  <a16:creationId xmlns:a16="http://schemas.microsoft.com/office/drawing/2014/main" id="{FCDCA154-3D05-5075-A13A-9131109F5D49}"/>
                </a:ext>
              </a:extLst>
            </p:cNvPr>
            <p:cNvGrpSpPr/>
            <p:nvPr/>
          </p:nvGrpSpPr>
          <p:grpSpPr>
            <a:xfrm flipH="1">
              <a:off x="7472976" y="78699"/>
              <a:ext cx="581739" cy="1219200"/>
              <a:chOff x="4953000" y="2971800"/>
              <a:chExt cx="926612" cy="1941979"/>
            </a:xfrm>
          </p:grpSpPr>
          <p:sp>
            <p:nvSpPr>
              <p:cNvPr id="329" name="Diamond 328">
                <a:extLst>
                  <a:ext uri="{FF2B5EF4-FFF2-40B4-BE49-F238E27FC236}">
                    <a16:creationId xmlns:a16="http://schemas.microsoft.com/office/drawing/2014/main" id="{6FD358D5-D5F6-3A23-C0AE-12D7F3C598CE}"/>
                  </a:ext>
                </a:extLst>
              </p:cNvPr>
              <p:cNvSpPr/>
              <p:nvPr/>
            </p:nvSpPr>
            <p:spPr>
              <a:xfrm>
                <a:off x="5029200" y="2971800"/>
                <a:ext cx="838200" cy="1828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Diamond 329">
                <a:extLst>
                  <a:ext uri="{FF2B5EF4-FFF2-40B4-BE49-F238E27FC236}">
                    <a16:creationId xmlns:a16="http://schemas.microsoft.com/office/drawing/2014/main" id="{A2394F29-3D8B-27BA-2A38-1024D854B434}"/>
                  </a:ext>
                </a:extLst>
              </p:cNvPr>
              <p:cNvSpPr/>
              <p:nvPr/>
            </p:nvSpPr>
            <p:spPr>
              <a:xfrm rot="21363889">
                <a:off x="4953000" y="3048000"/>
                <a:ext cx="838200" cy="1828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Diamond 330">
                <a:extLst>
                  <a:ext uri="{FF2B5EF4-FFF2-40B4-BE49-F238E27FC236}">
                    <a16:creationId xmlns:a16="http://schemas.microsoft.com/office/drawing/2014/main" id="{0AB30CF9-B728-0C93-83C7-01358141FBE5}"/>
                  </a:ext>
                </a:extLst>
              </p:cNvPr>
              <p:cNvSpPr/>
              <p:nvPr/>
            </p:nvSpPr>
            <p:spPr>
              <a:xfrm rot="340679">
                <a:off x="5041412" y="3084979"/>
                <a:ext cx="838200" cy="1828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6" name="Group 125">
              <a:extLst>
                <a:ext uri="{FF2B5EF4-FFF2-40B4-BE49-F238E27FC236}">
                  <a16:creationId xmlns:a16="http://schemas.microsoft.com/office/drawing/2014/main" id="{254397AA-DC09-C817-6562-47B0A83D1902}"/>
                </a:ext>
              </a:extLst>
            </p:cNvPr>
            <p:cNvGrpSpPr/>
            <p:nvPr/>
          </p:nvGrpSpPr>
          <p:grpSpPr>
            <a:xfrm>
              <a:off x="6858000" y="381000"/>
              <a:ext cx="312496" cy="5005983"/>
              <a:chOff x="5783504" y="404217"/>
              <a:chExt cx="513234" cy="5539383"/>
            </a:xfrm>
          </p:grpSpPr>
          <p:sp>
            <p:nvSpPr>
              <p:cNvPr id="327" name="Rounded Rectangle 1026">
                <a:extLst>
                  <a:ext uri="{FF2B5EF4-FFF2-40B4-BE49-F238E27FC236}">
                    <a16:creationId xmlns:a16="http://schemas.microsoft.com/office/drawing/2014/main" id="{8DF86F98-1DAD-C564-1999-BBF5A0B673F4}"/>
                  </a:ext>
                </a:extLst>
              </p:cNvPr>
              <p:cNvSpPr/>
              <p:nvPr/>
            </p:nvSpPr>
            <p:spPr>
              <a:xfrm>
                <a:off x="5943600" y="1143000"/>
                <a:ext cx="228600" cy="4800600"/>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Diamond 327">
                <a:extLst>
                  <a:ext uri="{FF2B5EF4-FFF2-40B4-BE49-F238E27FC236}">
                    <a16:creationId xmlns:a16="http://schemas.microsoft.com/office/drawing/2014/main" id="{5C029B20-8CA2-6463-9F75-DAC0143439E9}"/>
                  </a:ext>
                </a:extLst>
              </p:cNvPr>
              <p:cNvSpPr/>
              <p:nvPr/>
            </p:nvSpPr>
            <p:spPr>
              <a:xfrm flipH="1">
                <a:off x="5783504" y="404217"/>
                <a:ext cx="513234" cy="1119784"/>
              </a:xfrm>
              <a:prstGeom prst="diamond">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82580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0"/>
                                        </p:tgtEl>
                                        <p:attrNameLst>
                                          <p:attrName>style.visibility</p:attrName>
                                        </p:attrNameLst>
                                      </p:cBhvr>
                                      <p:to>
                                        <p:strVal val="visible"/>
                                      </p:to>
                                    </p:set>
                                  </p:childTnLst>
                                </p:cTn>
                              </p:par>
                              <p:par>
                                <p:cTn id="7" presetID="2" presetClass="entr" presetSubtype="8" fill="hold" nodeType="withEffect">
                                  <p:stCondLst>
                                    <p:cond delay="0"/>
                                  </p:stCondLst>
                                  <p:childTnLst>
                                    <p:set>
                                      <p:cBhvr>
                                        <p:cTn id="8" dur="1" fill="hold">
                                          <p:stCondLst>
                                            <p:cond delay="0"/>
                                          </p:stCondLst>
                                        </p:cTn>
                                        <p:tgtEl>
                                          <p:spTgt spid="166"/>
                                        </p:tgtEl>
                                        <p:attrNameLst>
                                          <p:attrName>style.visibility</p:attrName>
                                        </p:attrNameLst>
                                      </p:cBhvr>
                                      <p:to>
                                        <p:strVal val="visible"/>
                                      </p:to>
                                    </p:set>
                                    <p:anim calcmode="lin" valueType="num">
                                      <p:cBhvr additive="base">
                                        <p:cTn id="9" dur="1250" fill="hold"/>
                                        <p:tgtEl>
                                          <p:spTgt spid="166"/>
                                        </p:tgtEl>
                                        <p:attrNameLst>
                                          <p:attrName>ppt_x</p:attrName>
                                        </p:attrNameLst>
                                      </p:cBhvr>
                                      <p:tavLst>
                                        <p:tav tm="0">
                                          <p:val>
                                            <p:strVal val="0-#ppt_w/2"/>
                                          </p:val>
                                        </p:tav>
                                        <p:tav tm="100000">
                                          <p:val>
                                            <p:strVal val="#ppt_x"/>
                                          </p:val>
                                        </p:tav>
                                      </p:tavLst>
                                    </p:anim>
                                    <p:anim calcmode="lin" valueType="num">
                                      <p:cBhvr additive="base">
                                        <p:cTn id="10" dur="1250" fill="hold"/>
                                        <p:tgtEl>
                                          <p:spTgt spid="166"/>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anim calcmode="lin" valueType="num">
                                      <p:cBhvr additive="base">
                                        <p:cTn id="13" dur="1250" fill="hold"/>
                                        <p:tgtEl>
                                          <p:spTgt spid="97"/>
                                        </p:tgtEl>
                                        <p:attrNameLst>
                                          <p:attrName>ppt_x</p:attrName>
                                        </p:attrNameLst>
                                      </p:cBhvr>
                                      <p:tavLst>
                                        <p:tav tm="0">
                                          <p:val>
                                            <p:strVal val="0-#ppt_w/2"/>
                                          </p:val>
                                        </p:tav>
                                        <p:tav tm="100000">
                                          <p:val>
                                            <p:strVal val="#ppt_x"/>
                                          </p:val>
                                        </p:tav>
                                      </p:tavLst>
                                    </p:anim>
                                    <p:anim calcmode="lin" valueType="num">
                                      <p:cBhvr additive="base">
                                        <p:cTn id="14" dur="1250" fill="hold"/>
                                        <p:tgtEl>
                                          <p:spTgt spid="97"/>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210"/>
                                        </p:tgtEl>
                                        <p:attrNameLst>
                                          <p:attrName>style.visibility</p:attrName>
                                        </p:attrNameLst>
                                      </p:cBhvr>
                                      <p:to>
                                        <p:strVal val="visible"/>
                                      </p:to>
                                    </p:set>
                                    <p:anim calcmode="lin" valueType="num">
                                      <p:cBhvr additive="base">
                                        <p:cTn id="17" dur="1250" fill="hold"/>
                                        <p:tgtEl>
                                          <p:spTgt spid="210"/>
                                        </p:tgtEl>
                                        <p:attrNameLst>
                                          <p:attrName>ppt_x</p:attrName>
                                        </p:attrNameLst>
                                      </p:cBhvr>
                                      <p:tavLst>
                                        <p:tav tm="0">
                                          <p:val>
                                            <p:strVal val="0-#ppt_w/2"/>
                                          </p:val>
                                        </p:tav>
                                        <p:tav tm="100000">
                                          <p:val>
                                            <p:strVal val="#ppt_x"/>
                                          </p:val>
                                        </p:tav>
                                      </p:tavLst>
                                    </p:anim>
                                    <p:anim calcmode="lin" valueType="num">
                                      <p:cBhvr additive="base">
                                        <p:cTn id="18" dur="1250" fill="hold"/>
                                        <p:tgtEl>
                                          <p:spTgt spid="2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1722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Rectangle 288"/>
          <p:cNvSpPr/>
          <p:nvPr/>
        </p:nvSpPr>
        <p:spPr>
          <a:xfrm>
            <a:off x="0" y="4953000"/>
            <a:ext cx="12192000" cy="1905000"/>
          </a:xfrm>
          <a:prstGeom prst="rect">
            <a:avLst/>
          </a:prstGeom>
          <a:solidFill>
            <a:srgbClr val="D5A2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30"/>
          <p:cNvGrpSpPr/>
          <p:nvPr/>
        </p:nvGrpSpPr>
        <p:grpSpPr>
          <a:xfrm flipH="1">
            <a:off x="6400800" y="4495800"/>
            <a:ext cx="1371600" cy="731520"/>
            <a:chOff x="1524000" y="1905000"/>
            <a:chExt cx="3429000" cy="2057400"/>
          </a:xfrm>
        </p:grpSpPr>
        <p:sp>
          <p:nvSpPr>
            <p:cNvPr id="194" name="Rounded Rectangle 193"/>
            <p:cNvSpPr/>
            <p:nvPr/>
          </p:nvSpPr>
          <p:spPr>
            <a:xfrm>
              <a:off x="1524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ounded Rectangle 194"/>
            <p:cNvSpPr/>
            <p:nvPr/>
          </p:nvSpPr>
          <p:spPr>
            <a:xfrm>
              <a:off x="2667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ounded Rectangle 195"/>
            <p:cNvSpPr/>
            <p:nvPr/>
          </p:nvSpPr>
          <p:spPr>
            <a:xfrm>
              <a:off x="3810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ounded Rectangle 196"/>
            <p:cNvSpPr/>
            <p:nvPr/>
          </p:nvSpPr>
          <p:spPr>
            <a:xfrm>
              <a:off x="3124200" y="25908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ounded Rectangle 197"/>
            <p:cNvSpPr/>
            <p:nvPr/>
          </p:nvSpPr>
          <p:spPr>
            <a:xfrm>
              <a:off x="1981200" y="25908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ounded Rectangle 198"/>
            <p:cNvSpPr/>
            <p:nvPr/>
          </p:nvSpPr>
          <p:spPr>
            <a:xfrm>
              <a:off x="1524000" y="2590800"/>
              <a:ext cx="4572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ounded Rectangle 199"/>
            <p:cNvSpPr/>
            <p:nvPr/>
          </p:nvSpPr>
          <p:spPr>
            <a:xfrm>
              <a:off x="1524000" y="19050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ounded Rectangle 200"/>
            <p:cNvSpPr/>
            <p:nvPr/>
          </p:nvSpPr>
          <p:spPr>
            <a:xfrm>
              <a:off x="2667000" y="19050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0" name="TextBox 279"/>
          <p:cNvSpPr txBox="1"/>
          <p:nvPr/>
        </p:nvSpPr>
        <p:spPr>
          <a:xfrm>
            <a:off x="1752600" y="1295401"/>
            <a:ext cx="3962400" cy="1323439"/>
          </a:xfrm>
          <a:prstGeom prst="rect">
            <a:avLst/>
          </a:prstGeom>
          <a:noFill/>
        </p:spPr>
        <p:txBody>
          <a:bodyPr wrap="square" rtlCol="0">
            <a:spAutoFit/>
          </a:bodyPr>
          <a:lstStyle/>
          <a:p>
            <a:r>
              <a:rPr lang="en-US" sz="4000" dirty="0">
                <a:solidFill>
                  <a:schemeClr val="bg1"/>
                </a:solidFill>
              </a:rPr>
              <a:t>They tell Peter about Cornelius </a:t>
            </a:r>
          </a:p>
        </p:txBody>
      </p:sp>
      <p:sp>
        <p:nvSpPr>
          <p:cNvPr id="281" name="TextBox 280"/>
          <p:cNvSpPr txBox="1"/>
          <p:nvPr/>
        </p:nvSpPr>
        <p:spPr>
          <a:xfrm>
            <a:off x="109107" y="6473038"/>
            <a:ext cx="5410200" cy="338554"/>
          </a:xfrm>
          <a:prstGeom prst="rect">
            <a:avLst/>
          </a:prstGeom>
          <a:noFill/>
        </p:spPr>
        <p:txBody>
          <a:bodyPr wrap="square" rtlCol="0">
            <a:spAutoFit/>
          </a:bodyPr>
          <a:lstStyle/>
          <a:p>
            <a:r>
              <a:rPr lang="en-US" sz="1600" dirty="0"/>
              <a:t>Acts 10:21-23</a:t>
            </a:r>
          </a:p>
        </p:txBody>
      </p:sp>
      <p:sp>
        <p:nvSpPr>
          <p:cNvPr id="160" name="TextBox 159"/>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rPr>
              <a:t>A Warning From God</a:t>
            </a:r>
          </a:p>
        </p:txBody>
      </p:sp>
      <p:grpSp>
        <p:nvGrpSpPr>
          <p:cNvPr id="227" name="Group 91">
            <a:extLst>
              <a:ext uri="{FF2B5EF4-FFF2-40B4-BE49-F238E27FC236}">
                <a16:creationId xmlns:a16="http://schemas.microsoft.com/office/drawing/2014/main" id="{2983E8C6-0F6A-CB56-5344-F8DF497DFBBE}"/>
              </a:ext>
            </a:extLst>
          </p:cNvPr>
          <p:cNvGrpSpPr/>
          <p:nvPr/>
        </p:nvGrpSpPr>
        <p:grpSpPr>
          <a:xfrm>
            <a:off x="2380102" y="3543870"/>
            <a:ext cx="1049614" cy="2427232"/>
            <a:chOff x="4038600" y="2362200"/>
            <a:chExt cx="1380536" cy="3344532"/>
          </a:xfrm>
        </p:grpSpPr>
        <p:sp>
          <p:nvSpPr>
            <p:cNvPr id="228" name="Round Diagonal Corner Rectangle 701">
              <a:extLst>
                <a:ext uri="{FF2B5EF4-FFF2-40B4-BE49-F238E27FC236}">
                  <a16:creationId xmlns:a16="http://schemas.microsoft.com/office/drawing/2014/main" id="{9DA044C7-3286-5DDD-1A33-90D409174208}"/>
                </a:ext>
              </a:extLst>
            </p:cNvPr>
            <p:cNvSpPr/>
            <p:nvPr/>
          </p:nvSpPr>
          <p:spPr>
            <a:xfrm rot="19527262">
              <a:off x="4778338" y="2692626"/>
              <a:ext cx="555573" cy="63174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ound Diagonal Corner Rectangle 702">
              <a:extLst>
                <a:ext uri="{FF2B5EF4-FFF2-40B4-BE49-F238E27FC236}">
                  <a16:creationId xmlns:a16="http://schemas.microsoft.com/office/drawing/2014/main" id="{0DDD9F63-6E99-6468-82DA-A5826ACAC07A}"/>
                </a:ext>
              </a:extLst>
            </p:cNvPr>
            <p:cNvSpPr/>
            <p:nvPr/>
          </p:nvSpPr>
          <p:spPr>
            <a:xfrm rot="19527262">
              <a:off x="4092538" y="2768827"/>
              <a:ext cx="555573" cy="63174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6C118004-84E3-F708-0972-73F3B1BC92AB}"/>
                </a:ext>
              </a:extLst>
            </p:cNvPr>
            <p:cNvSpPr/>
            <p:nvPr/>
          </p:nvSpPr>
          <p:spPr>
            <a:xfrm rot="19671902">
              <a:off x="5030448" y="4064673"/>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a:extLst>
                <a:ext uri="{FF2B5EF4-FFF2-40B4-BE49-F238E27FC236}">
                  <a16:creationId xmlns:a16="http://schemas.microsoft.com/office/drawing/2014/main" id="{850057CD-6FF4-A585-930E-7CAE7A8F0576}"/>
                </a:ext>
              </a:extLst>
            </p:cNvPr>
            <p:cNvSpPr/>
            <p:nvPr/>
          </p:nvSpPr>
          <p:spPr>
            <a:xfrm rot="2647766">
              <a:off x="4038600" y="4017204"/>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a:extLst>
                <a:ext uri="{FF2B5EF4-FFF2-40B4-BE49-F238E27FC236}">
                  <a16:creationId xmlns:a16="http://schemas.microsoft.com/office/drawing/2014/main" id="{736782DD-1D56-88C2-9A7D-4EE18E4BC536}"/>
                </a:ext>
              </a:extLst>
            </p:cNvPr>
            <p:cNvSpPr/>
            <p:nvPr/>
          </p:nvSpPr>
          <p:spPr>
            <a:xfrm rot="19352409">
              <a:off x="4803886" y="5123365"/>
              <a:ext cx="250930"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DD6F0B44-5C00-BA8C-9123-76372E14CBC4}"/>
                </a:ext>
              </a:extLst>
            </p:cNvPr>
            <p:cNvSpPr/>
            <p:nvPr/>
          </p:nvSpPr>
          <p:spPr>
            <a:xfrm rot="2647766">
              <a:off x="4515409" y="5111826"/>
              <a:ext cx="249729"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Trapezoid 233">
              <a:extLst>
                <a:ext uri="{FF2B5EF4-FFF2-40B4-BE49-F238E27FC236}">
                  <a16:creationId xmlns:a16="http://schemas.microsoft.com/office/drawing/2014/main" id="{621FC2BE-7D75-3F46-25EC-7168E2DB1B6F}"/>
                </a:ext>
              </a:extLst>
            </p:cNvPr>
            <p:cNvSpPr/>
            <p:nvPr/>
          </p:nvSpPr>
          <p:spPr>
            <a:xfrm rot="20169292">
              <a:off x="4774824" y="3376848"/>
              <a:ext cx="535898" cy="1040568"/>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Trapezoid 234">
              <a:extLst>
                <a:ext uri="{FF2B5EF4-FFF2-40B4-BE49-F238E27FC236}">
                  <a16:creationId xmlns:a16="http://schemas.microsoft.com/office/drawing/2014/main" id="{B1AE2D51-AA0F-FFFE-0707-35850A9950E8}"/>
                </a:ext>
              </a:extLst>
            </p:cNvPr>
            <p:cNvSpPr/>
            <p:nvPr/>
          </p:nvSpPr>
          <p:spPr>
            <a:xfrm rot="1790291">
              <a:off x="4189904" y="3342754"/>
              <a:ext cx="535898" cy="1040568"/>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Trapezoid 235">
              <a:extLst>
                <a:ext uri="{FF2B5EF4-FFF2-40B4-BE49-F238E27FC236}">
                  <a16:creationId xmlns:a16="http://schemas.microsoft.com/office/drawing/2014/main" id="{4B0813C4-24A8-4147-A31A-C3BD4EC90E67}"/>
                </a:ext>
              </a:extLst>
            </p:cNvPr>
            <p:cNvSpPr/>
            <p:nvPr/>
          </p:nvSpPr>
          <p:spPr>
            <a:xfrm>
              <a:off x="4347556" y="3510754"/>
              <a:ext cx="799476" cy="1901253"/>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293A9CC5-EF88-4F1D-BA0F-B52C6C473793}"/>
                </a:ext>
              </a:extLst>
            </p:cNvPr>
            <p:cNvSpPr/>
            <p:nvPr/>
          </p:nvSpPr>
          <p:spPr>
            <a:xfrm>
              <a:off x="4529936" y="3185969"/>
              <a:ext cx="393492" cy="57337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Oval 237">
              <a:extLst>
                <a:ext uri="{FF2B5EF4-FFF2-40B4-BE49-F238E27FC236}">
                  <a16:creationId xmlns:a16="http://schemas.microsoft.com/office/drawing/2014/main" id="{54EC53C9-CF01-F9E3-CD86-A7B418320C26}"/>
                </a:ext>
              </a:extLst>
            </p:cNvPr>
            <p:cNvSpPr/>
            <p:nvPr/>
          </p:nvSpPr>
          <p:spPr>
            <a:xfrm>
              <a:off x="4347556" y="2516408"/>
              <a:ext cx="762000" cy="10902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ound Diagonal Corner Rectangle 730">
              <a:extLst>
                <a:ext uri="{FF2B5EF4-FFF2-40B4-BE49-F238E27FC236}">
                  <a16:creationId xmlns:a16="http://schemas.microsoft.com/office/drawing/2014/main" id="{A499288A-D9F8-9036-578C-3E068F90DDB9}"/>
                </a:ext>
              </a:extLst>
            </p:cNvPr>
            <p:cNvSpPr/>
            <p:nvPr/>
          </p:nvSpPr>
          <p:spPr>
            <a:xfrm rot="1236535">
              <a:off x="4309319" y="2362200"/>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ound Diagonal Corner Rectangle 731">
              <a:extLst>
                <a:ext uri="{FF2B5EF4-FFF2-40B4-BE49-F238E27FC236}">
                  <a16:creationId xmlns:a16="http://schemas.microsoft.com/office/drawing/2014/main" id="{B9BBA1B1-DEF6-58F0-6CCB-B2200D005FC2}"/>
                </a:ext>
              </a:extLst>
            </p:cNvPr>
            <p:cNvSpPr/>
            <p:nvPr/>
          </p:nvSpPr>
          <p:spPr>
            <a:xfrm rot="5076663">
              <a:off x="4705111" y="2429527"/>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F297921D-5752-D834-1D61-4581C3AC1F90}"/>
                </a:ext>
              </a:extLst>
            </p:cNvPr>
            <p:cNvSpPr/>
            <p:nvPr/>
          </p:nvSpPr>
          <p:spPr>
            <a:xfrm>
              <a:off x="4499956" y="2440208"/>
              <a:ext cx="381000" cy="381000"/>
            </a:xfrm>
            <a:prstGeom prst="ellipse">
              <a:avLst/>
            </a:prstGeom>
            <a:solidFill>
              <a:srgbClr val="713605"/>
            </a:solidFill>
            <a:ln>
              <a:solidFill>
                <a:srgbClr val="713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ound Diagonal Corner Rectangle 733">
              <a:extLst>
                <a:ext uri="{FF2B5EF4-FFF2-40B4-BE49-F238E27FC236}">
                  <a16:creationId xmlns:a16="http://schemas.microsoft.com/office/drawing/2014/main" id="{5D3E237D-4EBC-62BA-7C4F-8F31FFCD7CAE}"/>
                </a:ext>
              </a:extLst>
            </p:cNvPr>
            <p:cNvSpPr/>
            <p:nvPr/>
          </p:nvSpPr>
          <p:spPr>
            <a:xfrm rot="8272682">
              <a:off x="4535611" y="3335609"/>
              <a:ext cx="338571" cy="419276"/>
            </a:xfrm>
            <a:prstGeom prst="round2DiagRect">
              <a:avLst>
                <a:gd name="adj1" fmla="val 50000"/>
                <a:gd name="adj2" fmla="val 33772"/>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42">
              <a:extLst>
                <a:ext uri="{FF2B5EF4-FFF2-40B4-BE49-F238E27FC236}">
                  <a16:creationId xmlns:a16="http://schemas.microsoft.com/office/drawing/2014/main" id="{BC3CA2C2-0F1A-613B-DC5A-9F553F3106C5}"/>
                </a:ext>
              </a:extLst>
            </p:cNvPr>
            <p:cNvSpPr/>
            <p:nvPr/>
          </p:nvSpPr>
          <p:spPr>
            <a:xfrm>
              <a:off x="4599545" y="3363854"/>
              <a:ext cx="169837" cy="18260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Group 106">
            <a:extLst>
              <a:ext uri="{FF2B5EF4-FFF2-40B4-BE49-F238E27FC236}">
                <a16:creationId xmlns:a16="http://schemas.microsoft.com/office/drawing/2014/main" id="{75111449-AB0D-395E-9A3B-CCC65B771E61}"/>
              </a:ext>
            </a:extLst>
          </p:cNvPr>
          <p:cNvGrpSpPr/>
          <p:nvPr/>
        </p:nvGrpSpPr>
        <p:grpSpPr>
          <a:xfrm>
            <a:off x="749360" y="2934270"/>
            <a:ext cx="1332202" cy="2886438"/>
            <a:chOff x="3581400" y="381000"/>
            <a:chExt cx="2286000" cy="4953000"/>
          </a:xfrm>
        </p:grpSpPr>
        <p:sp>
          <p:nvSpPr>
            <p:cNvPr id="245" name="Cloud 244">
              <a:extLst>
                <a:ext uri="{FF2B5EF4-FFF2-40B4-BE49-F238E27FC236}">
                  <a16:creationId xmlns:a16="http://schemas.microsoft.com/office/drawing/2014/main" id="{27763C46-9B6E-E9FD-DA76-C76DCE06D3F3}"/>
                </a:ext>
              </a:extLst>
            </p:cNvPr>
            <p:cNvSpPr/>
            <p:nvPr/>
          </p:nvSpPr>
          <p:spPr>
            <a:xfrm>
              <a:off x="3657600" y="381000"/>
              <a:ext cx="1905000" cy="2514600"/>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a:extLst>
                <a:ext uri="{FF2B5EF4-FFF2-40B4-BE49-F238E27FC236}">
                  <a16:creationId xmlns:a16="http://schemas.microsoft.com/office/drawing/2014/main" id="{3402D541-FA7D-5474-BC2C-3BF43A2EBAD7}"/>
                </a:ext>
              </a:extLst>
            </p:cNvPr>
            <p:cNvSpPr/>
            <p:nvPr/>
          </p:nvSpPr>
          <p:spPr>
            <a:xfrm rot="19671902">
              <a:off x="5223780" y="2902234"/>
              <a:ext cx="643620"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Oval 246">
              <a:extLst>
                <a:ext uri="{FF2B5EF4-FFF2-40B4-BE49-F238E27FC236}">
                  <a16:creationId xmlns:a16="http://schemas.microsoft.com/office/drawing/2014/main" id="{0770CE57-8CE1-4FF5-81EF-718617CFA17F}"/>
                </a:ext>
              </a:extLst>
            </p:cNvPr>
            <p:cNvSpPr/>
            <p:nvPr/>
          </p:nvSpPr>
          <p:spPr>
            <a:xfrm rot="2647766">
              <a:off x="3581400" y="2831936"/>
              <a:ext cx="643620"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Oval 247">
              <a:extLst>
                <a:ext uri="{FF2B5EF4-FFF2-40B4-BE49-F238E27FC236}">
                  <a16:creationId xmlns:a16="http://schemas.microsoft.com/office/drawing/2014/main" id="{D7C1271F-8830-799F-721A-759312B3C5ED}"/>
                </a:ext>
              </a:extLst>
            </p:cNvPr>
            <p:cNvSpPr/>
            <p:nvPr/>
          </p:nvSpPr>
          <p:spPr>
            <a:xfrm rot="19352409">
              <a:off x="4848621" y="4470077"/>
              <a:ext cx="415510"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Oval 248">
              <a:extLst>
                <a:ext uri="{FF2B5EF4-FFF2-40B4-BE49-F238E27FC236}">
                  <a16:creationId xmlns:a16="http://schemas.microsoft.com/office/drawing/2014/main" id="{7BBE0C83-45B1-85D6-6D44-B4D41EFAE33A}"/>
                </a:ext>
              </a:extLst>
            </p:cNvPr>
            <p:cNvSpPr/>
            <p:nvPr/>
          </p:nvSpPr>
          <p:spPr>
            <a:xfrm rot="2647766">
              <a:off x="4370938" y="4452989"/>
              <a:ext cx="413521"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rapezoid 249">
              <a:extLst>
                <a:ext uri="{FF2B5EF4-FFF2-40B4-BE49-F238E27FC236}">
                  <a16:creationId xmlns:a16="http://schemas.microsoft.com/office/drawing/2014/main" id="{4265B0F1-83B1-53CB-AFB5-32A5D7B08BF2}"/>
                </a:ext>
              </a:extLst>
            </p:cNvPr>
            <p:cNvSpPr/>
            <p:nvPr/>
          </p:nvSpPr>
          <p:spPr>
            <a:xfrm rot="20169292">
              <a:off x="4800498" y="1883617"/>
              <a:ext cx="887382" cy="1541003"/>
            </a:xfrm>
            <a:prstGeom prst="trapezoid">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Trapezoid 250">
              <a:extLst>
                <a:ext uri="{FF2B5EF4-FFF2-40B4-BE49-F238E27FC236}">
                  <a16:creationId xmlns:a16="http://schemas.microsoft.com/office/drawing/2014/main" id="{24466BFC-8BA0-B2D2-DC45-A4AED55DFC54}"/>
                </a:ext>
              </a:extLst>
            </p:cNvPr>
            <p:cNvSpPr/>
            <p:nvPr/>
          </p:nvSpPr>
          <p:spPr>
            <a:xfrm rot="1790291">
              <a:off x="3831941" y="1833127"/>
              <a:ext cx="887382" cy="1541003"/>
            </a:xfrm>
            <a:prstGeom prst="trapezoid">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Trapezoid 251">
              <a:extLst>
                <a:ext uri="{FF2B5EF4-FFF2-40B4-BE49-F238E27FC236}">
                  <a16:creationId xmlns:a16="http://schemas.microsoft.com/office/drawing/2014/main" id="{9352C17C-BD2E-2EE4-48C3-A0860FFCF615}"/>
                </a:ext>
              </a:extLst>
            </p:cNvPr>
            <p:cNvSpPr/>
            <p:nvPr/>
          </p:nvSpPr>
          <p:spPr>
            <a:xfrm>
              <a:off x="4092994" y="2081922"/>
              <a:ext cx="1323835" cy="2815613"/>
            </a:xfrm>
            <a:prstGeom prst="trapezoid">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Oval 252">
              <a:extLst>
                <a:ext uri="{FF2B5EF4-FFF2-40B4-BE49-F238E27FC236}">
                  <a16:creationId xmlns:a16="http://schemas.microsoft.com/office/drawing/2014/main" id="{F1B04E35-15D5-0674-F5F2-B73D15836C38}"/>
                </a:ext>
              </a:extLst>
            </p:cNvPr>
            <p:cNvSpPr/>
            <p:nvPr/>
          </p:nvSpPr>
          <p:spPr>
            <a:xfrm>
              <a:off x="4394993" y="1600940"/>
              <a:ext cx="651575" cy="8491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394EC4CF-6689-C10E-9EB8-078967828A34}"/>
                </a:ext>
              </a:extLst>
            </p:cNvPr>
            <p:cNvSpPr/>
            <p:nvPr/>
          </p:nvSpPr>
          <p:spPr>
            <a:xfrm>
              <a:off x="4092994" y="609370"/>
              <a:ext cx="1261779" cy="161457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Cloud 257">
              <a:extLst>
                <a:ext uri="{FF2B5EF4-FFF2-40B4-BE49-F238E27FC236}">
                  <a16:creationId xmlns:a16="http://schemas.microsoft.com/office/drawing/2014/main" id="{3BF1C59A-672B-2A47-01E1-CD3E55040F8B}"/>
                </a:ext>
              </a:extLst>
            </p:cNvPr>
            <p:cNvSpPr/>
            <p:nvPr/>
          </p:nvSpPr>
          <p:spPr>
            <a:xfrm>
              <a:off x="4114800" y="381000"/>
              <a:ext cx="990600" cy="762000"/>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Cloud 258">
              <a:extLst>
                <a:ext uri="{FF2B5EF4-FFF2-40B4-BE49-F238E27FC236}">
                  <a16:creationId xmlns:a16="http://schemas.microsoft.com/office/drawing/2014/main" id="{03D26758-9DDE-2863-48C1-D081174307CF}"/>
                </a:ext>
              </a:extLst>
            </p:cNvPr>
            <p:cNvSpPr/>
            <p:nvPr/>
          </p:nvSpPr>
          <p:spPr>
            <a:xfrm>
              <a:off x="4191000" y="1600200"/>
              <a:ext cx="990600" cy="762000"/>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Oval 281">
              <a:extLst>
                <a:ext uri="{FF2B5EF4-FFF2-40B4-BE49-F238E27FC236}">
                  <a16:creationId xmlns:a16="http://schemas.microsoft.com/office/drawing/2014/main" id="{1D756517-8ACD-FC49-C188-CB240A1EEEE0}"/>
                </a:ext>
              </a:extLst>
            </p:cNvPr>
            <p:cNvSpPr/>
            <p:nvPr/>
          </p:nvSpPr>
          <p:spPr>
            <a:xfrm>
              <a:off x="4519266" y="1676400"/>
              <a:ext cx="379340" cy="27709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3" name="Group 1005">
            <a:extLst>
              <a:ext uri="{FF2B5EF4-FFF2-40B4-BE49-F238E27FC236}">
                <a16:creationId xmlns:a16="http://schemas.microsoft.com/office/drawing/2014/main" id="{C6ED7781-F5F1-82F0-5CDC-3F6490D7FBCA}"/>
              </a:ext>
            </a:extLst>
          </p:cNvPr>
          <p:cNvGrpSpPr/>
          <p:nvPr/>
        </p:nvGrpSpPr>
        <p:grpSpPr>
          <a:xfrm>
            <a:off x="3904102" y="2858071"/>
            <a:ext cx="1049614" cy="2884287"/>
            <a:chOff x="6705600" y="78699"/>
            <a:chExt cx="2133600" cy="5700832"/>
          </a:xfrm>
        </p:grpSpPr>
        <p:sp>
          <p:nvSpPr>
            <p:cNvPr id="284" name="Oval 283">
              <a:extLst>
                <a:ext uri="{FF2B5EF4-FFF2-40B4-BE49-F238E27FC236}">
                  <a16:creationId xmlns:a16="http://schemas.microsoft.com/office/drawing/2014/main" id="{EAAC6664-EE4B-702C-8419-97A4434945BC}"/>
                </a:ext>
              </a:extLst>
            </p:cNvPr>
            <p:cNvSpPr/>
            <p:nvPr/>
          </p:nvSpPr>
          <p:spPr>
            <a:xfrm rot="19671902">
              <a:off x="8238488" y="3126705"/>
              <a:ext cx="600712" cy="7841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Oval 284">
              <a:extLst>
                <a:ext uri="{FF2B5EF4-FFF2-40B4-BE49-F238E27FC236}">
                  <a16:creationId xmlns:a16="http://schemas.microsoft.com/office/drawing/2014/main" id="{20A8E401-5038-7B78-EFE4-6C5A70ECB789}"/>
                </a:ext>
              </a:extLst>
            </p:cNvPr>
            <p:cNvSpPr/>
            <p:nvPr/>
          </p:nvSpPr>
          <p:spPr>
            <a:xfrm rot="2647766">
              <a:off x="6705600" y="3062896"/>
              <a:ext cx="600712" cy="7841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Oval 285">
              <a:extLst>
                <a:ext uri="{FF2B5EF4-FFF2-40B4-BE49-F238E27FC236}">
                  <a16:creationId xmlns:a16="http://schemas.microsoft.com/office/drawing/2014/main" id="{D5DE792E-F50A-4B8E-6A2B-420566BD2352}"/>
                </a:ext>
              </a:extLst>
            </p:cNvPr>
            <p:cNvSpPr/>
            <p:nvPr/>
          </p:nvSpPr>
          <p:spPr>
            <a:xfrm>
              <a:off x="7696200" y="4343400"/>
              <a:ext cx="473183" cy="116738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Oval 286">
              <a:extLst>
                <a:ext uri="{FF2B5EF4-FFF2-40B4-BE49-F238E27FC236}">
                  <a16:creationId xmlns:a16="http://schemas.microsoft.com/office/drawing/2014/main" id="{EA060118-AAA2-A811-D518-95099D868F0E}"/>
                </a:ext>
              </a:extLst>
            </p:cNvPr>
            <p:cNvSpPr/>
            <p:nvPr/>
          </p:nvSpPr>
          <p:spPr>
            <a:xfrm>
              <a:off x="7315200" y="4343400"/>
              <a:ext cx="385953" cy="11868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Trapezoid 287">
              <a:extLst>
                <a:ext uri="{FF2B5EF4-FFF2-40B4-BE49-F238E27FC236}">
                  <a16:creationId xmlns:a16="http://schemas.microsoft.com/office/drawing/2014/main" id="{CE31235C-0D99-88FF-442C-A5C591F28F9E}"/>
                </a:ext>
              </a:extLst>
            </p:cNvPr>
            <p:cNvSpPr/>
            <p:nvPr/>
          </p:nvSpPr>
          <p:spPr>
            <a:xfrm rot="20169292">
              <a:off x="7843424" y="2202114"/>
              <a:ext cx="828223" cy="1398756"/>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Trapezoid 289">
              <a:extLst>
                <a:ext uri="{FF2B5EF4-FFF2-40B4-BE49-F238E27FC236}">
                  <a16:creationId xmlns:a16="http://schemas.microsoft.com/office/drawing/2014/main" id="{F1BBFC21-819C-41A4-16CE-28AB8E1CCCEC}"/>
                </a:ext>
              </a:extLst>
            </p:cNvPr>
            <p:cNvSpPr/>
            <p:nvPr/>
          </p:nvSpPr>
          <p:spPr>
            <a:xfrm rot="1790291">
              <a:off x="6939438" y="2156284"/>
              <a:ext cx="828223" cy="1398756"/>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Trapezoid 290">
              <a:extLst>
                <a:ext uri="{FF2B5EF4-FFF2-40B4-BE49-F238E27FC236}">
                  <a16:creationId xmlns:a16="http://schemas.microsoft.com/office/drawing/2014/main" id="{E4D1B65B-383D-2552-D973-EF320EBD6EE3}"/>
                </a:ext>
              </a:extLst>
            </p:cNvPr>
            <p:cNvSpPr/>
            <p:nvPr/>
          </p:nvSpPr>
          <p:spPr>
            <a:xfrm>
              <a:off x="7183087" y="2382114"/>
              <a:ext cx="1235580" cy="1427886"/>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91">
              <a:extLst>
                <a:ext uri="{FF2B5EF4-FFF2-40B4-BE49-F238E27FC236}">
                  <a16:creationId xmlns:a16="http://schemas.microsoft.com/office/drawing/2014/main" id="{3577E869-6C6F-BC92-3DB9-91B2218052B6}"/>
                </a:ext>
              </a:extLst>
            </p:cNvPr>
            <p:cNvSpPr/>
            <p:nvPr/>
          </p:nvSpPr>
          <p:spPr>
            <a:xfrm>
              <a:off x="7183087" y="1045490"/>
              <a:ext cx="1177661" cy="146553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ound Diagonal Corner Rectangle 1014">
              <a:extLst>
                <a:ext uri="{FF2B5EF4-FFF2-40B4-BE49-F238E27FC236}">
                  <a16:creationId xmlns:a16="http://schemas.microsoft.com/office/drawing/2014/main" id="{D5F8290B-6D44-7BF5-6645-E44D5A984042}"/>
                </a:ext>
              </a:extLst>
            </p:cNvPr>
            <p:cNvSpPr/>
            <p:nvPr/>
          </p:nvSpPr>
          <p:spPr>
            <a:xfrm rot="1236535">
              <a:off x="7123993" y="838200"/>
              <a:ext cx="674999" cy="676780"/>
            </a:xfrm>
            <a:prstGeom prst="round2DiagRect">
              <a:avLst>
                <a:gd name="adj1" fmla="val 50000"/>
                <a:gd name="adj2" fmla="val 0"/>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Round Diagonal Corner Rectangle 1015">
              <a:extLst>
                <a:ext uri="{FF2B5EF4-FFF2-40B4-BE49-F238E27FC236}">
                  <a16:creationId xmlns:a16="http://schemas.microsoft.com/office/drawing/2014/main" id="{7D1DDC8E-38AB-A65E-667C-1113674A0974}"/>
                </a:ext>
              </a:extLst>
            </p:cNvPr>
            <p:cNvSpPr/>
            <p:nvPr/>
          </p:nvSpPr>
          <p:spPr>
            <a:xfrm rot="5076663">
              <a:off x="7779635" y="878037"/>
              <a:ext cx="587097" cy="778111"/>
            </a:xfrm>
            <a:prstGeom prst="round2DiagRect">
              <a:avLst>
                <a:gd name="adj1" fmla="val 50000"/>
                <a:gd name="adj2" fmla="val 0"/>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Oval 294">
              <a:extLst>
                <a:ext uri="{FF2B5EF4-FFF2-40B4-BE49-F238E27FC236}">
                  <a16:creationId xmlns:a16="http://schemas.microsoft.com/office/drawing/2014/main" id="{A491F5C2-78CC-AE50-2358-B6DE74721134}"/>
                </a:ext>
              </a:extLst>
            </p:cNvPr>
            <p:cNvSpPr/>
            <p:nvPr/>
          </p:nvSpPr>
          <p:spPr>
            <a:xfrm>
              <a:off x="7418620" y="943061"/>
              <a:ext cx="588830" cy="50474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egular Pentagon 1017">
              <a:extLst>
                <a:ext uri="{FF2B5EF4-FFF2-40B4-BE49-F238E27FC236}">
                  <a16:creationId xmlns:a16="http://schemas.microsoft.com/office/drawing/2014/main" id="{2EE34326-6BCA-9043-1022-7E2985A1CA18}"/>
                </a:ext>
              </a:extLst>
            </p:cNvPr>
            <p:cNvSpPr/>
            <p:nvPr/>
          </p:nvSpPr>
          <p:spPr>
            <a:xfrm rot="13468478">
              <a:off x="6836700" y="2302306"/>
              <a:ext cx="762000" cy="685800"/>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egular Pentagon 1018">
              <a:extLst>
                <a:ext uri="{FF2B5EF4-FFF2-40B4-BE49-F238E27FC236}">
                  <a16:creationId xmlns:a16="http://schemas.microsoft.com/office/drawing/2014/main" id="{A390ADDE-A7E5-494C-CF9D-CF88A379441E}"/>
                </a:ext>
              </a:extLst>
            </p:cNvPr>
            <p:cNvSpPr/>
            <p:nvPr/>
          </p:nvSpPr>
          <p:spPr>
            <a:xfrm rot="7924558">
              <a:off x="7977434" y="2227082"/>
              <a:ext cx="762000" cy="685800"/>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8" name="Group 101">
              <a:extLst>
                <a:ext uri="{FF2B5EF4-FFF2-40B4-BE49-F238E27FC236}">
                  <a16:creationId xmlns:a16="http://schemas.microsoft.com/office/drawing/2014/main" id="{076BDD4A-BF06-2EA6-8523-F7FEEC354387}"/>
                </a:ext>
              </a:extLst>
            </p:cNvPr>
            <p:cNvGrpSpPr/>
            <p:nvPr/>
          </p:nvGrpSpPr>
          <p:grpSpPr>
            <a:xfrm>
              <a:off x="7035859" y="3809890"/>
              <a:ext cx="1346141" cy="1240111"/>
              <a:chOff x="3837117" y="4267077"/>
              <a:chExt cx="2944684" cy="1395125"/>
            </a:xfrm>
          </p:grpSpPr>
          <p:sp>
            <p:nvSpPr>
              <p:cNvPr id="80" name="Pentagon 97">
                <a:extLst>
                  <a:ext uri="{FF2B5EF4-FFF2-40B4-BE49-F238E27FC236}">
                    <a16:creationId xmlns:a16="http://schemas.microsoft.com/office/drawing/2014/main" id="{FA0A64ED-EEE5-8ADF-4DF0-71E8A50D089D}"/>
                  </a:ext>
                </a:extLst>
              </p:cNvPr>
              <p:cNvSpPr/>
              <p:nvPr/>
            </p:nvSpPr>
            <p:spPr>
              <a:xfrm rot="5990650">
                <a:off x="3532318" y="4595401"/>
                <a:ext cx="1371600" cy="762001"/>
              </a:xfrm>
              <a:prstGeom prst="homePlat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Pentagon 1045">
                <a:extLst>
                  <a:ext uri="{FF2B5EF4-FFF2-40B4-BE49-F238E27FC236}">
                    <a16:creationId xmlns:a16="http://schemas.microsoft.com/office/drawing/2014/main" id="{EE422C22-9922-71A7-E9A3-776AE7E56D99}"/>
                  </a:ext>
                </a:extLst>
              </p:cNvPr>
              <p:cNvSpPr/>
              <p:nvPr/>
            </p:nvSpPr>
            <p:spPr>
              <a:xfrm rot="5663736">
                <a:off x="4244457" y="4585001"/>
                <a:ext cx="1371600" cy="762000"/>
              </a:xfrm>
              <a:prstGeom prst="homePlat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Pentagon 1046">
                <a:extLst>
                  <a:ext uri="{FF2B5EF4-FFF2-40B4-BE49-F238E27FC236}">
                    <a16:creationId xmlns:a16="http://schemas.microsoft.com/office/drawing/2014/main" id="{DA26364C-B6C3-C9EE-3DE2-E1DA86457960}"/>
                  </a:ext>
                </a:extLst>
              </p:cNvPr>
              <p:cNvSpPr/>
              <p:nvPr/>
            </p:nvSpPr>
            <p:spPr>
              <a:xfrm rot="5400000">
                <a:off x="5000822" y="4571877"/>
                <a:ext cx="1371600" cy="762000"/>
              </a:xfrm>
              <a:prstGeom prst="homePlat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Pentagon 1047">
                <a:extLst>
                  <a:ext uri="{FF2B5EF4-FFF2-40B4-BE49-F238E27FC236}">
                    <a16:creationId xmlns:a16="http://schemas.microsoft.com/office/drawing/2014/main" id="{28B5FC95-DC73-FB91-B3FC-E6083C80B02E}"/>
                  </a:ext>
                </a:extLst>
              </p:cNvPr>
              <p:cNvSpPr/>
              <p:nvPr/>
            </p:nvSpPr>
            <p:spPr>
              <a:xfrm rot="4986444">
                <a:off x="5715001" y="4572000"/>
                <a:ext cx="1371600" cy="762000"/>
              </a:xfrm>
              <a:prstGeom prst="homePlat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9" name="Group 109">
              <a:extLst>
                <a:ext uri="{FF2B5EF4-FFF2-40B4-BE49-F238E27FC236}">
                  <a16:creationId xmlns:a16="http://schemas.microsoft.com/office/drawing/2014/main" id="{9251025C-C304-9F8B-6D2D-5250346EF192}"/>
                </a:ext>
              </a:extLst>
            </p:cNvPr>
            <p:cNvGrpSpPr/>
            <p:nvPr/>
          </p:nvGrpSpPr>
          <p:grpSpPr>
            <a:xfrm>
              <a:off x="7090348" y="3581400"/>
              <a:ext cx="1367852" cy="256082"/>
              <a:chOff x="2971800" y="4953000"/>
              <a:chExt cx="2667000" cy="537398"/>
            </a:xfrm>
          </p:grpSpPr>
          <p:sp>
            <p:nvSpPr>
              <p:cNvPr id="316" name="Rectangle 315">
                <a:extLst>
                  <a:ext uri="{FF2B5EF4-FFF2-40B4-BE49-F238E27FC236}">
                    <a16:creationId xmlns:a16="http://schemas.microsoft.com/office/drawing/2014/main" id="{7AE370C9-5E52-5B48-7049-8ADDE154DBC5}"/>
                  </a:ext>
                </a:extLst>
              </p:cNvPr>
              <p:cNvSpPr/>
              <p:nvPr/>
            </p:nvSpPr>
            <p:spPr>
              <a:xfrm>
                <a:off x="2971800" y="4953000"/>
                <a:ext cx="2667000" cy="53340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7" name="Group 108">
                <a:extLst>
                  <a:ext uri="{FF2B5EF4-FFF2-40B4-BE49-F238E27FC236}">
                    <a16:creationId xmlns:a16="http://schemas.microsoft.com/office/drawing/2014/main" id="{1F3B711C-EA1D-351A-7B35-7174FA0A1C5A}"/>
                  </a:ext>
                </a:extLst>
              </p:cNvPr>
              <p:cNvGrpSpPr/>
              <p:nvPr/>
            </p:nvGrpSpPr>
            <p:grpSpPr>
              <a:xfrm>
                <a:off x="2971800" y="5029200"/>
                <a:ext cx="2667000" cy="461198"/>
                <a:chOff x="1066800" y="5486400"/>
                <a:chExt cx="4023610" cy="695793"/>
              </a:xfrm>
            </p:grpSpPr>
            <p:sp>
              <p:nvSpPr>
                <p:cNvPr id="318" name="Left-Right-Up Arrow 1039">
                  <a:extLst>
                    <a:ext uri="{FF2B5EF4-FFF2-40B4-BE49-F238E27FC236}">
                      <a16:creationId xmlns:a16="http://schemas.microsoft.com/office/drawing/2014/main" id="{09F4D338-F8DA-841A-9BC8-48B3FEB5669C}"/>
                    </a:ext>
                  </a:extLst>
                </p:cNvPr>
                <p:cNvSpPr/>
                <p:nvPr/>
              </p:nvSpPr>
              <p:spPr>
                <a:xfrm>
                  <a:off x="1066800" y="5486400"/>
                  <a:ext cx="1143000" cy="685800"/>
                </a:xfrm>
                <a:prstGeom prst="leftRightUpArrow">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Left-Right-Up Arrow 1040">
                  <a:extLst>
                    <a:ext uri="{FF2B5EF4-FFF2-40B4-BE49-F238E27FC236}">
                      <a16:creationId xmlns:a16="http://schemas.microsoft.com/office/drawing/2014/main" id="{1F332A77-91F9-59CA-6495-8F84EB475B77}"/>
                    </a:ext>
                  </a:extLst>
                </p:cNvPr>
                <p:cNvSpPr/>
                <p:nvPr/>
              </p:nvSpPr>
              <p:spPr>
                <a:xfrm rot="10800000">
                  <a:off x="1752600" y="5486400"/>
                  <a:ext cx="1143000" cy="685800"/>
                </a:xfrm>
                <a:prstGeom prst="leftRightUpArrow">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Left-Right-Up Arrow 1041">
                  <a:extLst>
                    <a:ext uri="{FF2B5EF4-FFF2-40B4-BE49-F238E27FC236}">
                      <a16:creationId xmlns:a16="http://schemas.microsoft.com/office/drawing/2014/main" id="{6616B401-D1BA-82EA-E480-36DD2932E3C4}"/>
                    </a:ext>
                  </a:extLst>
                </p:cNvPr>
                <p:cNvSpPr/>
                <p:nvPr/>
              </p:nvSpPr>
              <p:spPr>
                <a:xfrm>
                  <a:off x="2438400" y="5486400"/>
                  <a:ext cx="1143000" cy="685800"/>
                </a:xfrm>
                <a:prstGeom prst="leftRightUpArrow">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Left-Right-Up Arrow 1042">
                  <a:extLst>
                    <a:ext uri="{FF2B5EF4-FFF2-40B4-BE49-F238E27FC236}">
                      <a16:creationId xmlns:a16="http://schemas.microsoft.com/office/drawing/2014/main" id="{5B06F275-FD0C-3BBD-84E5-A37EDBC6FED4}"/>
                    </a:ext>
                  </a:extLst>
                </p:cNvPr>
                <p:cNvSpPr/>
                <p:nvPr/>
              </p:nvSpPr>
              <p:spPr>
                <a:xfrm rot="10800000">
                  <a:off x="3200400" y="5486400"/>
                  <a:ext cx="1143000" cy="685800"/>
                </a:xfrm>
                <a:prstGeom prst="leftRightUpArrow">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Left-Right-Up Arrow 1043">
                  <a:extLst>
                    <a:ext uri="{FF2B5EF4-FFF2-40B4-BE49-F238E27FC236}">
                      <a16:creationId xmlns:a16="http://schemas.microsoft.com/office/drawing/2014/main" id="{223B177D-8D42-5B7F-EB90-272A94802EA5}"/>
                    </a:ext>
                  </a:extLst>
                </p:cNvPr>
                <p:cNvSpPr/>
                <p:nvPr/>
              </p:nvSpPr>
              <p:spPr>
                <a:xfrm>
                  <a:off x="3947410" y="5496393"/>
                  <a:ext cx="1143000" cy="685800"/>
                </a:xfrm>
                <a:prstGeom prst="leftRightUpArrow">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0" name="Group 113">
              <a:extLst>
                <a:ext uri="{FF2B5EF4-FFF2-40B4-BE49-F238E27FC236}">
                  <a16:creationId xmlns:a16="http://schemas.microsoft.com/office/drawing/2014/main" id="{8D9550EE-A01A-1CB7-C9F7-BDAFB5C95A6D}"/>
                </a:ext>
              </a:extLst>
            </p:cNvPr>
            <p:cNvGrpSpPr/>
            <p:nvPr/>
          </p:nvGrpSpPr>
          <p:grpSpPr>
            <a:xfrm rot="3590630" flipH="1">
              <a:off x="7070866" y="5121846"/>
              <a:ext cx="480613" cy="768981"/>
              <a:chOff x="4953000" y="4724400"/>
              <a:chExt cx="1371600" cy="1371600"/>
            </a:xfrm>
          </p:grpSpPr>
          <p:sp>
            <p:nvSpPr>
              <p:cNvPr id="313" name="Oval 312">
                <a:extLst>
                  <a:ext uri="{FF2B5EF4-FFF2-40B4-BE49-F238E27FC236}">
                    <a16:creationId xmlns:a16="http://schemas.microsoft.com/office/drawing/2014/main" id="{83679FE8-27A1-4601-2A22-A972BFBAFA15}"/>
                  </a:ext>
                </a:extLst>
              </p:cNvPr>
              <p:cNvSpPr/>
              <p:nvPr/>
            </p:nvSpPr>
            <p:spPr>
              <a:xfrm>
                <a:off x="4976734" y="4724400"/>
                <a:ext cx="1347866" cy="11868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Moon 313">
                <a:extLst>
                  <a:ext uri="{FF2B5EF4-FFF2-40B4-BE49-F238E27FC236}">
                    <a16:creationId xmlns:a16="http://schemas.microsoft.com/office/drawing/2014/main" id="{0BF3F175-29CE-6D6C-915A-EE92678E4EF1}"/>
                  </a:ext>
                </a:extLst>
              </p:cNvPr>
              <p:cNvSpPr/>
              <p:nvPr/>
            </p:nvSpPr>
            <p:spPr>
              <a:xfrm rot="16200000">
                <a:off x="5143500" y="4914900"/>
                <a:ext cx="990600" cy="1371600"/>
              </a:xfrm>
              <a:prstGeom prst="moon">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Moon 314">
                <a:extLst>
                  <a:ext uri="{FF2B5EF4-FFF2-40B4-BE49-F238E27FC236}">
                    <a16:creationId xmlns:a16="http://schemas.microsoft.com/office/drawing/2014/main" id="{7D7C29A9-4F66-4E15-8579-FB64E2F1D708}"/>
                  </a:ext>
                </a:extLst>
              </p:cNvPr>
              <p:cNvSpPr/>
              <p:nvPr/>
            </p:nvSpPr>
            <p:spPr>
              <a:xfrm rot="5400000">
                <a:off x="5486400" y="4419600"/>
                <a:ext cx="304800" cy="1371600"/>
              </a:xfrm>
              <a:prstGeom prst="moon">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1" name="Group 114">
              <a:extLst>
                <a:ext uri="{FF2B5EF4-FFF2-40B4-BE49-F238E27FC236}">
                  <a16:creationId xmlns:a16="http://schemas.microsoft.com/office/drawing/2014/main" id="{186751C0-8397-873A-F9CE-ADF23D4F5F43}"/>
                </a:ext>
              </a:extLst>
            </p:cNvPr>
            <p:cNvGrpSpPr/>
            <p:nvPr/>
          </p:nvGrpSpPr>
          <p:grpSpPr>
            <a:xfrm rot="18665577" flipH="1">
              <a:off x="7827413" y="5154734"/>
              <a:ext cx="480613" cy="768981"/>
              <a:chOff x="4953000" y="4724400"/>
              <a:chExt cx="1371600" cy="1371600"/>
            </a:xfrm>
          </p:grpSpPr>
          <p:sp>
            <p:nvSpPr>
              <p:cNvPr id="310" name="Oval 309">
                <a:extLst>
                  <a:ext uri="{FF2B5EF4-FFF2-40B4-BE49-F238E27FC236}">
                    <a16:creationId xmlns:a16="http://schemas.microsoft.com/office/drawing/2014/main" id="{5AB28108-18FF-1265-9997-4040C8E71B73}"/>
                  </a:ext>
                </a:extLst>
              </p:cNvPr>
              <p:cNvSpPr/>
              <p:nvPr/>
            </p:nvSpPr>
            <p:spPr>
              <a:xfrm>
                <a:off x="4976734" y="4724400"/>
                <a:ext cx="1347866" cy="11868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Moon 310">
                <a:extLst>
                  <a:ext uri="{FF2B5EF4-FFF2-40B4-BE49-F238E27FC236}">
                    <a16:creationId xmlns:a16="http://schemas.microsoft.com/office/drawing/2014/main" id="{CF4108CE-FD15-31FC-0AA1-A17308ACEE66}"/>
                  </a:ext>
                </a:extLst>
              </p:cNvPr>
              <p:cNvSpPr/>
              <p:nvPr/>
            </p:nvSpPr>
            <p:spPr>
              <a:xfrm rot="16200000">
                <a:off x="5143500" y="4914900"/>
                <a:ext cx="990600" cy="1371600"/>
              </a:xfrm>
              <a:prstGeom prst="moon">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Moon 311">
                <a:extLst>
                  <a:ext uri="{FF2B5EF4-FFF2-40B4-BE49-F238E27FC236}">
                    <a16:creationId xmlns:a16="http://schemas.microsoft.com/office/drawing/2014/main" id="{E2227364-AA1A-6B7E-20CD-A8485C46E6A0}"/>
                  </a:ext>
                </a:extLst>
              </p:cNvPr>
              <p:cNvSpPr/>
              <p:nvPr/>
            </p:nvSpPr>
            <p:spPr>
              <a:xfrm rot="5400000">
                <a:off x="5486400" y="4419600"/>
                <a:ext cx="304800" cy="1371600"/>
              </a:xfrm>
              <a:prstGeom prst="moon">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2" name="Flowchart: Delay 301">
              <a:extLst>
                <a:ext uri="{FF2B5EF4-FFF2-40B4-BE49-F238E27FC236}">
                  <a16:creationId xmlns:a16="http://schemas.microsoft.com/office/drawing/2014/main" id="{A5F51DC2-7909-8D68-3EF4-946D6A7DE56D}"/>
                </a:ext>
              </a:extLst>
            </p:cNvPr>
            <p:cNvSpPr/>
            <p:nvPr/>
          </p:nvSpPr>
          <p:spPr>
            <a:xfrm rot="16200000">
              <a:off x="7391400" y="304800"/>
              <a:ext cx="762000" cy="1371600"/>
            </a:xfrm>
            <a:prstGeom prst="flowChartDelay">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3" name="Group 122">
              <a:extLst>
                <a:ext uri="{FF2B5EF4-FFF2-40B4-BE49-F238E27FC236}">
                  <a16:creationId xmlns:a16="http://schemas.microsoft.com/office/drawing/2014/main" id="{F3CE08AB-ECA5-4CBF-B5F7-530C3B363EDA}"/>
                </a:ext>
              </a:extLst>
            </p:cNvPr>
            <p:cNvGrpSpPr/>
            <p:nvPr/>
          </p:nvGrpSpPr>
          <p:grpSpPr>
            <a:xfrm flipH="1">
              <a:off x="7472976" y="78699"/>
              <a:ext cx="581739" cy="1219200"/>
              <a:chOff x="4953000" y="2971800"/>
              <a:chExt cx="926612" cy="1941979"/>
            </a:xfrm>
          </p:grpSpPr>
          <p:sp>
            <p:nvSpPr>
              <p:cNvPr id="307" name="Diamond 306">
                <a:extLst>
                  <a:ext uri="{FF2B5EF4-FFF2-40B4-BE49-F238E27FC236}">
                    <a16:creationId xmlns:a16="http://schemas.microsoft.com/office/drawing/2014/main" id="{85ECD3E0-2714-B6B0-4E95-1D12CB43A6CB}"/>
                  </a:ext>
                </a:extLst>
              </p:cNvPr>
              <p:cNvSpPr/>
              <p:nvPr/>
            </p:nvSpPr>
            <p:spPr>
              <a:xfrm>
                <a:off x="5029200" y="2971800"/>
                <a:ext cx="838200" cy="1828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Diamond 307">
                <a:extLst>
                  <a:ext uri="{FF2B5EF4-FFF2-40B4-BE49-F238E27FC236}">
                    <a16:creationId xmlns:a16="http://schemas.microsoft.com/office/drawing/2014/main" id="{5B20C6A7-F9D0-34B9-799C-9A0FC6B579B1}"/>
                  </a:ext>
                </a:extLst>
              </p:cNvPr>
              <p:cNvSpPr/>
              <p:nvPr/>
            </p:nvSpPr>
            <p:spPr>
              <a:xfrm rot="21363889">
                <a:off x="4953000" y="3048000"/>
                <a:ext cx="838200" cy="1828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Diamond 308">
                <a:extLst>
                  <a:ext uri="{FF2B5EF4-FFF2-40B4-BE49-F238E27FC236}">
                    <a16:creationId xmlns:a16="http://schemas.microsoft.com/office/drawing/2014/main" id="{5EB9A221-49C6-CC2B-9895-FEF977476C0C}"/>
                  </a:ext>
                </a:extLst>
              </p:cNvPr>
              <p:cNvSpPr/>
              <p:nvPr/>
            </p:nvSpPr>
            <p:spPr>
              <a:xfrm rot="340679">
                <a:off x="5041412" y="3084979"/>
                <a:ext cx="838200" cy="1828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4" name="Group 125">
              <a:extLst>
                <a:ext uri="{FF2B5EF4-FFF2-40B4-BE49-F238E27FC236}">
                  <a16:creationId xmlns:a16="http://schemas.microsoft.com/office/drawing/2014/main" id="{A09FE1E2-1B0B-4A7B-AB66-14E03E341828}"/>
                </a:ext>
              </a:extLst>
            </p:cNvPr>
            <p:cNvGrpSpPr/>
            <p:nvPr/>
          </p:nvGrpSpPr>
          <p:grpSpPr>
            <a:xfrm>
              <a:off x="6858000" y="381000"/>
              <a:ext cx="312496" cy="5005983"/>
              <a:chOff x="5783504" y="404217"/>
              <a:chExt cx="513234" cy="5539383"/>
            </a:xfrm>
          </p:grpSpPr>
          <p:sp>
            <p:nvSpPr>
              <p:cNvPr id="305" name="Rounded Rectangle 1026">
                <a:extLst>
                  <a:ext uri="{FF2B5EF4-FFF2-40B4-BE49-F238E27FC236}">
                    <a16:creationId xmlns:a16="http://schemas.microsoft.com/office/drawing/2014/main" id="{2964AD12-AB79-42D3-C824-18FCF9DC119B}"/>
                  </a:ext>
                </a:extLst>
              </p:cNvPr>
              <p:cNvSpPr/>
              <p:nvPr/>
            </p:nvSpPr>
            <p:spPr>
              <a:xfrm>
                <a:off x="5943600" y="1143000"/>
                <a:ext cx="228600" cy="4800600"/>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Diamond 305">
                <a:extLst>
                  <a:ext uri="{FF2B5EF4-FFF2-40B4-BE49-F238E27FC236}">
                    <a16:creationId xmlns:a16="http://schemas.microsoft.com/office/drawing/2014/main" id="{F6209860-9856-7867-F17B-9508B6C9B70A}"/>
                  </a:ext>
                </a:extLst>
              </p:cNvPr>
              <p:cNvSpPr/>
              <p:nvPr/>
            </p:nvSpPr>
            <p:spPr>
              <a:xfrm flipH="1">
                <a:off x="5783504" y="404217"/>
                <a:ext cx="513234" cy="1119784"/>
              </a:xfrm>
              <a:prstGeom prst="diamond">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4" name="Group 83">
            <a:extLst>
              <a:ext uri="{FF2B5EF4-FFF2-40B4-BE49-F238E27FC236}">
                <a16:creationId xmlns:a16="http://schemas.microsoft.com/office/drawing/2014/main" id="{2F5AB847-955C-40D5-AD9D-3E2AE0B2F3D8}"/>
              </a:ext>
            </a:extLst>
          </p:cNvPr>
          <p:cNvGrpSpPr/>
          <p:nvPr/>
        </p:nvGrpSpPr>
        <p:grpSpPr>
          <a:xfrm>
            <a:off x="8610966" y="1772855"/>
            <a:ext cx="1110443" cy="2538381"/>
            <a:chOff x="782565" y="1101398"/>
            <a:chExt cx="1893267" cy="4327852"/>
          </a:xfrm>
        </p:grpSpPr>
        <p:sp>
          <p:nvSpPr>
            <p:cNvPr id="89" name="Round Diagonal Corner Rectangle 94">
              <a:extLst>
                <a:ext uri="{FF2B5EF4-FFF2-40B4-BE49-F238E27FC236}">
                  <a16:creationId xmlns:a16="http://schemas.microsoft.com/office/drawing/2014/main" id="{E1841818-2EED-46F1-BD5E-3E5F188F629E}"/>
                </a:ext>
              </a:extLst>
            </p:cNvPr>
            <p:cNvSpPr/>
            <p:nvPr/>
          </p:nvSpPr>
          <p:spPr>
            <a:xfrm rot="12394047">
              <a:off x="1637871" y="1396627"/>
              <a:ext cx="875880" cy="15016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90" name="Round Diagonal Corner Rectangle 95">
              <a:extLst>
                <a:ext uri="{FF2B5EF4-FFF2-40B4-BE49-F238E27FC236}">
                  <a16:creationId xmlns:a16="http://schemas.microsoft.com/office/drawing/2014/main" id="{690233F1-2902-4F9B-AB90-288ABCBF2DB4}"/>
                </a:ext>
              </a:extLst>
            </p:cNvPr>
            <p:cNvSpPr/>
            <p:nvPr/>
          </p:nvSpPr>
          <p:spPr>
            <a:xfrm rot="19994265" flipH="1">
              <a:off x="941698" y="1377063"/>
              <a:ext cx="920837" cy="1617041"/>
            </a:xfrm>
            <a:prstGeom prst="round2DiagRect">
              <a:avLst>
                <a:gd name="adj1" fmla="val 0"/>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91" name="Oval 90">
              <a:extLst>
                <a:ext uri="{FF2B5EF4-FFF2-40B4-BE49-F238E27FC236}">
                  <a16:creationId xmlns:a16="http://schemas.microsoft.com/office/drawing/2014/main" id="{6477CEE2-6644-4D79-AEB3-1F4647A8AAE7}"/>
                </a:ext>
              </a:extLst>
            </p:cNvPr>
            <p:cNvSpPr/>
            <p:nvPr/>
          </p:nvSpPr>
          <p:spPr>
            <a:xfrm>
              <a:off x="1105639" y="1213172"/>
              <a:ext cx="1284284" cy="16523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nvGrpSpPr>
            <p:cNvPr id="92" name="Group 91">
              <a:extLst>
                <a:ext uri="{FF2B5EF4-FFF2-40B4-BE49-F238E27FC236}">
                  <a16:creationId xmlns:a16="http://schemas.microsoft.com/office/drawing/2014/main" id="{2DB8147D-1E70-406F-8439-A21B3B0E3FF8}"/>
                </a:ext>
              </a:extLst>
            </p:cNvPr>
            <p:cNvGrpSpPr/>
            <p:nvPr/>
          </p:nvGrpSpPr>
          <p:grpSpPr>
            <a:xfrm rot="2754858">
              <a:off x="1292245" y="4851434"/>
              <a:ext cx="418271" cy="737362"/>
              <a:chOff x="1676400" y="2133600"/>
              <a:chExt cx="1447800" cy="2088845"/>
            </a:xfrm>
          </p:grpSpPr>
          <p:sp>
            <p:nvSpPr>
              <p:cNvPr id="148" name="Oval 147">
                <a:extLst>
                  <a:ext uri="{FF2B5EF4-FFF2-40B4-BE49-F238E27FC236}">
                    <a16:creationId xmlns:a16="http://schemas.microsoft.com/office/drawing/2014/main" id="{AA26471B-537F-44FA-B5B9-58CABFA47AC7}"/>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64" name="Moon 163">
                <a:extLst>
                  <a:ext uri="{FF2B5EF4-FFF2-40B4-BE49-F238E27FC236}">
                    <a16:creationId xmlns:a16="http://schemas.microsoft.com/office/drawing/2014/main" id="{BA7A8699-84A0-41B6-9456-04473DF09896}"/>
                  </a:ext>
                </a:extLst>
              </p:cNvPr>
              <p:cNvSpPr/>
              <p:nvPr/>
            </p:nvSpPr>
            <p:spPr>
              <a:xfrm rot="16429614">
                <a:off x="2042866" y="3204410"/>
                <a:ext cx="672490" cy="1363580"/>
              </a:xfrm>
              <a:prstGeom prst="moon">
                <a:avLst>
                  <a:gd name="adj" fmla="val 87500"/>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65" name="Moon 164">
                <a:extLst>
                  <a:ext uri="{FF2B5EF4-FFF2-40B4-BE49-F238E27FC236}">
                    <a16:creationId xmlns:a16="http://schemas.microsoft.com/office/drawing/2014/main" id="{D68FB83C-A877-4610-BE97-62FA2BE9E283}"/>
                  </a:ext>
                </a:extLst>
              </p:cNvPr>
              <p:cNvSpPr/>
              <p:nvPr/>
            </p:nvSpPr>
            <p:spPr>
              <a:xfrm rot="5400000">
                <a:off x="2031790" y="2496488"/>
                <a:ext cx="718282" cy="1364105"/>
              </a:xfrm>
              <a:prstGeom prst="moon">
                <a:avLst>
                  <a:gd name="adj" fmla="val 34385"/>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93" name="Group 92">
              <a:extLst>
                <a:ext uri="{FF2B5EF4-FFF2-40B4-BE49-F238E27FC236}">
                  <a16:creationId xmlns:a16="http://schemas.microsoft.com/office/drawing/2014/main" id="{FE0092F7-1F48-44A6-BD38-54D0113592EE}"/>
                </a:ext>
              </a:extLst>
            </p:cNvPr>
            <p:cNvGrpSpPr/>
            <p:nvPr/>
          </p:nvGrpSpPr>
          <p:grpSpPr>
            <a:xfrm rot="18845142" flipH="1">
              <a:off x="1670777" y="4757861"/>
              <a:ext cx="454896" cy="743939"/>
              <a:chOff x="1676400" y="2133600"/>
              <a:chExt cx="1447800" cy="2088845"/>
            </a:xfrm>
          </p:grpSpPr>
          <p:sp>
            <p:nvSpPr>
              <p:cNvPr id="108" name="Oval 107">
                <a:extLst>
                  <a:ext uri="{FF2B5EF4-FFF2-40B4-BE49-F238E27FC236}">
                    <a16:creationId xmlns:a16="http://schemas.microsoft.com/office/drawing/2014/main" id="{EB3206DE-EC1D-40C1-9D3C-C4FFC0C3FFEF}"/>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9" name="Moon 108">
                <a:extLst>
                  <a:ext uri="{FF2B5EF4-FFF2-40B4-BE49-F238E27FC236}">
                    <a16:creationId xmlns:a16="http://schemas.microsoft.com/office/drawing/2014/main" id="{B9DE2251-5579-4E42-A85C-4B46E5498C10}"/>
                  </a:ext>
                </a:extLst>
              </p:cNvPr>
              <p:cNvSpPr/>
              <p:nvPr/>
            </p:nvSpPr>
            <p:spPr>
              <a:xfrm rot="16429614">
                <a:off x="2042866" y="3204410"/>
                <a:ext cx="672490" cy="1363580"/>
              </a:xfrm>
              <a:prstGeom prst="moon">
                <a:avLst>
                  <a:gd name="adj" fmla="val 87500"/>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26" name="Moon 125">
                <a:extLst>
                  <a:ext uri="{FF2B5EF4-FFF2-40B4-BE49-F238E27FC236}">
                    <a16:creationId xmlns:a16="http://schemas.microsoft.com/office/drawing/2014/main" id="{004BFDD6-AF62-43DA-8115-8C33A0A5043F}"/>
                  </a:ext>
                </a:extLst>
              </p:cNvPr>
              <p:cNvSpPr/>
              <p:nvPr/>
            </p:nvSpPr>
            <p:spPr>
              <a:xfrm rot="5400000">
                <a:off x="2031790" y="2496488"/>
                <a:ext cx="718282" cy="1364105"/>
              </a:xfrm>
              <a:prstGeom prst="moon">
                <a:avLst>
                  <a:gd name="adj" fmla="val 34385"/>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94" name="Group 93">
              <a:extLst>
                <a:ext uri="{FF2B5EF4-FFF2-40B4-BE49-F238E27FC236}">
                  <a16:creationId xmlns:a16="http://schemas.microsoft.com/office/drawing/2014/main" id="{02A460C6-1F66-4BF5-8BC8-9C739D8F4DB2}"/>
                </a:ext>
              </a:extLst>
            </p:cNvPr>
            <p:cNvGrpSpPr/>
            <p:nvPr/>
          </p:nvGrpSpPr>
          <p:grpSpPr>
            <a:xfrm>
              <a:off x="810561" y="2772737"/>
              <a:ext cx="1865271" cy="2320328"/>
              <a:chOff x="4419600" y="2060454"/>
              <a:chExt cx="3045502" cy="4187946"/>
            </a:xfrm>
          </p:grpSpPr>
          <p:sp>
            <p:nvSpPr>
              <p:cNvPr id="99" name="Oval 98">
                <a:extLst>
                  <a:ext uri="{FF2B5EF4-FFF2-40B4-BE49-F238E27FC236}">
                    <a16:creationId xmlns:a16="http://schemas.microsoft.com/office/drawing/2014/main" id="{1FE39307-8D74-4BCB-A446-985B41D9E847}"/>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0" name="Oval 99">
                <a:extLst>
                  <a:ext uri="{FF2B5EF4-FFF2-40B4-BE49-F238E27FC236}">
                    <a16:creationId xmlns:a16="http://schemas.microsoft.com/office/drawing/2014/main" id="{F6921952-4A21-4C64-ABA0-6232F85DD043}"/>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1" name="Trapezoid 100">
                <a:extLst>
                  <a:ext uri="{FF2B5EF4-FFF2-40B4-BE49-F238E27FC236}">
                    <a16:creationId xmlns:a16="http://schemas.microsoft.com/office/drawing/2014/main" id="{5A99C996-1088-493A-B697-D9BC3C7EF8D8}"/>
                  </a:ext>
                </a:extLst>
              </p:cNvPr>
              <p:cNvSpPr/>
              <p:nvPr/>
            </p:nvSpPr>
            <p:spPr>
              <a:xfrm rot="20102191">
                <a:off x="6267526" y="2091421"/>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2" name="Trapezoid 101">
                <a:extLst>
                  <a:ext uri="{FF2B5EF4-FFF2-40B4-BE49-F238E27FC236}">
                    <a16:creationId xmlns:a16="http://schemas.microsoft.com/office/drawing/2014/main" id="{5F5C3520-091C-4C3F-848E-927AF1124AD8}"/>
                  </a:ext>
                </a:extLst>
              </p:cNvPr>
              <p:cNvSpPr/>
              <p:nvPr/>
            </p:nvSpPr>
            <p:spPr>
              <a:xfrm rot="1327004">
                <a:off x="4648115" y="2060454"/>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3" name="Trapezoid 102">
                <a:extLst>
                  <a:ext uri="{FF2B5EF4-FFF2-40B4-BE49-F238E27FC236}">
                    <a16:creationId xmlns:a16="http://schemas.microsoft.com/office/drawing/2014/main" id="{DC2BC5AE-25F6-42E1-9501-2762CE760D25}"/>
                  </a:ext>
                </a:extLst>
              </p:cNvPr>
              <p:cNvSpPr/>
              <p:nvPr/>
            </p:nvSpPr>
            <p:spPr>
              <a:xfrm>
                <a:off x="4876800" y="2133600"/>
                <a:ext cx="2133600" cy="4114800"/>
              </a:xfrm>
              <a:prstGeom prst="trapezoid">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4" name="Isosceles Triangle 103">
                <a:extLst>
                  <a:ext uri="{FF2B5EF4-FFF2-40B4-BE49-F238E27FC236}">
                    <a16:creationId xmlns:a16="http://schemas.microsoft.com/office/drawing/2014/main" id="{7BDD41F8-4210-47A2-BF9B-D5C03A884E58}"/>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5" name="Rectangle 104">
                <a:extLst>
                  <a:ext uri="{FF2B5EF4-FFF2-40B4-BE49-F238E27FC236}">
                    <a16:creationId xmlns:a16="http://schemas.microsoft.com/office/drawing/2014/main" id="{2347B3FD-6B64-4E42-87CB-FA713E4D91C4}"/>
                  </a:ext>
                </a:extLst>
              </p:cNvPr>
              <p:cNvSpPr/>
              <p:nvPr/>
            </p:nvSpPr>
            <p:spPr>
              <a:xfrm>
                <a:off x="5181600" y="4419600"/>
                <a:ext cx="1524000" cy="228600"/>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6" name="Trapezoid 105">
                <a:extLst>
                  <a:ext uri="{FF2B5EF4-FFF2-40B4-BE49-F238E27FC236}">
                    <a16:creationId xmlns:a16="http://schemas.microsoft.com/office/drawing/2014/main" id="{092A5591-7D14-4F6E-B934-428106B5ADB9}"/>
                  </a:ext>
                </a:extLst>
              </p:cNvPr>
              <p:cNvSpPr/>
              <p:nvPr/>
            </p:nvSpPr>
            <p:spPr>
              <a:xfrm rot="366654" flipH="1">
                <a:off x="4944218" y="2084003"/>
                <a:ext cx="706763" cy="3877254"/>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7" name="Trapezoid 106">
                <a:extLst>
                  <a:ext uri="{FF2B5EF4-FFF2-40B4-BE49-F238E27FC236}">
                    <a16:creationId xmlns:a16="http://schemas.microsoft.com/office/drawing/2014/main" id="{843B95C0-8763-4B1D-81B6-C279F5760F15}"/>
                  </a:ext>
                </a:extLst>
              </p:cNvPr>
              <p:cNvSpPr/>
              <p:nvPr/>
            </p:nvSpPr>
            <p:spPr>
              <a:xfrm rot="21233346">
                <a:off x="6224662" y="2067736"/>
                <a:ext cx="706763" cy="3886573"/>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grpSp>
        <p:sp>
          <p:nvSpPr>
            <p:cNvPr id="95" name="Round Diagonal Corner Rectangle 102">
              <a:extLst>
                <a:ext uri="{FF2B5EF4-FFF2-40B4-BE49-F238E27FC236}">
                  <a16:creationId xmlns:a16="http://schemas.microsoft.com/office/drawing/2014/main" id="{B020EACB-8090-4C8B-B5EE-34543ADEF0B1}"/>
                </a:ext>
              </a:extLst>
            </p:cNvPr>
            <p:cNvSpPr/>
            <p:nvPr/>
          </p:nvSpPr>
          <p:spPr>
            <a:xfrm rot="18574207">
              <a:off x="1330548" y="2360825"/>
              <a:ext cx="715874" cy="7154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96" name="Oval 95">
              <a:extLst>
                <a:ext uri="{FF2B5EF4-FFF2-40B4-BE49-F238E27FC236}">
                  <a16:creationId xmlns:a16="http://schemas.microsoft.com/office/drawing/2014/main" id="{6E0E77E6-CEA7-4EE0-A630-1C5EBAD5959D}"/>
                </a:ext>
              </a:extLst>
            </p:cNvPr>
            <p:cNvSpPr/>
            <p:nvPr/>
          </p:nvSpPr>
          <p:spPr>
            <a:xfrm>
              <a:off x="1521331" y="2463130"/>
              <a:ext cx="332869" cy="1660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97" name="Rectangle 96">
              <a:extLst>
                <a:ext uri="{FF2B5EF4-FFF2-40B4-BE49-F238E27FC236}">
                  <a16:creationId xmlns:a16="http://schemas.microsoft.com/office/drawing/2014/main" id="{F78C5D17-7A35-458F-8338-2BBD36620073}"/>
                </a:ext>
              </a:extLst>
            </p:cNvPr>
            <p:cNvSpPr/>
            <p:nvPr/>
          </p:nvSpPr>
          <p:spPr>
            <a:xfrm>
              <a:off x="782565" y="1606305"/>
              <a:ext cx="1865270" cy="220090"/>
            </a:xfrm>
            <a:prstGeom prst="rect">
              <a:avLst/>
            </a:prstGeom>
            <a:solidFill>
              <a:srgbClr val="F1DE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98" name="Freeform: Shape 97">
              <a:extLst>
                <a:ext uri="{FF2B5EF4-FFF2-40B4-BE49-F238E27FC236}">
                  <a16:creationId xmlns:a16="http://schemas.microsoft.com/office/drawing/2014/main" id="{7B36AB5B-E131-4CFF-BA64-C576FA8F7D8F}"/>
                </a:ext>
              </a:extLst>
            </p:cNvPr>
            <p:cNvSpPr/>
            <p:nvPr/>
          </p:nvSpPr>
          <p:spPr>
            <a:xfrm rot="14935407">
              <a:off x="1294399" y="856779"/>
              <a:ext cx="812269" cy="1301507"/>
            </a:xfrm>
            <a:custGeom>
              <a:avLst/>
              <a:gdLst>
                <a:gd name="connsiteX0" fmla="*/ 686068 w 812269"/>
                <a:gd name="connsiteY0" fmla="*/ 956814 h 1301507"/>
                <a:gd name="connsiteX1" fmla="*/ 539244 w 812269"/>
                <a:gd name="connsiteY1" fmla="*/ 1143752 h 1301507"/>
                <a:gd name="connsiteX2" fmla="*/ 282405 w 812269"/>
                <a:gd name="connsiteY2" fmla="*/ 1288198 h 1301507"/>
                <a:gd name="connsiteX3" fmla="*/ 141421 w 812269"/>
                <a:gd name="connsiteY3" fmla="*/ 1248710 h 1301507"/>
                <a:gd name="connsiteX4" fmla="*/ 39928 w 812269"/>
                <a:gd name="connsiteY4" fmla="*/ 1068246 h 1301507"/>
                <a:gd name="connsiteX5" fmla="*/ 158387 w 812269"/>
                <a:gd name="connsiteY5" fmla="*/ 645303 h 1301507"/>
                <a:gd name="connsiteX6" fmla="*/ 247545 w 812269"/>
                <a:gd name="connsiteY6" fmla="*/ 595161 h 1301507"/>
                <a:gd name="connsiteX7" fmla="*/ 231252 w 812269"/>
                <a:gd name="connsiteY7" fmla="*/ 575414 h 1301507"/>
                <a:gd name="connsiteX8" fmla="*/ 177005 w 812269"/>
                <a:gd name="connsiteY8" fmla="*/ 397823 h 1301507"/>
                <a:gd name="connsiteX9" fmla="*/ 177005 w 812269"/>
                <a:gd name="connsiteY9" fmla="*/ 105879 h 1301507"/>
                <a:gd name="connsiteX10" fmla="*/ 282884 w 812269"/>
                <a:gd name="connsiteY10" fmla="*/ 0 h 1301507"/>
                <a:gd name="connsiteX11" fmla="*/ 494637 w 812269"/>
                <a:gd name="connsiteY11" fmla="*/ 0 h 1301507"/>
                <a:gd name="connsiteX12" fmla="*/ 812269 w 812269"/>
                <a:gd name="connsiteY12" fmla="*/ 317632 h 1301507"/>
                <a:gd name="connsiteX13" fmla="*/ 812269 w 812269"/>
                <a:gd name="connsiteY13" fmla="*/ 609576 h 1301507"/>
                <a:gd name="connsiteX14" fmla="*/ 706390 w 812269"/>
                <a:gd name="connsiteY14" fmla="*/ 715455 h 1301507"/>
                <a:gd name="connsiteX15" fmla="*/ 654692 w 812269"/>
                <a:gd name="connsiteY15" fmla="*/ 715455 h 1301507"/>
                <a:gd name="connsiteX16" fmla="*/ 657703 w 812269"/>
                <a:gd name="connsiteY16" fmla="*/ 720810 h 1301507"/>
                <a:gd name="connsiteX17" fmla="*/ 686068 w 812269"/>
                <a:gd name="connsiteY17" fmla="*/ 956814 h 130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2269" h="1301507">
                  <a:moveTo>
                    <a:pt x="686068" y="956814"/>
                  </a:moveTo>
                  <a:cubicBezTo>
                    <a:pt x="664631" y="1033352"/>
                    <a:pt x="613996" y="1101711"/>
                    <a:pt x="539244" y="1143752"/>
                  </a:cubicBezTo>
                  <a:lnTo>
                    <a:pt x="282405" y="1288198"/>
                  </a:lnTo>
                  <a:cubicBezTo>
                    <a:pt x="232570" y="1316225"/>
                    <a:pt x="169449" y="1298546"/>
                    <a:pt x="141421" y="1248710"/>
                  </a:cubicBezTo>
                  <a:lnTo>
                    <a:pt x="39928" y="1068246"/>
                  </a:lnTo>
                  <a:cubicBezTo>
                    <a:pt x="-44152" y="918742"/>
                    <a:pt x="8884" y="729384"/>
                    <a:pt x="158387" y="645303"/>
                  </a:cubicBezTo>
                  <a:lnTo>
                    <a:pt x="247545" y="595161"/>
                  </a:lnTo>
                  <a:lnTo>
                    <a:pt x="231252" y="575414"/>
                  </a:lnTo>
                  <a:cubicBezTo>
                    <a:pt x="197003" y="524720"/>
                    <a:pt x="177005" y="463607"/>
                    <a:pt x="177005" y="397823"/>
                  </a:cubicBezTo>
                  <a:lnTo>
                    <a:pt x="177005" y="105879"/>
                  </a:lnTo>
                  <a:cubicBezTo>
                    <a:pt x="177005" y="47404"/>
                    <a:pt x="224409" y="0"/>
                    <a:pt x="282884" y="0"/>
                  </a:cubicBezTo>
                  <a:lnTo>
                    <a:pt x="494637" y="0"/>
                  </a:lnTo>
                  <a:cubicBezTo>
                    <a:pt x="670060" y="0"/>
                    <a:pt x="812269" y="142209"/>
                    <a:pt x="812269" y="317632"/>
                  </a:cubicBezTo>
                  <a:lnTo>
                    <a:pt x="812269" y="609576"/>
                  </a:lnTo>
                  <a:cubicBezTo>
                    <a:pt x="812269" y="668051"/>
                    <a:pt x="764865" y="715455"/>
                    <a:pt x="706390" y="715455"/>
                  </a:cubicBezTo>
                  <a:lnTo>
                    <a:pt x="654692" y="715455"/>
                  </a:lnTo>
                  <a:lnTo>
                    <a:pt x="657703" y="720810"/>
                  </a:lnTo>
                  <a:cubicBezTo>
                    <a:pt x="699744" y="795561"/>
                    <a:pt x="707505" y="880277"/>
                    <a:pt x="686068" y="956814"/>
                  </a:cubicBez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8" name="Group 107"/>
          <p:cNvGrpSpPr/>
          <p:nvPr/>
        </p:nvGrpSpPr>
        <p:grpSpPr>
          <a:xfrm>
            <a:off x="7772400" y="3352800"/>
            <a:ext cx="2514600" cy="1872922"/>
            <a:chOff x="3505200" y="3352800"/>
            <a:chExt cx="1905000" cy="1263322"/>
          </a:xfrm>
        </p:grpSpPr>
        <p:grpSp>
          <p:nvGrpSpPr>
            <p:cNvPr id="9" name="Group 287"/>
            <p:cNvGrpSpPr/>
            <p:nvPr/>
          </p:nvGrpSpPr>
          <p:grpSpPr>
            <a:xfrm>
              <a:off x="3581400" y="3352800"/>
              <a:ext cx="1828800" cy="1263322"/>
              <a:chOff x="2667000" y="3352800"/>
              <a:chExt cx="5074170" cy="3505200"/>
            </a:xfrm>
          </p:grpSpPr>
          <p:grpSp>
            <p:nvGrpSpPr>
              <p:cNvPr id="10" name="Group 59"/>
              <p:cNvGrpSpPr/>
              <p:nvPr/>
            </p:nvGrpSpPr>
            <p:grpSpPr>
              <a:xfrm>
                <a:off x="2667000" y="3352800"/>
                <a:ext cx="5074170" cy="3505200"/>
                <a:chOff x="3231630" y="2133600"/>
                <a:chExt cx="1842541" cy="1737610"/>
              </a:xfrm>
            </p:grpSpPr>
            <p:sp>
              <p:nvSpPr>
                <p:cNvPr id="132" name="Rounded Rectangle 12"/>
                <p:cNvSpPr/>
                <p:nvPr/>
              </p:nvSpPr>
              <p:spPr>
                <a:xfrm>
                  <a:off x="32766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ounded Rectangle 15"/>
                <p:cNvSpPr/>
                <p:nvPr/>
              </p:nvSpPr>
              <p:spPr>
                <a:xfrm>
                  <a:off x="37338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ounded Rectangle 16"/>
                <p:cNvSpPr/>
                <p:nvPr/>
              </p:nvSpPr>
              <p:spPr>
                <a:xfrm>
                  <a:off x="41910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ounded Rectangle 17"/>
                <p:cNvSpPr/>
                <p:nvPr/>
              </p:nvSpPr>
              <p:spPr>
                <a:xfrm>
                  <a:off x="46482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ounded Rectangle 10"/>
                <p:cNvSpPr/>
                <p:nvPr/>
              </p:nvSpPr>
              <p:spPr>
                <a:xfrm>
                  <a:off x="3231630" y="2635770"/>
                  <a:ext cx="1828800" cy="1219200"/>
                </a:xfrm>
                <a:prstGeom prst="roundRect">
                  <a:avLst>
                    <a:gd name="adj" fmla="val 8134"/>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ounded Rectangle 18"/>
                <p:cNvSpPr/>
                <p:nvPr/>
              </p:nvSpPr>
              <p:spPr>
                <a:xfrm>
                  <a:off x="3245371" y="2133600"/>
                  <a:ext cx="1828800" cy="299804"/>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9"/>
                <p:cNvGrpSpPr/>
                <p:nvPr/>
              </p:nvGrpSpPr>
              <p:grpSpPr>
                <a:xfrm>
                  <a:off x="3733800" y="2819400"/>
                  <a:ext cx="898161" cy="1051810"/>
                  <a:chOff x="1752600" y="1600200"/>
                  <a:chExt cx="1905000" cy="2895600"/>
                </a:xfrm>
              </p:grpSpPr>
              <p:sp>
                <p:nvSpPr>
                  <p:cNvPr id="139" name="Flowchart: Delay 7"/>
                  <p:cNvSpPr/>
                  <p:nvPr/>
                </p:nvSpPr>
                <p:spPr>
                  <a:xfrm rot="16200000">
                    <a:off x="1257300" y="2095500"/>
                    <a:ext cx="2895600" cy="1905000"/>
                  </a:xfrm>
                  <a:prstGeom prst="flowChartDelay">
                    <a:avLst/>
                  </a:prstGeom>
                  <a:solidFill>
                    <a:srgbClr val="E3C1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lowchart: Delay 8"/>
                  <p:cNvSpPr/>
                  <p:nvPr/>
                </p:nvSpPr>
                <p:spPr>
                  <a:xfrm rot="16200000">
                    <a:off x="1490472" y="2548128"/>
                    <a:ext cx="2429256" cy="1447800"/>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 name="Group 79"/>
              <p:cNvGrpSpPr/>
              <p:nvPr/>
            </p:nvGrpSpPr>
            <p:grpSpPr>
              <a:xfrm>
                <a:off x="2743200" y="3429000"/>
                <a:ext cx="4648200" cy="457200"/>
                <a:chOff x="4038600" y="287312"/>
                <a:chExt cx="5102902" cy="474688"/>
              </a:xfrm>
            </p:grpSpPr>
            <p:sp>
              <p:nvSpPr>
                <p:cNvPr id="85" name="Quad Arrow Callout 84"/>
                <p:cNvSpPr/>
                <p:nvPr/>
              </p:nvSpPr>
              <p:spPr>
                <a:xfrm>
                  <a:off x="4038600" y="304800"/>
                  <a:ext cx="1295400" cy="457200"/>
                </a:xfrm>
                <a:prstGeom prst="quadArrow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Quad Arrow Callout 85"/>
                <p:cNvSpPr/>
                <p:nvPr/>
              </p:nvSpPr>
              <p:spPr>
                <a:xfrm>
                  <a:off x="5257800" y="304800"/>
                  <a:ext cx="1295400" cy="457200"/>
                </a:xfrm>
                <a:prstGeom prst="quadArrow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Quad Arrow Callout 86"/>
                <p:cNvSpPr/>
                <p:nvPr/>
              </p:nvSpPr>
              <p:spPr>
                <a:xfrm>
                  <a:off x="6551951" y="296056"/>
                  <a:ext cx="1295400" cy="457200"/>
                </a:xfrm>
                <a:prstGeom prst="quadArrow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Quad Arrow Callout 87"/>
                <p:cNvSpPr/>
                <p:nvPr/>
              </p:nvSpPr>
              <p:spPr>
                <a:xfrm>
                  <a:off x="7846102" y="287312"/>
                  <a:ext cx="1295400" cy="457200"/>
                </a:xfrm>
                <a:prstGeom prst="quadArrow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9" name="Wave 158"/>
            <p:cNvSpPr/>
            <p:nvPr/>
          </p:nvSpPr>
          <p:spPr>
            <a:xfrm rot="16200000">
              <a:off x="3357033" y="3881967"/>
              <a:ext cx="829734" cy="533400"/>
            </a:xfrm>
            <a:prstGeom prst="wav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141">
            <a:extLst>
              <a:ext uri="{FF2B5EF4-FFF2-40B4-BE49-F238E27FC236}">
                <a16:creationId xmlns:a16="http://schemas.microsoft.com/office/drawing/2014/main" id="{37047BF3-DED5-8C08-16D4-DA0FB998FCE5}"/>
              </a:ext>
            </a:extLst>
          </p:cNvPr>
          <p:cNvGrpSpPr/>
          <p:nvPr/>
        </p:nvGrpSpPr>
        <p:grpSpPr>
          <a:xfrm>
            <a:off x="9857270" y="2242796"/>
            <a:ext cx="1215615" cy="2976161"/>
            <a:chOff x="1747738" y="1143000"/>
            <a:chExt cx="2675816" cy="5410200"/>
          </a:xfrm>
          <a:solidFill>
            <a:schemeClr val="accent6">
              <a:lumMod val="60000"/>
              <a:lumOff val="40000"/>
            </a:schemeClr>
          </a:solidFill>
        </p:grpSpPr>
        <p:sp>
          <p:nvSpPr>
            <p:cNvPr id="167" name="Wave 142">
              <a:extLst>
                <a:ext uri="{FF2B5EF4-FFF2-40B4-BE49-F238E27FC236}">
                  <a16:creationId xmlns:a16="http://schemas.microsoft.com/office/drawing/2014/main" id="{6D6E1B63-C609-B399-1D55-69D2082949B0}"/>
                </a:ext>
              </a:extLst>
            </p:cNvPr>
            <p:cNvSpPr/>
            <p:nvPr/>
          </p:nvSpPr>
          <p:spPr>
            <a:xfrm rot="5400000">
              <a:off x="1885798" y="2560371"/>
              <a:ext cx="2156012" cy="235669"/>
            </a:xfrm>
            <a:prstGeom prst="wave">
              <a:avLst>
                <a:gd name="adj1" fmla="val 20000"/>
                <a:gd name="adj2" fmla="val -164"/>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Wave 143">
              <a:extLst>
                <a:ext uri="{FF2B5EF4-FFF2-40B4-BE49-F238E27FC236}">
                  <a16:creationId xmlns:a16="http://schemas.microsoft.com/office/drawing/2014/main" id="{E118CEEC-3A41-DB29-E6E6-66119D53C845}"/>
                </a:ext>
              </a:extLst>
            </p:cNvPr>
            <p:cNvSpPr/>
            <p:nvPr/>
          </p:nvSpPr>
          <p:spPr>
            <a:xfrm rot="5400000">
              <a:off x="1285094" y="4662388"/>
              <a:ext cx="3263153" cy="518472"/>
            </a:xfrm>
            <a:prstGeom prst="wave">
              <a:avLst>
                <a:gd name="adj1" fmla="val 20000"/>
                <a:gd name="adj2" fmla="val -164"/>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0" name="Group 2">
              <a:extLst>
                <a:ext uri="{FF2B5EF4-FFF2-40B4-BE49-F238E27FC236}">
                  <a16:creationId xmlns:a16="http://schemas.microsoft.com/office/drawing/2014/main" id="{42812211-80B8-8908-F471-D0A9E4F5FAF0}"/>
                </a:ext>
              </a:extLst>
            </p:cNvPr>
            <p:cNvGrpSpPr/>
            <p:nvPr/>
          </p:nvGrpSpPr>
          <p:grpSpPr>
            <a:xfrm>
              <a:off x="2468899" y="3115235"/>
              <a:ext cx="1004332" cy="932329"/>
              <a:chOff x="3253121" y="1066802"/>
              <a:chExt cx="2384351" cy="1922552"/>
            </a:xfrm>
            <a:grpFill/>
          </p:grpSpPr>
          <p:sp>
            <p:nvSpPr>
              <p:cNvPr id="341" name="Teardrop 340">
                <a:extLst>
                  <a:ext uri="{FF2B5EF4-FFF2-40B4-BE49-F238E27FC236}">
                    <a16:creationId xmlns:a16="http://schemas.microsoft.com/office/drawing/2014/main" id="{252B5168-2311-9DAA-E7A0-669C28F95A9D}"/>
                  </a:ext>
                </a:extLst>
              </p:cNvPr>
              <p:cNvSpPr/>
              <p:nvPr/>
            </p:nvSpPr>
            <p:spPr>
              <a:xfrm rot="10324043">
                <a:off x="3482749" y="1282857"/>
                <a:ext cx="1600199" cy="1293452"/>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Moon 4">
                <a:extLst>
                  <a:ext uri="{FF2B5EF4-FFF2-40B4-BE49-F238E27FC236}">
                    <a16:creationId xmlns:a16="http://schemas.microsoft.com/office/drawing/2014/main" id="{B71FECD5-7E84-FAD9-98F5-CA3F7B407DB0}"/>
                  </a:ext>
                </a:extLst>
              </p:cNvPr>
              <p:cNvSpPr/>
              <p:nvPr/>
            </p:nvSpPr>
            <p:spPr>
              <a:xfrm rot="4932504">
                <a:off x="3549615" y="793785"/>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Moon 5">
                <a:extLst>
                  <a:ext uri="{FF2B5EF4-FFF2-40B4-BE49-F238E27FC236}">
                    <a16:creationId xmlns:a16="http://schemas.microsoft.com/office/drawing/2014/main" id="{97762864-8E4F-30A1-EA83-A740172EA511}"/>
                  </a:ext>
                </a:extLst>
              </p:cNvPr>
              <p:cNvSpPr/>
              <p:nvPr/>
            </p:nvSpPr>
            <p:spPr>
              <a:xfrm rot="3439148">
                <a:off x="3526138" y="1267040"/>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Moon 6">
                <a:extLst>
                  <a:ext uri="{FF2B5EF4-FFF2-40B4-BE49-F238E27FC236}">
                    <a16:creationId xmlns:a16="http://schemas.microsoft.com/office/drawing/2014/main" id="{D4566F70-84DF-787F-58FC-574DEF6945E9}"/>
                  </a:ext>
                </a:extLst>
              </p:cNvPr>
              <p:cNvSpPr/>
              <p:nvPr/>
            </p:nvSpPr>
            <p:spPr>
              <a:xfrm rot="2179715">
                <a:off x="3688591" y="1568789"/>
                <a:ext cx="874529" cy="1420565"/>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Moon 7">
                <a:extLst>
                  <a:ext uri="{FF2B5EF4-FFF2-40B4-BE49-F238E27FC236}">
                    <a16:creationId xmlns:a16="http://schemas.microsoft.com/office/drawing/2014/main" id="{019B78ED-BDEC-6F6E-2C21-D27B75E8268D}"/>
                  </a:ext>
                </a:extLst>
              </p:cNvPr>
              <p:cNvSpPr/>
              <p:nvPr/>
            </p:nvSpPr>
            <p:spPr>
              <a:xfrm rot="8082822">
                <a:off x="4489926" y="862182"/>
                <a:ext cx="874529"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Moon 8">
                <a:extLst>
                  <a:ext uri="{FF2B5EF4-FFF2-40B4-BE49-F238E27FC236}">
                    <a16:creationId xmlns:a16="http://schemas.microsoft.com/office/drawing/2014/main" id="{CFCCBB58-F914-0FFF-38E9-A95BF9826FF7}"/>
                  </a:ext>
                </a:extLst>
              </p:cNvPr>
              <p:cNvSpPr/>
              <p:nvPr/>
            </p:nvSpPr>
            <p:spPr>
              <a:xfrm rot="10566295">
                <a:off x="4413728"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Moon 9">
                <a:extLst>
                  <a:ext uri="{FF2B5EF4-FFF2-40B4-BE49-F238E27FC236}">
                    <a16:creationId xmlns:a16="http://schemas.microsoft.com/office/drawing/2014/main" id="{08F2A8C9-85BF-5204-AF69-6606C976DBEA}"/>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10">
                <a:extLst>
                  <a:ext uri="{FF2B5EF4-FFF2-40B4-BE49-F238E27FC236}">
                    <a16:creationId xmlns:a16="http://schemas.microsoft.com/office/drawing/2014/main" id="{80845419-79E7-1294-4CAB-C7E7E975D824}"/>
                  </a:ext>
                </a:extLst>
              </p:cNvPr>
              <p:cNvSpPr/>
              <p:nvPr/>
            </p:nvSpPr>
            <p:spPr>
              <a:xfrm>
                <a:off x="3657601" y="1219201"/>
                <a:ext cx="1371600" cy="121919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3" name="Group 11">
              <a:extLst>
                <a:ext uri="{FF2B5EF4-FFF2-40B4-BE49-F238E27FC236}">
                  <a16:creationId xmlns:a16="http://schemas.microsoft.com/office/drawing/2014/main" id="{E7B682E7-224D-2EA3-2F5E-F485C889E415}"/>
                </a:ext>
              </a:extLst>
            </p:cNvPr>
            <p:cNvGrpSpPr/>
            <p:nvPr/>
          </p:nvGrpSpPr>
          <p:grpSpPr>
            <a:xfrm rot="3249924">
              <a:off x="1735936" y="2283796"/>
              <a:ext cx="1118259" cy="1094656"/>
              <a:chOff x="3253123" y="1066800"/>
              <a:chExt cx="2384352" cy="1922552"/>
            </a:xfrm>
            <a:grpFill/>
          </p:grpSpPr>
          <p:sp>
            <p:nvSpPr>
              <p:cNvPr id="333" name="Teardrop 332">
                <a:extLst>
                  <a:ext uri="{FF2B5EF4-FFF2-40B4-BE49-F238E27FC236}">
                    <a16:creationId xmlns:a16="http://schemas.microsoft.com/office/drawing/2014/main" id="{F97B60EF-1AF2-C378-C6CC-E6348401F361}"/>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Moon 333">
                <a:extLst>
                  <a:ext uri="{FF2B5EF4-FFF2-40B4-BE49-F238E27FC236}">
                    <a16:creationId xmlns:a16="http://schemas.microsoft.com/office/drawing/2014/main" id="{00154E83-A8DC-3E60-DE63-40935D859CCC}"/>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Moon 334">
                <a:extLst>
                  <a:ext uri="{FF2B5EF4-FFF2-40B4-BE49-F238E27FC236}">
                    <a16:creationId xmlns:a16="http://schemas.microsoft.com/office/drawing/2014/main" id="{ACA1E108-F33E-1F86-FAEB-F3622ECC3EB1}"/>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Moon 335">
                <a:extLst>
                  <a:ext uri="{FF2B5EF4-FFF2-40B4-BE49-F238E27FC236}">
                    <a16:creationId xmlns:a16="http://schemas.microsoft.com/office/drawing/2014/main" id="{BDCC3B29-88DC-FFCD-84EB-B7B2ABD70B36}"/>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Moon 336">
                <a:extLst>
                  <a:ext uri="{FF2B5EF4-FFF2-40B4-BE49-F238E27FC236}">
                    <a16:creationId xmlns:a16="http://schemas.microsoft.com/office/drawing/2014/main" id="{7EEBA735-468B-A7A5-6CF2-32B6253A83A9}"/>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Moon 337">
                <a:extLst>
                  <a:ext uri="{FF2B5EF4-FFF2-40B4-BE49-F238E27FC236}">
                    <a16:creationId xmlns:a16="http://schemas.microsoft.com/office/drawing/2014/main" id="{5A3DE5EA-6DB8-0025-38BA-2DF195227CA3}"/>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Moon 338">
                <a:extLst>
                  <a:ext uri="{FF2B5EF4-FFF2-40B4-BE49-F238E27FC236}">
                    <a16:creationId xmlns:a16="http://schemas.microsoft.com/office/drawing/2014/main" id="{B4C396F8-E930-BEEB-1DFC-E080827C29FC}"/>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498A81B8-3137-A6EF-535B-F7E4BAF90330}"/>
                  </a:ext>
                </a:extLst>
              </p:cNvPr>
              <p:cNvSpPr/>
              <p:nvPr/>
            </p:nvSpPr>
            <p:spPr>
              <a:xfrm>
                <a:off x="3657600" y="1219200"/>
                <a:ext cx="1371600" cy="121920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22">
              <a:extLst>
                <a:ext uri="{FF2B5EF4-FFF2-40B4-BE49-F238E27FC236}">
                  <a16:creationId xmlns:a16="http://schemas.microsoft.com/office/drawing/2014/main" id="{7326C812-32DF-1074-BB11-64F5F74E0BB2}"/>
                </a:ext>
              </a:extLst>
            </p:cNvPr>
            <p:cNvGrpSpPr/>
            <p:nvPr/>
          </p:nvGrpSpPr>
          <p:grpSpPr>
            <a:xfrm rot="5400000">
              <a:off x="2045598" y="1154802"/>
              <a:ext cx="1118259" cy="1094656"/>
              <a:chOff x="3253123" y="1066800"/>
              <a:chExt cx="2384352" cy="1922552"/>
            </a:xfrm>
            <a:grpFill/>
          </p:grpSpPr>
          <p:sp>
            <p:nvSpPr>
              <p:cNvPr id="325" name="Teardrop 324">
                <a:extLst>
                  <a:ext uri="{FF2B5EF4-FFF2-40B4-BE49-F238E27FC236}">
                    <a16:creationId xmlns:a16="http://schemas.microsoft.com/office/drawing/2014/main" id="{8B141AB3-109A-4DB2-C390-8F16CA79B686}"/>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Moon 325">
                <a:extLst>
                  <a:ext uri="{FF2B5EF4-FFF2-40B4-BE49-F238E27FC236}">
                    <a16:creationId xmlns:a16="http://schemas.microsoft.com/office/drawing/2014/main" id="{545A1B2E-A39B-4BA0-FE84-223B52ED4B70}"/>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Moon 326">
                <a:extLst>
                  <a:ext uri="{FF2B5EF4-FFF2-40B4-BE49-F238E27FC236}">
                    <a16:creationId xmlns:a16="http://schemas.microsoft.com/office/drawing/2014/main" id="{6D8BBEC1-7AC6-F1F4-ACAC-15A624CFB28A}"/>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Moon 327">
                <a:extLst>
                  <a:ext uri="{FF2B5EF4-FFF2-40B4-BE49-F238E27FC236}">
                    <a16:creationId xmlns:a16="http://schemas.microsoft.com/office/drawing/2014/main" id="{9FCA13FD-CA56-9B5B-D4B1-6BCAB252E004}"/>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Moon 328">
                <a:extLst>
                  <a:ext uri="{FF2B5EF4-FFF2-40B4-BE49-F238E27FC236}">
                    <a16:creationId xmlns:a16="http://schemas.microsoft.com/office/drawing/2014/main" id="{4A3F711B-07CC-D2F7-234B-B803C18E8272}"/>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Moon 329">
                <a:extLst>
                  <a:ext uri="{FF2B5EF4-FFF2-40B4-BE49-F238E27FC236}">
                    <a16:creationId xmlns:a16="http://schemas.microsoft.com/office/drawing/2014/main" id="{8A9C7C62-017B-9448-F133-08160D46DB54}"/>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Moon 330">
                <a:extLst>
                  <a:ext uri="{FF2B5EF4-FFF2-40B4-BE49-F238E27FC236}">
                    <a16:creationId xmlns:a16="http://schemas.microsoft.com/office/drawing/2014/main" id="{CFBB8DB5-8B7E-5411-6766-6BE74A60F25E}"/>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270C5AEA-4427-3AD1-96C1-5F312847E9E0}"/>
                  </a:ext>
                </a:extLst>
              </p:cNvPr>
              <p:cNvSpPr/>
              <p:nvPr/>
            </p:nvSpPr>
            <p:spPr>
              <a:xfrm>
                <a:off x="3657600" y="1219200"/>
                <a:ext cx="1371600" cy="121920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31">
              <a:extLst>
                <a:ext uri="{FF2B5EF4-FFF2-40B4-BE49-F238E27FC236}">
                  <a16:creationId xmlns:a16="http://schemas.microsoft.com/office/drawing/2014/main" id="{2368F2A3-31EB-EF0F-2ECA-1C7DE104C863}"/>
                </a:ext>
              </a:extLst>
            </p:cNvPr>
            <p:cNvGrpSpPr/>
            <p:nvPr/>
          </p:nvGrpSpPr>
          <p:grpSpPr>
            <a:xfrm rot="18371763">
              <a:off x="3184558" y="1293913"/>
              <a:ext cx="1118259" cy="1094656"/>
              <a:chOff x="3253123" y="1066800"/>
              <a:chExt cx="2384352" cy="1922552"/>
            </a:xfrm>
            <a:grpFill/>
          </p:grpSpPr>
          <p:sp>
            <p:nvSpPr>
              <p:cNvPr id="221" name="Teardrop 220">
                <a:extLst>
                  <a:ext uri="{FF2B5EF4-FFF2-40B4-BE49-F238E27FC236}">
                    <a16:creationId xmlns:a16="http://schemas.microsoft.com/office/drawing/2014/main" id="{8CF8B545-CDC2-7CB0-BA93-46DBF090099A}"/>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Moon 221">
                <a:extLst>
                  <a:ext uri="{FF2B5EF4-FFF2-40B4-BE49-F238E27FC236}">
                    <a16:creationId xmlns:a16="http://schemas.microsoft.com/office/drawing/2014/main" id="{AD5FB5D6-7BB0-52FC-F279-B5C982EE5BA1}"/>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Moon 222">
                <a:extLst>
                  <a:ext uri="{FF2B5EF4-FFF2-40B4-BE49-F238E27FC236}">
                    <a16:creationId xmlns:a16="http://schemas.microsoft.com/office/drawing/2014/main" id="{87B7CAFA-A3D5-3F0F-0966-A25B937FCFBC}"/>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Moon 319">
                <a:extLst>
                  <a:ext uri="{FF2B5EF4-FFF2-40B4-BE49-F238E27FC236}">
                    <a16:creationId xmlns:a16="http://schemas.microsoft.com/office/drawing/2014/main" id="{4EE3471F-BB84-4D9C-A6E1-F193337A4D1A}"/>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Moon 320">
                <a:extLst>
                  <a:ext uri="{FF2B5EF4-FFF2-40B4-BE49-F238E27FC236}">
                    <a16:creationId xmlns:a16="http://schemas.microsoft.com/office/drawing/2014/main" id="{FC762934-57A2-F554-04AC-A9E6FD5B5AD0}"/>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Moon 321">
                <a:extLst>
                  <a:ext uri="{FF2B5EF4-FFF2-40B4-BE49-F238E27FC236}">
                    <a16:creationId xmlns:a16="http://schemas.microsoft.com/office/drawing/2014/main" id="{2509A99D-FD97-4E9A-4F13-13DD52E6107C}"/>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Moon 322">
                <a:extLst>
                  <a:ext uri="{FF2B5EF4-FFF2-40B4-BE49-F238E27FC236}">
                    <a16:creationId xmlns:a16="http://schemas.microsoft.com/office/drawing/2014/main" id="{84AF28C6-BB49-B5C1-1D40-E9F27DD3283C}"/>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999BAB0A-AC33-8094-C483-C5A4F515B563}"/>
                  </a:ext>
                </a:extLst>
              </p:cNvPr>
              <p:cNvSpPr/>
              <p:nvPr/>
            </p:nvSpPr>
            <p:spPr>
              <a:xfrm>
                <a:off x="3657600" y="1219200"/>
                <a:ext cx="1371600" cy="121920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3" name="Group 40">
              <a:extLst>
                <a:ext uri="{FF2B5EF4-FFF2-40B4-BE49-F238E27FC236}">
                  <a16:creationId xmlns:a16="http://schemas.microsoft.com/office/drawing/2014/main" id="{6C01C0E4-DCB0-974C-FCDB-26B7AEEE59FB}"/>
                </a:ext>
              </a:extLst>
            </p:cNvPr>
            <p:cNvGrpSpPr/>
            <p:nvPr/>
          </p:nvGrpSpPr>
          <p:grpSpPr>
            <a:xfrm rot="19164313">
              <a:off x="3150199" y="2320851"/>
              <a:ext cx="1273355" cy="1253498"/>
              <a:chOff x="3253123" y="1066800"/>
              <a:chExt cx="2384352" cy="1922552"/>
            </a:xfrm>
            <a:grpFill/>
          </p:grpSpPr>
          <p:sp>
            <p:nvSpPr>
              <p:cNvPr id="213" name="Teardrop 212">
                <a:extLst>
                  <a:ext uri="{FF2B5EF4-FFF2-40B4-BE49-F238E27FC236}">
                    <a16:creationId xmlns:a16="http://schemas.microsoft.com/office/drawing/2014/main" id="{10BFD7D4-5E0B-5BFE-2750-E81E0F29A5E2}"/>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Moon 213">
                <a:extLst>
                  <a:ext uri="{FF2B5EF4-FFF2-40B4-BE49-F238E27FC236}">
                    <a16:creationId xmlns:a16="http://schemas.microsoft.com/office/drawing/2014/main" id="{86C34339-97A9-4456-B872-B0B0CE12CC9E}"/>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Moon 214">
                <a:extLst>
                  <a:ext uri="{FF2B5EF4-FFF2-40B4-BE49-F238E27FC236}">
                    <a16:creationId xmlns:a16="http://schemas.microsoft.com/office/drawing/2014/main" id="{DC5E7504-C7B9-F032-B9FE-812A4A3A2665}"/>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Moon 215">
                <a:extLst>
                  <a:ext uri="{FF2B5EF4-FFF2-40B4-BE49-F238E27FC236}">
                    <a16:creationId xmlns:a16="http://schemas.microsoft.com/office/drawing/2014/main" id="{FD305455-1E4E-02E8-03F8-FDC1981768A8}"/>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Moon 216">
                <a:extLst>
                  <a:ext uri="{FF2B5EF4-FFF2-40B4-BE49-F238E27FC236}">
                    <a16:creationId xmlns:a16="http://schemas.microsoft.com/office/drawing/2014/main" id="{1ADBB9CA-5308-F432-2619-882EBD67BCBD}"/>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Moon 217">
                <a:extLst>
                  <a:ext uri="{FF2B5EF4-FFF2-40B4-BE49-F238E27FC236}">
                    <a16:creationId xmlns:a16="http://schemas.microsoft.com/office/drawing/2014/main" id="{FF9117DF-4A97-DA98-B346-BF94BF502A11}"/>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Moon 218">
                <a:extLst>
                  <a:ext uri="{FF2B5EF4-FFF2-40B4-BE49-F238E27FC236}">
                    <a16:creationId xmlns:a16="http://schemas.microsoft.com/office/drawing/2014/main" id="{9DDA8F86-8E9D-3324-0CCA-6581B53B4240}"/>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DBFCB0A7-A751-938D-A42A-B550207C636C}"/>
                  </a:ext>
                </a:extLst>
              </p:cNvPr>
              <p:cNvSpPr/>
              <p:nvPr/>
            </p:nvSpPr>
            <p:spPr>
              <a:xfrm>
                <a:off x="3657600" y="1219201"/>
                <a:ext cx="1371600" cy="1219201"/>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4" name="Group 49">
              <a:extLst>
                <a:ext uri="{FF2B5EF4-FFF2-40B4-BE49-F238E27FC236}">
                  <a16:creationId xmlns:a16="http://schemas.microsoft.com/office/drawing/2014/main" id="{CB369F11-1290-D6F3-0679-8185E84A33B2}"/>
                </a:ext>
              </a:extLst>
            </p:cNvPr>
            <p:cNvGrpSpPr/>
            <p:nvPr/>
          </p:nvGrpSpPr>
          <p:grpSpPr>
            <a:xfrm rot="1063382">
              <a:off x="2473119" y="2046587"/>
              <a:ext cx="1069843" cy="895533"/>
              <a:chOff x="3253123" y="1066800"/>
              <a:chExt cx="2384352" cy="1922552"/>
            </a:xfrm>
            <a:grpFill/>
          </p:grpSpPr>
          <p:sp>
            <p:nvSpPr>
              <p:cNvPr id="205" name="Teardrop 150">
                <a:extLst>
                  <a:ext uri="{FF2B5EF4-FFF2-40B4-BE49-F238E27FC236}">
                    <a16:creationId xmlns:a16="http://schemas.microsoft.com/office/drawing/2014/main" id="{47ABEFC2-FEC6-FB32-6F2D-BC47587DA5B1}"/>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Moon 151">
                <a:extLst>
                  <a:ext uri="{FF2B5EF4-FFF2-40B4-BE49-F238E27FC236}">
                    <a16:creationId xmlns:a16="http://schemas.microsoft.com/office/drawing/2014/main" id="{8EE88007-9DF5-E521-12DA-07F0B1119FA7}"/>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Moon 206">
                <a:extLst>
                  <a:ext uri="{FF2B5EF4-FFF2-40B4-BE49-F238E27FC236}">
                    <a16:creationId xmlns:a16="http://schemas.microsoft.com/office/drawing/2014/main" id="{9FBB852A-A865-2B87-4026-7E3E151D7B32}"/>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Moon 207">
                <a:extLst>
                  <a:ext uri="{FF2B5EF4-FFF2-40B4-BE49-F238E27FC236}">
                    <a16:creationId xmlns:a16="http://schemas.microsoft.com/office/drawing/2014/main" id="{5718207C-5FF3-974B-1B25-897A823B0E54}"/>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Moon 208">
                <a:extLst>
                  <a:ext uri="{FF2B5EF4-FFF2-40B4-BE49-F238E27FC236}">
                    <a16:creationId xmlns:a16="http://schemas.microsoft.com/office/drawing/2014/main" id="{8BBBEC5D-BAD1-5A17-71D6-EFD6E975C413}"/>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Moon 209">
                <a:extLst>
                  <a:ext uri="{FF2B5EF4-FFF2-40B4-BE49-F238E27FC236}">
                    <a16:creationId xmlns:a16="http://schemas.microsoft.com/office/drawing/2014/main" id="{520C9E8E-89B7-D1ED-240B-91FAA9CEF54D}"/>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Moon 210">
                <a:extLst>
                  <a:ext uri="{FF2B5EF4-FFF2-40B4-BE49-F238E27FC236}">
                    <a16:creationId xmlns:a16="http://schemas.microsoft.com/office/drawing/2014/main" id="{6D99D778-A055-A7FF-50CF-3CF3CF6695E5}"/>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8CB2EA53-B2C6-43AC-E0F5-08BA2B7C0CE1}"/>
                  </a:ext>
                </a:extLst>
              </p:cNvPr>
              <p:cNvSpPr/>
              <p:nvPr/>
            </p:nvSpPr>
            <p:spPr>
              <a:xfrm>
                <a:off x="3657600" y="1219201"/>
                <a:ext cx="1371600" cy="1219201"/>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62963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0"/>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0013 -0.00255 L 0.00013 -0.00255 C -0.02018 -0.00208 -0.04036 -0.00278 -0.06054 -0.00093 C -0.06484 -0.00046 -0.06888 0.00278 -0.07304 0.00417 C -0.07526 0.00486 -0.07747 0.00532 -0.07981 0.00579 C -0.0845 0.00694 -0.08945 0.00741 -0.09414 0.00926 C -0.09804 0.01088 -0.10182 0.01296 -0.10573 0.01435 C -0.10924 0.01574 -0.11289 0.0162 -0.11627 0.01782 C -0.13919 0.0287 -0.13346 0.02754 -0.15195 0.03842 C -0.15508 0.04028 -0.15833 0.04143 -0.16146 0.04352 C -0.17812 0.0537 -0.16914 0.04907 -0.18268 0.05879 C -0.18685 0.0618 -0.19101 0.06435 -0.19518 0.06736 C -0.19883 0.07014 -0.21211 0.08032 -0.21341 0.08287 C -0.2263 0.10579 -0.20234 0.06342 -0.22109 0.09467 C -0.22474 0.10092 -0.22747 0.10903 -0.23177 0.11366 C -0.23463 0.11667 -0.24153 0.1243 -0.24427 0.12546 C -0.25898 0.13217 -0.23476 0.12106 -0.25286 0.13055 C -0.25442 0.13148 -0.25612 0.13171 -0.25768 0.13241 C -0.25872 0.13287 -0.25963 0.13356 -0.26054 0.13403 C -0.26185 0.13472 -0.26315 0.13518 -0.26445 0.13588 C -0.26536 0.1368 -0.26627 0.13819 -0.26731 0.13912 C -0.26862 0.14051 -0.27005 0.1412 -0.27122 0.14259 C -0.27226 0.14398 -0.27304 0.14606 -0.27409 0.14768 C -0.27448 0.14977 -0.27604 0.1581 -0.27591 0.15972 C -0.27578 0.16319 -0.275 0.16667 -0.27409 0.16991 C -0.27096 0.18079 -0.2733 0.18009 -0.27018 0.18009 L -0.27018 0.18009 " pathEditMode="relative" ptsTypes="AAAAAAAAAAAAAAAAAAAAAAAAAAA">
                                      <p:cBhvr>
                                        <p:cTn id="8" dur="2000" fill="hold"/>
                                        <p:tgtEl>
                                          <p:spTgt spid="8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awn GIFs | Tenor">
            <a:extLst>
              <a:ext uri="{FF2B5EF4-FFF2-40B4-BE49-F238E27FC236}">
                <a16:creationId xmlns:a16="http://schemas.microsoft.com/office/drawing/2014/main" id="{CFD5A868-25AA-CDA9-2DD2-8A32016A7C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18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EDBD45C-7AD1-39AF-EEB9-B1FFC9D36BC6}"/>
              </a:ext>
            </a:extLst>
          </p:cNvPr>
          <p:cNvSpPr txBox="1"/>
          <p:nvPr/>
        </p:nvSpPr>
        <p:spPr>
          <a:xfrm>
            <a:off x="0" y="0"/>
            <a:ext cx="12192000" cy="1015663"/>
          </a:xfrm>
          <a:prstGeom prst="rect">
            <a:avLst/>
          </a:prstGeom>
          <a:noFill/>
        </p:spPr>
        <p:txBody>
          <a:bodyPr wrap="square" rtlCol="0">
            <a:spAutoFit/>
          </a:bodyPr>
          <a:lstStyle/>
          <a:p>
            <a:pPr algn="ctr"/>
            <a:r>
              <a:rPr lang="en-US" sz="6000" dirty="0"/>
              <a:t>Line Upon Line</a:t>
            </a:r>
            <a:endParaRPr lang="en-US" sz="4400" dirty="0"/>
          </a:p>
        </p:txBody>
      </p:sp>
      <p:sp>
        <p:nvSpPr>
          <p:cNvPr id="6" name="TextBox 5">
            <a:extLst>
              <a:ext uri="{FF2B5EF4-FFF2-40B4-BE49-F238E27FC236}">
                <a16:creationId xmlns:a16="http://schemas.microsoft.com/office/drawing/2014/main" id="{2A6871A9-15C9-8607-8F95-12884B388051}"/>
              </a:ext>
            </a:extLst>
          </p:cNvPr>
          <p:cNvSpPr txBox="1"/>
          <p:nvPr/>
        </p:nvSpPr>
        <p:spPr>
          <a:xfrm>
            <a:off x="6382409" y="1015663"/>
            <a:ext cx="5809592" cy="4524315"/>
          </a:xfrm>
          <a:prstGeom prst="rect">
            <a:avLst/>
          </a:prstGeom>
          <a:noFill/>
        </p:spPr>
        <p:txBody>
          <a:bodyPr wrap="square">
            <a:spAutoFit/>
          </a:bodyPr>
          <a:lstStyle/>
          <a:p>
            <a:pPr algn="l" fontAlgn="base"/>
            <a:r>
              <a:rPr lang="en-US" sz="2400" b="0" i="0" dirty="0">
                <a:effectLst/>
              </a:rPr>
              <a:t>The gradual increase of light radiating from the rising sun is like receiving a message from God “line upon line, precept upon precept” </a:t>
            </a:r>
            <a:endParaRPr lang="en-US" sz="2400" dirty="0"/>
          </a:p>
          <a:p>
            <a:pPr algn="l" fontAlgn="base"/>
            <a:endParaRPr lang="en-US" sz="2400" b="0" i="0" dirty="0">
              <a:effectLst/>
            </a:endParaRPr>
          </a:p>
          <a:p>
            <a:pPr algn="l" fontAlgn="base"/>
            <a:r>
              <a:rPr lang="en-US" sz="2400" b="0" i="0" dirty="0">
                <a:effectLst/>
              </a:rPr>
              <a:t>Most frequently, revelation comes in small increments over time and is granted according to our desire, worthiness, and preparation. … </a:t>
            </a:r>
          </a:p>
          <a:p>
            <a:pPr algn="l" fontAlgn="base"/>
            <a:endParaRPr lang="en-US" sz="2400" dirty="0"/>
          </a:p>
          <a:p>
            <a:pPr algn="l" fontAlgn="base"/>
            <a:r>
              <a:rPr lang="en-US" sz="2400" b="0" i="0" dirty="0">
                <a:effectLst/>
              </a:rPr>
              <a:t>This pattern of revelation tends to be more common than rare.</a:t>
            </a:r>
          </a:p>
          <a:p>
            <a:pPr algn="l" fontAlgn="base"/>
            <a:r>
              <a:rPr lang="en-US" sz="1600" b="0" i="0" dirty="0">
                <a:effectLst/>
              </a:rPr>
              <a:t>(11)</a:t>
            </a:r>
          </a:p>
        </p:txBody>
      </p:sp>
      <p:sp>
        <p:nvSpPr>
          <p:cNvPr id="8" name="TextBox 7">
            <a:extLst>
              <a:ext uri="{FF2B5EF4-FFF2-40B4-BE49-F238E27FC236}">
                <a16:creationId xmlns:a16="http://schemas.microsoft.com/office/drawing/2014/main" id="{6BA722DB-9D86-5B0C-387F-F484531CF179}"/>
              </a:ext>
            </a:extLst>
          </p:cNvPr>
          <p:cNvSpPr txBox="1"/>
          <p:nvPr/>
        </p:nvSpPr>
        <p:spPr>
          <a:xfrm>
            <a:off x="725214" y="6488668"/>
            <a:ext cx="6101254" cy="369332"/>
          </a:xfrm>
          <a:prstGeom prst="rect">
            <a:avLst/>
          </a:prstGeom>
          <a:noFill/>
        </p:spPr>
        <p:txBody>
          <a:bodyPr wrap="square">
            <a:spAutoFit/>
          </a:bodyPr>
          <a:lstStyle/>
          <a:p>
            <a:r>
              <a:rPr lang="en-US" b="0" i="0" dirty="0">
                <a:solidFill>
                  <a:schemeClr val="bg1"/>
                </a:solidFill>
                <a:effectLst/>
                <a:latin typeface="Calibri" panose="020F0502020204030204" pitchFamily="34" charset="0"/>
              </a:rPr>
              <a:t> </a:t>
            </a:r>
            <a:r>
              <a:rPr lang="en-US" b="0" i="0" u="none" strike="noStrike" dirty="0">
                <a:solidFill>
                  <a:schemeClr val="bg1"/>
                </a:solidFill>
                <a:effectLst/>
                <a:latin typeface="Calibri" panose="020F0502020204030204" pitchFamily="34" charset="0"/>
              </a:rPr>
              <a:t>2</a:t>
            </a:r>
            <a:r>
              <a:rPr lang="en-US" b="0" i="0" dirty="0">
                <a:solidFill>
                  <a:schemeClr val="bg1"/>
                </a:solidFill>
                <a:effectLst/>
                <a:latin typeface="Calibri" panose="020F0502020204030204" pitchFamily="34" charset="0"/>
              </a:rPr>
              <a:t> </a:t>
            </a:r>
            <a:r>
              <a:rPr lang="en-US" b="0" i="0" u="none" strike="noStrike" dirty="0">
                <a:solidFill>
                  <a:schemeClr val="bg1"/>
                </a:solidFill>
                <a:effectLst/>
                <a:latin typeface="Calibri" panose="020F0502020204030204" pitchFamily="34" charset="0"/>
              </a:rPr>
              <a:t>Nephi 28:30; Acts 10:17</a:t>
            </a:r>
            <a:endParaRPr lang="en-US" dirty="0"/>
          </a:p>
        </p:txBody>
      </p:sp>
      <p:pic>
        <p:nvPicPr>
          <p:cNvPr id="10" name="Picture 9" descr="A person in a suit and tie&#10;&#10;Description automatically generated with medium confidence">
            <a:extLst>
              <a:ext uri="{FF2B5EF4-FFF2-40B4-BE49-F238E27FC236}">
                <a16:creationId xmlns:a16="http://schemas.microsoft.com/office/drawing/2014/main" id="{2DB8161E-9AFE-84E8-60C4-B99ADA703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26" y="203744"/>
            <a:ext cx="861518" cy="1083295"/>
          </a:xfrm>
          <a:prstGeom prst="rect">
            <a:avLst/>
          </a:prstGeom>
        </p:spPr>
      </p:pic>
    </p:spTree>
    <p:extLst>
      <p:ext uri="{BB962C8B-B14F-4D97-AF65-F5344CB8AC3E}">
        <p14:creationId xmlns:p14="http://schemas.microsoft.com/office/powerpoint/2010/main" val="406861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1722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8" name="Rounded Rectangle 1087"/>
          <p:cNvSpPr/>
          <p:nvPr/>
        </p:nvSpPr>
        <p:spPr>
          <a:xfrm>
            <a:off x="8684357" y="1400287"/>
            <a:ext cx="2933652" cy="4275534"/>
          </a:xfrm>
          <a:prstGeom prst="roundRect">
            <a:avLst>
              <a:gd name="adj" fmla="val 7566"/>
            </a:avLst>
          </a:prstGeom>
          <a:solidFill>
            <a:srgbClr val="0070C0"/>
          </a:solidFill>
        </p:spPr>
        <p:txBody>
          <a:bodyPr wrap="square">
            <a:spAutoFit/>
          </a:bodyPr>
          <a:lstStyle/>
          <a:p>
            <a:r>
              <a:rPr lang="en-US" sz="2400" dirty="0">
                <a:solidFill>
                  <a:schemeClr val="bg1"/>
                </a:solidFill>
                <a:latin typeface="Calibri" panose="020F0502020204030204" pitchFamily="34" charset="0"/>
              </a:rPr>
              <a:t>Cornelius told Peter about his vision. Cornelius had also gathered his family and friends so Peter could teach them.</a:t>
            </a:r>
          </a:p>
          <a:p>
            <a:endParaRPr lang="en-US" sz="2400" dirty="0">
              <a:solidFill>
                <a:schemeClr val="bg1"/>
              </a:solidFill>
              <a:latin typeface="Calibri" panose="020F0502020204030204" pitchFamily="34" charset="0"/>
            </a:endParaRPr>
          </a:p>
          <a:p>
            <a:endParaRPr lang="en-US" sz="2400" dirty="0">
              <a:solidFill>
                <a:schemeClr val="bg1"/>
              </a:solidFill>
              <a:latin typeface="Calibri" panose="020F0502020204030204" pitchFamily="34" charset="0"/>
            </a:endParaRPr>
          </a:p>
          <a:p>
            <a:endParaRPr lang="en-US" sz="2400" dirty="0">
              <a:solidFill>
                <a:schemeClr val="bg1"/>
              </a:solidFill>
              <a:latin typeface="Calibri" panose="020F0502020204030204" pitchFamily="34" charset="0"/>
            </a:endParaRPr>
          </a:p>
          <a:p>
            <a:endParaRPr lang="en-US" sz="2400" dirty="0">
              <a:solidFill>
                <a:schemeClr val="bg1"/>
              </a:solidFill>
            </a:endParaRPr>
          </a:p>
        </p:txBody>
      </p:sp>
      <p:sp>
        <p:nvSpPr>
          <p:cNvPr id="289" name="Rectangle 288"/>
          <p:cNvSpPr/>
          <p:nvPr/>
        </p:nvSpPr>
        <p:spPr>
          <a:xfrm>
            <a:off x="0" y="4953000"/>
            <a:ext cx="12192000" cy="1905000"/>
          </a:xfrm>
          <a:prstGeom prst="rect">
            <a:avLst/>
          </a:prstGeom>
          <a:solidFill>
            <a:srgbClr val="D5A2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TextBox 280"/>
          <p:cNvSpPr txBox="1"/>
          <p:nvPr/>
        </p:nvSpPr>
        <p:spPr>
          <a:xfrm>
            <a:off x="32860" y="6536476"/>
            <a:ext cx="5410200" cy="307777"/>
          </a:xfrm>
          <a:prstGeom prst="rect">
            <a:avLst/>
          </a:prstGeom>
          <a:noFill/>
        </p:spPr>
        <p:txBody>
          <a:bodyPr wrap="square" rtlCol="0">
            <a:spAutoFit/>
          </a:bodyPr>
          <a:lstStyle/>
          <a:p>
            <a:r>
              <a:rPr lang="en-US" sz="1400" dirty="0"/>
              <a:t>Acts 10:23-33</a:t>
            </a:r>
          </a:p>
        </p:txBody>
      </p:sp>
      <p:grpSp>
        <p:nvGrpSpPr>
          <p:cNvPr id="2" name="Group 311"/>
          <p:cNvGrpSpPr/>
          <p:nvPr/>
        </p:nvGrpSpPr>
        <p:grpSpPr>
          <a:xfrm>
            <a:off x="8763001" y="4267200"/>
            <a:ext cx="1087873" cy="734898"/>
            <a:chOff x="304800" y="838200"/>
            <a:chExt cx="3810000" cy="4038600"/>
          </a:xfrm>
        </p:grpSpPr>
        <p:sp>
          <p:nvSpPr>
            <p:cNvPr id="1131" name="Rounded Rectangle 1130"/>
            <p:cNvSpPr/>
            <p:nvPr/>
          </p:nvSpPr>
          <p:spPr>
            <a:xfrm rot="10800000">
              <a:off x="533400" y="838200"/>
              <a:ext cx="457200" cy="304800"/>
            </a:xfrm>
            <a:prstGeom prst="roundRect">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2" name="Rounded Rectangle 1131"/>
            <p:cNvSpPr/>
            <p:nvPr/>
          </p:nvSpPr>
          <p:spPr>
            <a:xfrm rot="10800000">
              <a:off x="1219200" y="838200"/>
              <a:ext cx="457200" cy="304800"/>
            </a:xfrm>
            <a:prstGeom prst="roundRect">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3" name="Rounded Rectangle 1132"/>
            <p:cNvSpPr/>
            <p:nvPr/>
          </p:nvSpPr>
          <p:spPr>
            <a:xfrm rot="10800000">
              <a:off x="1905000" y="838200"/>
              <a:ext cx="457200" cy="304800"/>
            </a:xfrm>
            <a:prstGeom prst="roundRect">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4" name="Rounded Rectangle 1133"/>
            <p:cNvSpPr/>
            <p:nvPr/>
          </p:nvSpPr>
          <p:spPr>
            <a:xfrm rot="10800000">
              <a:off x="2590800" y="838200"/>
              <a:ext cx="457200" cy="304800"/>
            </a:xfrm>
            <a:prstGeom prst="roundRect">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5" name="Rounded Rectangle 1134"/>
            <p:cNvSpPr/>
            <p:nvPr/>
          </p:nvSpPr>
          <p:spPr>
            <a:xfrm rot="10800000">
              <a:off x="3276600" y="838200"/>
              <a:ext cx="457200" cy="304800"/>
            </a:xfrm>
            <a:prstGeom prst="roundRect">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6" name="Rounded Rectangle 1135"/>
            <p:cNvSpPr/>
            <p:nvPr/>
          </p:nvSpPr>
          <p:spPr>
            <a:xfrm rot="10800000">
              <a:off x="457200" y="1066800"/>
              <a:ext cx="3581400" cy="3733800"/>
            </a:xfrm>
            <a:prstGeom prst="roundRect">
              <a:avLst>
                <a:gd name="adj" fmla="val 7040"/>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89"/>
            <p:cNvGrpSpPr/>
            <p:nvPr/>
          </p:nvGrpSpPr>
          <p:grpSpPr>
            <a:xfrm>
              <a:off x="457200" y="1295400"/>
              <a:ext cx="3505200" cy="591746"/>
              <a:chOff x="3048000" y="5199454"/>
              <a:chExt cx="5285040" cy="1157497"/>
            </a:xfrm>
          </p:grpSpPr>
          <p:grpSp>
            <p:nvGrpSpPr>
              <p:cNvPr id="5" name="Group 16"/>
              <p:cNvGrpSpPr/>
              <p:nvPr/>
            </p:nvGrpSpPr>
            <p:grpSpPr>
              <a:xfrm>
                <a:off x="3048000" y="5227282"/>
                <a:ext cx="1152752" cy="1129669"/>
                <a:chOff x="5029200" y="1371600"/>
                <a:chExt cx="1752600" cy="1905000"/>
              </a:xfrm>
            </p:grpSpPr>
            <p:sp>
              <p:nvSpPr>
                <p:cNvPr id="1156" name="4-Point Star 337"/>
                <p:cNvSpPr/>
                <p:nvPr/>
              </p:nvSpPr>
              <p:spPr>
                <a:xfrm>
                  <a:off x="5029200" y="1371600"/>
                  <a:ext cx="1752600" cy="1905000"/>
                </a:xfrm>
                <a:prstGeom prst="star4">
                  <a:avLst>
                    <a:gd name="adj" fmla="val 24303"/>
                  </a:avLst>
                </a:prstGeom>
                <a:solidFill>
                  <a:srgbClr val="F1C8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7" name="4-Point Star 338"/>
                <p:cNvSpPr/>
                <p:nvPr/>
              </p:nvSpPr>
              <p:spPr>
                <a:xfrm>
                  <a:off x="5372725" y="1697636"/>
                  <a:ext cx="1054308" cy="1189220"/>
                </a:xfrm>
                <a:prstGeom prst="star4">
                  <a:avLst>
                    <a:gd name="adj" fmla="val 24303"/>
                  </a:avLst>
                </a:prstGeom>
                <a:solidFill>
                  <a:srgbClr val="EEBD4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16"/>
              <p:cNvGrpSpPr/>
              <p:nvPr/>
            </p:nvGrpSpPr>
            <p:grpSpPr>
              <a:xfrm>
                <a:off x="4081072" y="5220325"/>
                <a:ext cx="1152752" cy="1129669"/>
                <a:chOff x="5029200" y="1371600"/>
                <a:chExt cx="1752600" cy="1905000"/>
              </a:xfrm>
            </p:grpSpPr>
            <p:sp>
              <p:nvSpPr>
                <p:cNvPr id="1154" name="4-Point Star 1153"/>
                <p:cNvSpPr/>
                <p:nvPr/>
              </p:nvSpPr>
              <p:spPr>
                <a:xfrm>
                  <a:off x="5029200" y="1371600"/>
                  <a:ext cx="1752600" cy="1905000"/>
                </a:xfrm>
                <a:prstGeom prst="star4">
                  <a:avLst>
                    <a:gd name="adj" fmla="val 24303"/>
                  </a:avLst>
                </a:prstGeom>
                <a:solidFill>
                  <a:srgbClr val="F1C8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5" name="4-Point Star 336"/>
                <p:cNvSpPr/>
                <p:nvPr/>
              </p:nvSpPr>
              <p:spPr>
                <a:xfrm>
                  <a:off x="5372725" y="1697636"/>
                  <a:ext cx="1054308" cy="1189220"/>
                </a:xfrm>
                <a:prstGeom prst="star4">
                  <a:avLst>
                    <a:gd name="adj" fmla="val 24303"/>
                  </a:avLst>
                </a:prstGeom>
                <a:solidFill>
                  <a:srgbClr val="EEBD4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326"/>
              <p:cNvGrpSpPr/>
              <p:nvPr/>
            </p:nvGrpSpPr>
            <p:grpSpPr>
              <a:xfrm>
                <a:off x="5114144" y="5213368"/>
                <a:ext cx="1152752" cy="1129669"/>
                <a:chOff x="5029200" y="1371600"/>
                <a:chExt cx="1752600" cy="1905000"/>
              </a:xfrm>
            </p:grpSpPr>
            <p:sp>
              <p:nvSpPr>
                <p:cNvPr id="1152" name="4-Point Star 1151"/>
                <p:cNvSpPr/>
                <p:nvPr/>
              </p:nvSpPr>
              <p:spPr>
                <a:xfrm>
                  <a:off x="5029200" y="1371600"/>
                  <a:ext cx="1752600" cy="1905000"/>
                </a:xfrm>
                <a:prstGeom prst="star4">
                  <a:avLst>
                    <a:gd name="adj" fmla="val 24303"/>
                  </a:avLst>
                </a:prstGeom>
                <a:solidFill>
                  <a:srgbClr val="F1C8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3" name="4-Point Star 1152"/>
                <p:cNvSpPr/>
                <p:nvPr/>
              </p:nvSpPr>
              <p:spPr>
                <a:xfrm>
                  <a:off x="5372725" y="1697636"/>
                  <a:ext cx="1054308" cy="1189220"/>
                </a:xfrm>
                <a:prstGeom prst="star4">
                  <a:avLst>
                    <a:gd name="adj" fmla="val 24303"/>
                  </a:avLst>
                </a:prstGeom>
                <a:solidFill>
                  <a:srgbClr val="EEBD4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16"/>
              <p:cNvGrpSpPr/>
              <p:nvPr/>
            </p:nvGrpSpPr>
            <p:grpSpPr>
              <a:xfrm>
                <a:off x="6147216" y="5206411"/>
                <a:ext cx="1152752" cy="1129669"/>
                <a:chOff x="5029200" y="1371600"/>
                <a:chExt cx="1752600" cy="1905000"/>
              </a:xfrm>
            </p:grpSpPr>
            <p:sp>
              <p:nvSpPr>
                <p:cNvPr id="1150" name="4-Point Star 1149"/>
                <p:cNvSpPr/>
                <p:nvPr/>
              </p:nvSpPr>
              <p:spPr>
                <a:xfrm>
                  <a:off x="5029200" y="1371600"/>
                  <a:ext cx="1752600" cy="1905000"/>
                </a:xfrm>
                <a:prstGeom prst="star4">
                  <a:avLst>
                    <a:gd name="adj" fmla="val 24303"/>
                  </a:avLst>
                </a:prstGeom>
                <a:solidFill>
                  <a:srgbClr val="F1C8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1" name="4-Point Star 1150"/>
                <p:cNvSpPr/>
                <p:nvPr/>
              </p:nvSpPr>
              <p:spPr>
                <a:xfrm>
                  <a:off x="5372725" y="1697636"/>
                  <a:ext cx="1054308" cy="1189220"/>
                </a:xfrm>
                <a:prstGeom prst="star4">
                  <a:avLst>
                    <a:gd name="adj" fmla="val 24303"/>
                  </a:avLst>
                </a:prstGeom>
                <a:solidFill>
                  <a:srgbClr val="EEBD4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16"/>
              <p:cNvGrpSpPr/>
              <p:nvPr/>
            </p:nvGrpSpPr>
            <p:grpSpPr>
              <a:xfrm>
                <a:off x="7180288" y="5199454"/>
                <a:ext cx="1152752" cy="1129669"/>
                <a:chOff x="5029200" y="1371600"/>
                <a:chExt cx="1752600" cy="1905000"/>
              </a:xfrm>
            </p:grpSpPr>
            <p:sp>
              <p:nvSpPr>
                <p:cNvPr id="1148" name="4-Point Star 329"/>
                <p:cNvSpPr/>
                <p:nvPr/>
              </p:nvSpPr>
              <p:spPr>
                <a:xfrm>
                  <a:off x="5029200" y="1371600"/>
                  <a:ext cx="1752600" cy="1905000"/>
                </a:xfrm>
                <a:prstGeom prst="star4">
                  <a:avLst>
                    <a:gd name="adj" fmla="val 24303"/>
                  </a:avLst>
                </a:prstGeom>
                <a:solidFill>
                  <a:srgbClr val="F1C8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9" name="4-Point Star 1148"/>
                <p:cNvSpPr/>
                <p:nvPr/>
              </p:nvSpPr>
              <p:spPr>
                <a:xfrm>
                  <a:off x="5372725" y="1697636"/>
                  <a:ext cx="1054308" cy="1189220"/>
                </a:xfrm>
                <a:prstGeom prst="star4">
                  <a:avLst>
                    <a:gd name="adj" fmla="val 24303"/>
                  </a:avLst>
                </a:prstGeom>
                <a:solidFill>
                  <a:srgbClr val="EEBD4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38" name="Rounded Rectangle 319"/>
            <p:cNvSpPr/>
            <p:nvPr/>
          </p:nvSpPr>
          <p:spPr>
            <a:xfrm rot="10800000">
              <a:off x="1752600" y="1981200"/>
              <a:ext cx="990600" cy="2133600"/>
            </a:xfrm>
            <a:prstGeom prst="roundRect">
              <a:avLst>
                <a:gd name="adj" fmla="val 704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9" name="Rounded Rectangle 320"/>
            <p:cNvSpPr/>
            <p:nvPr/>
          </p:nvSpPr>
          <p:spPr>
            <a:xfrm rot="10800000">
              <a:off x="1143000" y="3886200"/>
              <a:ext cx="2057400" cy="304800"/>
            </a:xfrm>
            <a:prstGeom prst="roundRect">
              <a:avLst>
                <a:gd name="adj" fmla="val 7040"/>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0" name="Rounded Rectangle 1139"/>
            <p:cNvSpPr/>
            <p:nvPr/>
          </p:nvSpPr>
          <p:spPr>
            <a:xfrm rot="10800000">
              <a:off x="685800" y="4038600"/>
              <a:ext cx="3048000" cy="304800"/>
            </a:xfrm>
            <a:prstGeom prst="roundRect">
              <a:avLst>
                <a:gd name="adj" fmla="val 7040"/>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1" name="Rounded Rectangle 1140"/>
            <p:cNvSpPr/>
            <p:nvPr/>
          </p:nvSpPr>
          <p:spPr>
            <a:xfrm rot="10800000">
              <a:off x="457200" y="4267200"/>
              <a:ext cx="3581400" cy="381000"/>
            </a:xfrm>
            <a:prstGeom prst="roundRect">
              <a:avLst>
                <a:gd name="adj" fmla="val 7040"/>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2" name="Rounded Rectangle 1141"/>
            <p:cNvSpPr/>
            <p:nvPr/>
          </p:nvSpPr>
          <p:spPr>
            <a:xfrm rot="10800000">
              <a:off x="304800" y="4572000"/>
              <a:ext cx="3810000" cy="304800"/>
            </a:xfrm>
            <a:prstGeom prst="roundRect">
              <a:avLst>
                <a:gd name="adj" fmla="val 7040"/>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1157"/>
          <p:cNvGrpSpPr/>
          <p:nvPr/>
        </p:nvGrpSpPr>
        <p:grpSpPr>
          <a:xfrm>
            <a:off x="7735474" y="4191001"/>
            <a:ext cx="2932527" cy="1147973"/>
            <a:chOff x="6174254" y="5241815"/>
            <a:chExt cx="2932527" cy="1147973"/>
          </a:xfrm>
        </p:grpSpPr>
        <p:grpSp>
          <p:nvGrpSpPr>
            <p:cNvPr id="11" name="Group 30"/>
            <p:cNvGrpSpPr/>
            <p:nvPr/>
          </p:nvGrpSpPr>
          <p:grpSpPr>
            <a:xfrm flipH="1">
              <a:off x="6174254" y="6166533"/>
              <a:ext cx="1436024" cy="219810"/>
              <a:chOff x="1524000" y="1905000"/>
              <a:chExt cx="3429000" cy="2057400"/>
            </a:xfrm>
          </p:grpSpPr>
          <p:sp>
            <p:nvSpPr>
              <p:cNvPr id="1091" name="Rounded Rectangle 1090"/>
              <p:cNvSpPr/>
              <p:nvPr/>
            </p:nvSpPr>
            <p:spPr>
              <a:xfrm>
                <a:off x="1524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2" name="Rounded Rectangle 1091"/>
              <p:cNvSpPr/>
              <p:nvPr/>
            </p:nvSpPr>
            <p:spPr>
              <a:xfrm>
                <a:off x="2667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3" name="Rounded Rectangle 1092"/>
              <p:cNvSpPr/>
              <p:nvPr/>
            </p:nvSpPr>
            <p:spPr>
              <a:xfrm>
                <a:off x="3810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4" name="Rounded Rectangle 1093"/>
              <p:cNvSpPr/>
              <p:nvPr/>
            </p:nvSpPr>
            <p:spPr>
              <a:xfrm>
                <a:off x="3124200" y="25908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5" name="Rounded Rectangle 1094"/>
              <p:cNvSpPr/>
              <p:nvPr/>
            </p:nvSpPr>
            <p:spPr>
              <a:xfrm>
                <a:off x="1981200" y="25908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6" name="Rounded Rectangle 132"/>
              <p:cNvSpPr/>
              <p:nvPr/>
            </p:nvSpPr>
            <p:spPr>
              <a:xfrm>
                <a:off x="1524000" y="2590800"/>
                <a:ext cx="4572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7" name="Rounded Rectangle 133"/>
              <p:cNvSpPr/>
              <p:nvPr/>
            </p:nvSpPr>
            <p:spPr>
              <a:xfrm>
                <a:off x="1524000" y="19050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8" name="Rounded Rectangle 134"/>
              <p:cNvSpPr/>
              <p:nvPr/>
            </p:nvSpPr>
            <p:spPr>
              <a:xfrm>
                <a:off x="2667000" y="19050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604"/>
            <p:cNvGrpSpPr/>
            <p:nvPr/>
          </p:nvGrpSpPr>
          <p:grpSpPr>
            <a:xfrm>
              <a:off x="7910216" y="5241815"/>
              <a:ext cx="1196565" cy="1092848"/>
              <a:chOff x="457200" y="2497304"/>
              <a:chExt cx="4781871" cy="4284496"/>
            </a:xfrm>
          </p:grpSpPr>
          <p:grpSp>
            <p:nvGrpSpPr>
              <p:cNvPr id="13" name="Group 230"/>
              <p:cNvGrpSpPr/>
              <p:nvPr/>
            </p:nvGrpSpPr>
            <p:grpSpPr>
              <a:xfrm rot="18989829" flipH="1">
                <a:off x="2994882" y="2720848"/>
                <a:ext cx="1586260" cy="1364114"/>
                <a:chOff x="736597" y="733384"/>
                <a:chExt cx="1807860" cy="1807860"/>
              </a:xfrm>
            </p:grpSpPr>
            <p:grpSp>
              <p:nvGrpSpPr>
                <p:cNvPr id="14" name="Group 15"/>
                <p:cNvGrpSpPr/>
                <p:nvPr/>
              </p:nvGrpSpPr>
              <p:grpSpPr>
                <a:xfrm rot="20238387">
                  <a:off x="736597" y="881328"/>
                  <a:ext cx="1193804" cy="897916"/>
                  <a:chOff x="1111998" y="1862460"/>
                  <a:chExt cx="2362200" cy="1921930"/>
                </a:xfrm>
              </p:grpSpPr>
              <p:grpSp>
                <p:nvGrpSpPr>
                  <p:cNvPr id="15" name="Group 6"/>
                  <p:cNvGrpSpPr/>
                  <p:nvPr/>
                </p:nvGrpSpPr>
                <p:grpSpPr>
                  <a:xfrm rot="17802976">
                    <a:off x="1912098" y="1823816"/>
                    <a:ext cx="762000" cy="2362200"/>
                    <a:chOff x="1905000" y="1828800"/>
                    <a:chExt cx="762000" cy="2362200"/>
                  </a:xfrm>
                </p:grpSpPr>
                <p:sp>
                  <p:nvSpPr>
                    <p:cNvPr id="798"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9" name="Oval 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9"/>
                  <p:cNvGrpSpPr/>
                  <p:nvPr/>
                </p:nvGrpSpPr>
                <p:grpSpPr>
                  <a:xfrm rot="19123498">
                    <a:off x="2501621" y="1862460"/>
                    <a:ext cx="542170" cy="1782007"/>
                    <a:chOff x="1905000" y="1828800"/>
                    <a:chExt cx="762000" cy="2362200"/>
                  </a:xfrm>
                </p:grpSpPr>
                <p:sp>
                  <p:nvSpPr>
                    <p:cNvPr id="796" name="Oval 257"/>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7" name="Oval 258"/>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2"/>
                  <p:cNvGrpSpPr/>
                  <p:nvPr/>
                </p:nvGrpSpPr>
                <p:grpSpPr>
                  <a:xfrm rot="15530705">
                    <a:off x="2284581" y="2639655"/>
                    <a:ext cx="405591" cy="1883879"/>
                    <a:chOff x="1905000" y="1828800"/>
                    <a:chExt cx="762000" cy="2362200"/>
                  </a:xfrm>
                </p:grpSpPr>
                <p:sp>
                  <p:nvSpPr>
                    <p:cNvPr id="794" name="Oval 255"/>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5" name="Oval 1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 name="Group 21"/>
                <p:cNvGrpSpPr/>
                <p:nvPr/>
              </p:nvGrpSpPr>
              <p:grpSpPr>
                <a:xfrm rot="2927600">
                  <a:off x="1498597" y="881328"/>
                  <a:ext cx="1193804" cy="897916"/>
                  <a:chOff x="1111998" y="1862460"/>
                  <a:chExt cx="2362200" cy="1921930"/>
                </a:xfrm>
              </p:grpSpPr>
              <p:grpSp>
                <p:nvGrpSpPr>
                  <p:cNvPr id="19" name="Group 6"/>
                  <p:cNvGrpSpPr/>
                  <p:nvPr/>
                </p:nvGrpSpPr>
                <p:grpSpPr>
                  <a:xfrm rot="17802976">
                    <a:off x="1912098" y="1823816"/>
                    <a:ext cx="762000" cy="2362200"/>
                    <a:chOff x="1905000" y="1828800"/>
                    <a:chExt cx="762000" cy="2362200"/>
                  </a:xfrm>
                </p:grpSpPr>
                <p:sp>
                  <p:nvSpPr>
                    <p:cNvPr id="789"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Oval 789"/>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9"/>
                  <p:cNvGrpSpPr/>
                  <p:nvPr/>
                </p:nvGrpSpPr>
                <p:grpSpPr>
                  <a:xfrm rot="19123498">
                    <a:off x="2501621" y="1862460"/>
                    <a:ext cx="542170" cy="1782007"/>
                    <a:chOff x="1905000" y="1828800"/>
                    <a:chExt cx="762000" cy="2362200"/>
                  </a:xfrm>
                </p:grpSpPr>
                <p:sp>
                  <p:nvSpPr>
                    <p:cNvPr id="787" name="Oval 248"/>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Oval 249"/>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12"/>
                  <p:cNvGrpSpPr/>
                  <p:nvPr/>
                </p:nvGrpSpPr>
                <p:grpSpPr>
                  <a:xfrm rot="15530705">
                    <a:off x="2284581" y="2639655"/>
                    <a:ext cx="405591" cy="1883879"/>
                    <a:chOff x="1905000" y="1828800"/>
                    <a:chExt cx="762000" cy="2362200"/>
                  </a:xfrm>
                </p:grpSpPr>
                <p:sp>
                  <p:nvSpPr>
                    <p:cNvPr id="785" name="Oval 78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Oval 78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 name="Group 31"/>
                <p:cNvGrpSpPr/>
                <p:nvPr/>
              </p:nvGrpSpPr>
              <p:grpSpPr>
                <a:xfrm rot="20238387">
                  <a:off x="1346199" y="1643328"/>
                  <a:ext cx="1193804" cy="897916"/>
                  <a:chOff x="1111998" y="1862460"/>
                  <a:chExt cx="2362200" cy="1921930"/>
                </a:xfrm>
              </p:grpSpPr>
              <p:grpSp>
                <p:nvGrpSpPr>
                  <p:cNvPr id="23" name="Group 6"/>
                  <p:cNvGrpSpPr/>
                  <p:nvPr/>
                </p:nvGrpSpPr>
                <p:grpSpPr>
                  <a:xfrm rot="17802976">
                    <a:off x="1912098" y="1823816"/>
                    <a:ext cx="762000" cy="2362200"/>
                    <a:chOff x="1905000" y="1828800"/>
                    <a:chExt cx="762000" cy="2362200"/>
                  </a:xfrm>
                </p:grpSpPr>
                <p:sp>
                  <p:nvSpPr>
                    <p:cNvPr id="780"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1" name="Oval 78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9"/>
                  <p:cNvGrpSpPr/>
                  <p:nvPr/>
                </p:nvGrpSpPr>
                <p:grpSpPr>
                  <a:xfrm rot="19123498">
                    <a:off x="2501621" y="1862460"/>
                    <a:ext cx="542170" cy="1782007"/>
                    <a:chOff x="1905000" y="1828800"/>
                    <a:chExt cx="762000" cy="2362200"/>
                  </a:xfrm>
                </p:grpSpPr>
                <p:sp>
                  <p:nvSpPr>
                    <p:cNvPr id="778" name="Oval 239"/>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Oval 24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12"/>
                  <p:cNvGrpSpPr/>
                  <p:nvPr/>
                </p:nvGrpSpPr>
                <p:grpSpPr>
                  <a:xfrm rot="15530705">
                    <a:off x="2284581" y="2639655"/>
                    <a:ext cx="405591" cy="1883879"/>
                    <a:chOff x="1905000" y="1828800"/>
                    <a:chExt cx="762000" cy="2362200"/>
                  </a:xfrm>
                </p:grpSpPr>
                <p:sp>
                  <p:nvSpPr>
                    <p:cNvPr id="776" name="Oval 237"/>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7" name="Oval 238"/>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6" name="Group 199"/>
              <p:cNvGrpSpPr/>
              <p:nvPr/>
            </p:nvGrpSpPr>
            <p:grpSpPr>
              <a:xfrm rot="3068959">
                <a:off x="1334455" y="2628335"/>
                <a:ext cx="1820842" cy="1558779"/>
                <a:chOff x="736597" y="733384"/>
                <a:chExt cx="1807860" cy="1807860"/>
              </a:xfrm>
            </p:grpSpPr>
            <p:grpSp>
              <p:nvGrpSpPr>
                <p:cNvPr id="27" name="Group 15"/>
                <p:cNvGrpSpPr/>
                <p:nvPr/>
              </p:nvGrpSpPr>
              <p:grpSpPr>
                <a:xfrm rot="20238387">
                  <a:off x="736597" y="881328"/>
                  <a:ext cx="1193804" cy="897916"/>
                  <a:chOff x="1111998" y="1862460"/>
                  <a:chExt cx="2362200" cy="1921930"/>
                </a:xfrm>
              </p:grpSpPr>
              <p:grpSp>
                <p:nvGrpSpPr>
                  <p:cNvPr id="28" name="Group 6"/>
                  <p:cNvGrpSpPr/>
                  <p:nvPr/>
                </p:nvGrpSpPr>
                <p:grpSpPr>
                  <a:xfrm rot="17802976">
                    <a:off x="1912098" y="1823816"/>
                    <a:ext cx="762000" cy="2362200"/>
                    <a:chOff x="1905000" y="1828800"/>
                    <a:chExt cx="762000" cy="2362200"/>
                  </a:xfrm>
                </p:grpSpPr>
                <p:sp>
                  <p:nvSpPr>
                    <p:cNvPr id="768"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9" name="Oval 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9"/>
                  <p:cNvGrpSpPr/>
                  <p:nvPr/>
                </p:nvGrpSpPr>
                <p:grpSpPr>
                  <a:xfrm rot="19123498">
                    <a:off x="2501621" y="1862460"/>
                    <a:ext cx="542170" cy="1782007"/>
                    <a:chOff x="1905000" y="1828800"/>
                    <a:chExt cx="762000" cy="2362200"/>
                  </a:xfrm>
                </p:grpSpPr>
                <p:sp>
                  <p:nvSpPr>
                    <p:cNvPr id="766" name="Oval 765"/>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7" name="Oval 22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12"/>
                  <p:cNvGrpSpPr/>
                  <p:nvPr/>
                </p:nvGrpSpPr>
                <p:grpSpPr>
                  <a:xfrm rot="15530705">
                    <a:off x="2284581" y="2639655"/>
                    <a:ext cx="405591" cy="1883879"/>
                    <a:chOff x="1905000" y="1828800"/>
                    <a:chExt cx="762000" cy="2362200"/>
                  </a:xfrm>
                </p:grpSpPr>
                <p:sp>
                  <p:nvSpPr>
                    <p:cNvPr id="764" name="Oval 763"/>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5" name="Oval 1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 name="Group 21"/>
                <p:cNvGrpSpPr/>
                <p:nvPr/>
              </p:nvGrpSpPr>
              <p:grpSpPr>
                <a:xfrm rot="2927600">
                  <a:off x="1498597" y="881328"/>
                  <a:ext cx="1193804" cy="897916"/>
                  <a:chOff x="1111998" y="1862460"/>
                  <a:chExt cx="2362200" cy="1921930"/>
                </a:xfrm>
              </p:grpSpPr>
              <p:grpSp>
                <p:nvGrpSpPr>
                  <p:cNvPr id="740" name="Group 6"/>
                  <p:cNvGrpSpPr/>
                  <p:nvPr/>
                </p:nvGrpSpPr>
                <p:grpSpPr>
                  <a:xfrm rot="17802976">
                    <a:off x="1912098" y="1823816"/>
                    <a:ext cx="762000" cy="2362200"/>
                    <a:chOff x="1905000" y="1828800"/>
                    <a:chExt cx="762000" cy="2362200"/>
                  </a:xfrm>
                </p:grpSpPr>
                <p:sp>
                  <p:nvSpPr>
                    <p:cNvPr id="759"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 name="Oval 22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1" name="Group 9"/>
                  <p:cNvGrpSpPr/>
                  <p:nvPr/>
                </p:nvGrpSpPr>
                <p:grpSpPr>
                  <a:xfrm rot="19123498">
                    <a:off x="2501621" y="1862460"/>
                    <a:ext cx="542170" cy="1782007"/>
                    <a:chOff x="1905000" y="1828800"/>
                    <a:chExt cx="762000" cy="2362200"/>
                  </a:xfrm>
                </p:grpSpPr>
                <p:sp>
                  <p:nvSpPr>
                    <p:cNvPr id="757" name="Oval 756"/>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 name="Oval 218"/>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2" name="Group 12"/>
                  <p:cNvGrpSpPr/>
                  <p:nvPr/>
                </p:nvGrpSpPr>
                <p:grpSpPr>
                  <a:xfrm rot="15530705">
                    <a:off x="2284581" y="2639655"/>
                    <a:ext cx="405591" cy="1883879"/>
                    <a:chOff x="1905000" y="1828800"/>
                    <a:chExt cx="762000" cy="2362200"/>
                  </a:xfrm>
                </p:grpSpPr>
                <p:sp>
                  <p:nvSpPr>
                    <p:cNvPr id="755" name="Oval 75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 name="Oval 75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43" name="Group 31"/>
                <p:cNvGrpSpPr/>
                <p:nvPr/>
              </p:nvGrpSpPr>
              <p:grpSpPr>
                <a:xfrm rot="20238387">
                  <a:off x="1346199" y="1643328"/>
                  <a:ext cx="1193804" cy="897916"/>
                  <a:chOff x="1111998" y="1862460"/>
                  <a:chExt cx="2362200" cy="1921930"/>
                </a:xfrm>
              </p:grpSpPr>
              <p:grpSp>
                <p:nvGrpSpPr>
                  <p:cNvPr id="744" name="Group 6"/>
                  <p:cNvGrpSpPr/>
                  <p:nvPr/>
                </p:nvGrpSpPr>
                <p:grpSpPr>
                  <a:xfrm rot="17802976">
                    <a:off x="1912098" y="1823816"/>
                    <a:ext cx="762000" cy="2362200"/>
                    <a:chOff x="1905000" y="1828800"/>
                    <a:chExt cx="762000" cy="2362200"/>
                  </a:xfrm>
                </p:grpSpPr>
                <p:sp>
                  <p:nvSpPr>
                    <p:cNvPr id="750"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1" name="Oval 211"/>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5" name="Group 9"/>
                  <p:cNvGrpSpPr/>
                  <p:nvPr/>
                </p:nvGrpSpPr>
                <p:grpSpPr>
                  <a:xfrm rot="19123498">
                    <a:off x="2501621" y="1862460"/>
                    <a:ext cx="542170" cy="1782007"/>
                    <a:chOff x="1905000" y="1828800"/>
                    <a:chExt cx="762000" cy="2362200"/>
                  </a:xfrm>
                </p:grpSpPr>
                <p:sp>
                  <p:nvSpPr>
                    <p:cNvPr id="748" name="Oval 208"/>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9" name="Oval 209"/>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2" name="Group 12"/>
                  <p:cNvGrpSpPr/>
                  <p:nvPr/>
                </p:nvGrpSpPr>
                <p:grpSpPr>
                  <a:xfrm rot="15530705">
                    <a:off x="2284581" y="2639655"/>
                    <a:ext cx="405591" cy="1883879"/>
                    <a:chOff x="1905000" y="1828800"/>
                    <a:chExt cx="762000" cy="2362200"/>
                  </a:xfrm>
                </p:grpSpPr>
                <p:sp>
                  <p:nvSpPr>
                    <p:cNvPr id="746" name="Oval 206"/>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 name="Oval 20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538" name="Double Wave 537"/>
              <p:cNvSpPr/>
              <p:nvPr/>
            </p:nvSpPr>
            <p:spPr>
              <a:xfrm rot="16200000">
                <a:off x="1676400" y="5181600"/>
                <a:ext cx="2438400" cy="457200"/>
              </a:xfrm>
              <a:prstGeom prst="double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Double Wave 538"/>
              <p:cNvSpPr/>
              <p:nvPr/>
            </p:nvSpPr>
            <p:spPr>
              <a:xfrm rot="17901630">
                <a:off x="2238001" y="4743309"/>
                <a:ext cx="2121362" cy="290552"/>
              </a:xfrm>
              <a:prstGeom prst="doubleWave">
                <a:avLst>
                  <a:gd name="adj1" fmla="val 625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Double Wave 539"/>
              <p:cNvSpPr/>
              <p:nvPr/>
            </p:nvSpPr>
            <p:spPr>
              <a:xfrm rot="15202940">
                <a:off x="1453875" y="5448530"/>
                <a:ext cx="2089633" cy="300693"/>
              </a:xfrm>
              <a:prstGeom prst="double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Oval 540"/>
              <p:cNvSpPr/>
              <p:nvPr/>
            </p:nvSpPr>
            <p:spPr>
              <a:xfrm>
                <a:off x="2743200" y="5105400"/>
                <a:ext cx="304800" cy="914400"/>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Oval 541"/>
              <p:cNvSpPr/>
              <p:nvPr/>
            </p:nvSpPr>
            <p:spPr>
              <a:xfrm>
                <a:off x="2590800" y="5867400"/>
                <a:ext cx="381000" cy="762000"/>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3" name="Group 41"/>
              <p:cNvGrpSpPr/>
              <p:nvPr/>
            </p:nvGrpSpPr>
            <p:grpSpPr>
              <a:xfrm>
                <a:off x="457200" y="3352800"/>
                <a:ext cx="1397003" cy="1095416"/>
                <a:chOff x="736597" y="733384"/>
                <a:chExt cx="1807860" cy="1807860"/>
              </a:xfrm>
            </p:grpSpPr>
            <p:grpSp>
              <p:nvGrpSpPr>
                <p:cNvPr id="754" name="Group 15"/>
                <p:cNvGrpSpPr/>
                <p:nvPr/>
              </p:nvGrpSpPr>
              <p:grpSpPr>
                <a:xfrm rot="20238387">
                  <a:off x="736597" y="881328"/>
                  <a:ext cx="1193804" cy="897916"/>
                  <a:chOff x="1111998" y="1862460"/>
                  <a:chExt cx="2362200" cy="1921930"/>
                </a:xfrm>
              </p:grpSpPr>
              <p:grpSp>
                <p:nvGrpSpPr>
                  <p:cNvPr id="761" name="Group 6"/>
                  <p:cNvGrpSpPr/>
                  <p:nvPr/>
                </p:nvGrpSpPr>
                <p:grpSpPr>
                  <a:xfrm rot="17802976">
                    <a:off x="1912098" y="1823816"/>
                    <a:ext cx="762000" cy="2362200"/>
                    <a:chOff x="1905000" y="1828800"/>
                    <a:chExt cx="762000" cy="2362200"/>
                  </a:xfrm>
                </p:grpSpPr>
                <p:sp>
                  <p:nvSpPr>
                    <p:cNvPr id="738"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9" name="Oval 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2" name="Group 9"/>
                  <p:cNvGrpSpPr/>
                  <p:nvPr/>
                </p:nvGrpSpPr>
                <p:grpSpPr>
                  <a:xfrm rot="19123498">
                    <a:off x="2501621" y="1862460"/>
                    <a:ext cx="542170" cy="1782007"/>
                    <a:chOff x="1905000" y="1828800"/>
                    <a:chExt cx="762000" cy="2362200"/>
                  </a:xfrm>
                </p:grpSpPr>
                <p:sp>
                  <p:nvSpPr>
                    <p:cNvPr id="736" name="Oval 10"/>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 name="Oval 11"/>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3" name="Group 12"/>
                  <p:cNvGrpSpPr/>
                  <p:nvPr/>
                </p:nvGrpSpPr>
                <p:grpSpPr>
                  <a:xfrm rot="15530705">
                    <a:off x="2284581" y="2639655"/>
                    <a:ext cx="405591" cy="1883879"/>
                    <a:chOff x="1905000" y="1828800"/>
                    <a:chExt cx="762000" cy="2362200"/>
                  </a:xfrm>
                </p:grpSpPr>
                <p:sp>
                  <p:nvSpPr>
                    <p:cNvPr id="734" name="Oval 13"/>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Oval 1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70" name="Group 21"/>
                <p:cNvGrpSpPr/>
                <p:nvPr/>
              </p:nvGrpSpPr>
              <p:grpSpPr>
                <a:xfrm rot="2927600">
                  <a:off x="1498597" y="881328"/>
                  <a:ext cx="1193804" cy="897916"/>
                  <a:chOff x="1111998" y="1862460"/>
                  <a:chExt cx="2362200" cy="1921930"/>
                </a:xfrm>
              </p:grpSpPr>
              <p:grpSp>
                <p:nvGrpSpPr>
                  <p:cNvPr id="771" name="Group 6"/>
                  <p:cNvGrpSpPr/>
                  <p:nvPr/>
                </p:nvGrpSpPr>
                <p:grpSpPr>
                  <a:xfrm rot="17802976">
                    <a:off x="1912098" y="1823816"/>
                    <a:ext cx="762000" cy="2362200"/>
                    <a:chOff x="1905000" y="1828800"/>
                    <a:chExt cx="762000" cy="2362200"/>
                  </a:xfrm>
                </p:grpSpPr>
                <p:sp>
                  <p:nvSpPr>
                    <p:cNvPr id="729"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0" name="Oval 3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2" name="Group 9"/>
                  <p:cNvGrpSpPr/>
                  <p:nvPr/>
                </p:nvGrpSpPr>
                <p:grpSpPr>
                  <a:xfrm rot="19123498">
                    <a:off x="2501621" y="1862460"/>
                    <a:ext cx="542170" cy="1782007"/>
                    <a:chOff x="1905000" y="1828800"/>
                    <a:chExt cx="762000" cy="2362200"/>
                  </a:xfrm>
                </p:grpSpPr>
                <p:sp>
                  <p:nvSpPr>
                    <p:cNvPr id="727" name="Oval 27"/>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 name="Oval 28"/>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3" name="Group 12"/>
                  <p:cNvGrpSpPr/>
                  <p:nvPr/>
                </p:nvGrpSpPr>
                <p:grpSpPr>
                  <a:xfrm rot="15530705">
                    <a:off x="2284581" y="2639655"/>
                    <a:ext cx="405591" cy="1883879"/>
                    <a:chOff x="1905000" y="1828800"/>
                    <a:chExt cx="762000" cy="2362200"/>
                  </a:xfrm>
                </p:grpSpPr>
                <p:sp>
                  <p:nvSpPr>
                    <p:cNvPr id="725" name="Oval 25"/>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6" name="Oval 26"/>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74" name="Group 31"/>
                <p:cNvGrpSpPr/>
                <p:nvPr/>
              </p:nvGrpSpPr>
              <p:grpSpPr>
                <a:xfrm rot="20238387">
                  <a:off x="1346199" y="1643328"/>
                  <a:ext cx="1193804" cy="897916"/>
                  <a:chOff x="1111998" y="1862460"/>
                  <a:chExt cx="2362200" cy="1921930"/>
                </a:xfrm>
              </p:grpSpPr>
              <p:grpSp>
                <p:nvGrpSpPr>
                  <p:cNvPr id="775" name="Group 6"/>
                  <p:cNvGrpSpPr/>
                  <p:nvPr/>
                </p:nvGrpSpPr>
                <p:grpSpPr>
                  <a:xfrm rot="17802976">
                    <a:off x="1912098" y="1823816"/>
                    <a:ext cx="762000" cy="2362200"/>
                    <a:chOff x="1905000" y="1828800"/>
                    <a:chExt cx="762000" cy="2362200"/>
                  </a:xfrm>
                </p:grpSpPr>
                <p:sp>
                  <p:nvSpPr>
                    <p:cNvPr id="720"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 name="Oval 4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2" name="Group 9"/>
                  <p:cNvGrpSpPr/>
                  <p:nvPr/>
                </p:nvGrpSpPr>
                <p:grpSpPr>
                  <a:xfrm rot="19123498">
                    <a:off x="2501621" y="1862460"/>
                    <a:ext cx="542170" cy="1782007"/>
                    <a:chOff x="1905000" y="1828800"/>
                    <a:chExt cx="762000" cy="2362200"/>
                  </a:xfrm>
                </p:grpSpPr>
                <p:sp>
                  <p:nvSpPr>
                    <p:cNvPr id="718" name="Oval 717"/>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 name="Oval 38"/>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3" name="Group 12"/>
                  <p:cNvGrpSpPr/>
                  <p:nvPr/>
                </p:nvGrpSpPr>
                <p:grpSpPr>
                  <a:xfrm rot="15530705">
                    <a:off x="2284581" y="2639655"/>
                    <a:ext cx="405591" cy="1883879"/>
                    <a:chOff x="1905000" y="1828800"/>
                    <a:chExt cx="762000" cy="2362200"/>
                  </a:xfrm>
                </p:grpSpPr>
                <p:sp>
                  <p:nvSpPr>
                    <p:cNvPr id="716" name="Oval 715"/>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 name="Oval 716"/>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84" name="Group 42"/>
              <p:cNvGrpSpPr/>
              <p:nvPr/>
            </p:nvGrpSpPr>
            <p:grpSpPr>
              <a:xfrm rot="1956276">
                <a:off x="1167495" y="3842653"/>
                <a:ext cx="1397003" cy="1095416"/>
                <a:chOff x="736597" y="733384"/>
                <a:chExt cx="1807860" cy="1807860"/>
              </a:xfrm>
            </p:grpSpPr>
            <p:grpSp>
              <p:nvGrpSpPr>
                <p:cNvPr id="791" name="Group 15"/>
                <p:cNvGrpSpPr/>
                <p:nvPr/>
              </p:nvGrpSpPr>
              <p:grpSpPr>
                <a:xfrm rot="20238387">
                  <a:off x="736597" y="881328"/>
                  <a:ext cx="1193804" cy="897916"/>
                  <a:chOff x="1111998" y="1862460"/>
                  <a:chExt cx="2362200" cy="1921930"/>
                </a:xfrm>
              </p:grpSpPr>
              <p:grpSp>
                <p:nvGrpSpPr>
                  <p:cNvPr id="792" name="Group 6"/>
                  <p:cNvGrpSpPr/>
                  <p:nvPr/>
                </p:nvGrpSpPr>
                <p:grpSpPr>
                  <a:xfrm rot="17802976">
                    <a:off x="1912098" y="1823816"/>
                    <a:ext cx="762000" cy="2362200"/>
                    <a:chOff x="1905000" y="1828800"/>
                    <a:chExt cx="762000" cy="2362200"/>
                  </a:xfrm>
                </p:grpSpPr>
                <p:sp>
                  <p:nvSpPr>
                    <p:cNvPr id="708"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9" name="Oval 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3" name="Group 9"/>
                  <p:cNvGrpSpPr/>
                  <p:nvPr/>
                </p:nvGrpSpPr>
                <p:grpSpPr>
                  <a:xfrm rot="19123498">
                    <a:off x="2501621" y="1862460"/>
                    <a:ext cx="542170" cy="1782007"/>
                    <a:chOff x="1905000" y="1828800"/>
                    <a:chExt cx="762000" cy="2362200"/>
                  </a:xfrm>
                </p:grpSpPr>
                <p:sp>
                  <p:nvSpPr>
                    <p:cNvPr id="706" name="Oval 69"/>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7" name="Oval 7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12"/>
                  <p:cNvGrpSpPr/>
                  <p:nvPr/>
                </p:nvGrpSpPr>
                <p:grpSpPr>
                  <a:xfrm rot="15530705">
                    <a:off x="2284581" y="2639655"/>
                    <a:ext cx="405591" cy="1883879"/>
                    <a:chOff x="1905000" y="1828800"/>
                    <a:chExt cx="762000" cy="2362200"/>
                  </a:xfrm>
                </p:grpSpPr>
                <p:sp>
                  <p:nvSpPr>
                    <p:cNvPr id="704" name="Oval 703"/>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5" name="Oval 1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7" name="Group 21"/>
                <p:cNvGrpSpPr/>
                <p:nvPr/>
              </p:nvGrpSpPr>
              <p:grpSpPr>
                <a:xfrm rot="2927600">
                  <a:off x="1498597" y="881328"/>
                  <a:ext cx="1193804" cy="897916"/>
                  <a:chOff x="1111998" y="1862460"/>
                  <a:chExt cx="2362200" cy="1921930"/>
                </a:xfrm>
              </p:grpSpPr>
              <p:grpSp>
                <p:nvGrpSpPr>
                  <p:cNvPr id="98" name="Group 6"/>
                  <p:cNvGrpSpPr/>
                  <p:nvPr/>
                </p:nvGrpSpPr>
                <p:grpSpPr>
                  <a:xfrm rot="17802976">
                    <a:off x="1912098" y="1823816"/>
                    <a:ext cx="762000" cy="2362200"/>
                    <a:chOff x="1905000" y="1828800"/>
                    <a:chExt cx="762000" cy="2362200"/>
                  </a:xfrm>
                </p:grpSpPr>
                <p:sp>
                  <p:nvSpPr>
                    <p:cNvPr id="699"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0" name="Oval 699"/>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9"/>
                  <p:cNvGrpSpPr/>
                  <p:nvPr/>
                </p:nvGrpSpPr>
                <p:grpSpPr>
                  <a:xfrm rot="19123498">
                    <a:off x="2501621" y="1862460"/>
                    <a:ext cx="542170" cy="1782007"/>
                    <a:chOff x="1905000" y="1828800"/>
                    <a:chExt cx="762000" cy="2362200"/>
                  </a:xfrm>
                </p:grpSpPr>
                <p:sp>
                  <p:nvSpPr>
                    <p:cNvPr id="697" name="Oval 60"/>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Oval 61"/>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12"/>
                  <p:cNvGrpSpPr/>
                  <p:nvPr/>
                </p:nvGrpSpPr>
                <p:grpSpPr>
                  <a:xfrm rot="15530705">
                    <a:off x="2284581" y="2639655"/>
                    <a:ext cx="405591" cy="1883879"/>
                    <a:chOff x="1905000" y="1828800"/>
                    <a:chExt cx="762000" cy="2362200"/>
                  </a:xfrm>
                </p:grpSpPr>
                <p:sp>
                  <p:nvSpPr>
                    <p:cNvPr id="695" name="Oval 58"/>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Oval 59"/>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1" name="Group 31"/>
                <p:cNvGrpSpPr/>
                <p:nvPr/>
              </p:nvGrpSpPr>
              <p:grpSpPr>
                <a:xfrm rot="20238387">
                  <a:off x="1346199" y="1643328"/>
                  <a:ext cx="1193804" cy="897916"/>
                  <a:chOff x="1111998" y="1862460"/>
                  <a:chExt cx="2362200" cy="1921930"/>
                </a:xfrm>
              </p:grpSpPr>
              <p:grpSp>
                <p:nvGrpSpPr>
                  <p:cNvPr id="102" name="Group 6"/>
                  <p:cNvGrpSpPr/>
                  <p:nvPr/>
                </p:nvGrpSpPr>
                <p:grpSpPr>
                  <a:xfrm rot="17802976">
                    <a:off x="1912098" y="1823816"/>
                    <a:ext cx="762000" cy="2362200"/>
                    <a:chOff x="1905000" y="1828800"/>
                    <a:chExt cx="762000" cy="2362200"/>
                  </a:xfrm>
                </p:grpSpPr>
                <p:sp>
                  <p:nvSpPr>
                    <p:cNvPr id="690"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 name="Oval 69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9123498">
                    <a:off x="2501621" y="1862460"/>
                    <a:ext cx="542170" cy="1782007"/>
                    <a:chOff x="1905000" y="1828800"/>
                    <a:chExt cx="762000" cy="2362200"/>
                  </a:xfrm>
                </p:grpSpPr>
                <p:sp>
                  <p:nvSpPr>
                    <p:cNvPr id="688" name="Oval 687"/>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 name="Oval 688"/>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12"/>
                  <p:cNvGrpSpPr/>
                  <p:nvPr/>
                </p:nvGrpSpPr>
                <p:grpSpPr>
                  <a:xfrm rot="15530705">
                    <a:off x="2284581" y="2639655"/>
                    <a:ext cx="405591" cy="1883879"/>
                    <a:chOff x="1905000" y="1828800"/>
                    <a:chExt cx="762000" cy="2362200"/>
                  </a:xfrm>
                </p:grpSpPr>
                <p:sp>
                  <p:nvSpPr>
                    <p:cNvPr id="686" name="Oval 49"/>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 name="Oval 686"/>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05" name="Group 73"/>
              <p:cNvGrpSpPr/>
              <p:nvPr/>
            </p:nvGrpSpPr>
            <p:grpSpPr>
              <a:xfrm rot="3068959">
                <a:off x="1791654" y="2628338"/>
                <a:ext cx="1820842" cy="1558779"/>
                <a:chOff x="736597" y="733384"/>
                <a:chExt cx="1807860" cy="1807860"/>
              </a:xfrm>
            </p:grpSpPr>
            <p:grpSp>
              <p:nvGrpSpPr>
                <p:cNvPr id="106" name="Group 15"/>
                <p:cNvGrpSpPr/>
                <p:nvPr/>
              </p:nvGrpSpPr>
              <p:grpSpPr>
                <a:xfrm rot="20238387">
                  <a:off x="736597" y="881328"/>
                  <a:ext cx="1193804" cy="897916"/>
                  <a:chOff x="1111998" y="1862460"/>
                  <a:chExt cx="2362200" cy="1921930"/>
                </a:xfrm>
              </p:grpSpPr>
              <p:grpSp>
                <p:nvGrpSpPr>
                  <p:cNvPr id="107" name="Group 6"/>
                  <p:cNvGrpSpPr/>
                  <p:nvPr/>
                </p:nvGrpSpPr>
                <p:grpSpPr>
                  <a:xfrm rot="17802976">
                    <a:off x="1912098" y="1823816"/>
                    <a:ext cx="762000" cy="2362200"/>
                    <a:chOff x="1905000" y="1828800"/>
                    <a:chExt cx="762000" cy="2362200"/>
                  </a:xfrm>
                </p:grpSpPr>
                <p:sp>
                  <p:nvSpPr>
                    <p:cNvPr id="678"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 name="Oval 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9"/>
                  <p:cNvGrpSpPr/>
                  <p:nvPr/>
                </p:nvGrpSpPr>
                <p:grpSpPr>
                  <a:xfrm rot="19123498">
                    <a:off x="2501621" y="1862460"/>
                    <a:ext cx="542170" cy="1782007"/>
                    <a:chOff x="1905000" y="1828800"/>
                    <a:chExt cx="762000" cy="2362200"/>
                  </a:xfrm>
                </p:grpSpPr>
                <p:sp>
                  <p:nvSpPr>
                    <p:cNvPr id="676" name="Oval 100"/>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Oval 676"/>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12"/>
                  <p:cNvGrpSpPr/>
                  <p:nvPr/>
                </p:nvGrpSpPr>
                <p:grpSpPr>
                  <a:xfrm rot="15530705">
                    <a:off x="2284581" y="2639655"/>
                    <a:ext cx="405591" cy="1883879"/>
                    <a:chOff x="1905000" y="1828800"/>
                    <a:chExt cx="762000" cy="2362200"/>
                  </a:xfrm>
                </p:grpSpPr>
                <p:sp>
                  <p:nvSpPr>
                    <p:cNvPr id="674" name="Oval 98"/>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Oval 1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6" name="Group 21"/>
                <p:cNvGrpSpPr/>
                <p:nvPr/>
              </p:nvGrpSpPr>
              <p:grpSpPr>
                <a:xfrm rot="2927600">
                  <a:off x="1498597" y="881328"/>
                  <a:ext cx="1193804" cy="897916"/>
                  <a:chOff x="1111998" y="1862460"/>
                  <a:chExt cx="2362200" cy="1921930"/>
                </a:xfrm>
              </p:grpSpPr>
              <p:grpSp>
                <p:nvGrpSpPr>
                  <p:cNvPr id="132" name="Group 6"/>
                  <p:cNvGrpSpPr/>
                  <p:nvPr/>
                </p:nvGrpSpPr>
                <p:grpSpPr>
                  <a:xfrm rot="17802976">
                    <a:off x="1912098" y="1823816"/>
                    <a:ext cx="762000" cy="2362200"/>
                    <a:chOff x="1905000" y="1828800"/>
                    <a:chExt cx="762000" cy="2362200"/>
                  </a:xfrm>
                </p:grpSpPr>
                <p:sp>
                  <p:nvSpPr>
                    <p:cNvPr id="669"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Oval 669"/>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 name="Group 9"/>
                  <p:cNvGrpSpPr/>
                  <p:nvPr/>
                </p:nvGrpSpPr>
                <p:grpSpPr>
                  <a:xfrm rot="19123498">
                    <a:off x="2501621" y="1862460"/>
                    <a:ext cx="542170" cy="1782007"/>
                    <a:chOff x="1905000" y="1828800"/>
                    <a:chExt cx="762000" cy="2362200"/>
                  </a:xfrm>
                </p:grpSpPr>
                <p:sp>
                  <p:nvSpPr>
                    <p:cNvPr id="667" name="Oval 91"/>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8" name="Oval 66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4" name="Group 12"/>
                  <p:cNvGrpSpPr/>
                  <p:nvPr/>
                </p:nvGrpSpPr>
                <p:grpSpPr>
                  <a:xfrm rot="15530705">
                    <a:off x="2284581" y="2639655"/>
                    <a:ext cx="405591" cy="1883879"/>
                    <a:chOff x="1905000" y="1828800"/>
                    <a:chExt cx="762000" cy="2362200"/>
                  </a:xfrm>
                </p:grpSpPr>
                <p:sp>
                  <p:nvSpPr>
                    <p:cNvPr id="665" name="Oval 89"/>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Oval 9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5" name="Group 31"/>
                <p:cNvGrpSpPr/>
                <p:nvPr/>
              </p:nvGrpSpPr>
              <p:grpSpPr>
                <a:xfrm rot="20238387">
                  <a:off x="1346199" y="1643328"/>
                  <a:ext cx="1193804" cy="897916"/>
                  <a:chOff x="1111998" y="1862460"/>
                  <a:chExt cx="2362200" cy="1921930"/>
                </a:xfrm>
              </p:grpSpPr>
              <p:grpSp>
                <p:nvGrpSpPr>
                  <p:cNvPr id="136" name="Group 6"/>
                  <p:cNvGrpSpPr/>
                  <p:nvPr/>
                </p:nvGrpSpPr>
                <p:grpSpPr>
                  <a:xfrm rot="17802976">
                    <a:off x="1912098" y="1823816"/>
                    <a:ext cx="762000" cy="2362200"/>
                    <a:chOff x="1905000" y="1828800"/>
                    <a:chExt cx="762000" cy="2362200"/>
                  </a:xfrm>
                </p:grpSpPr>
                <p:sp>
                  <p:nvSpPr>
                    <p:cNvPr id="660"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Oval 66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 name="Group 9"/>
                  <p:cNvGrpSpPr/>
                  <p:nvPr/>
                </p:nvGrpSpPr>
                <p:grpSpPr>
                  <a:xfrm rot="19123498">
                    <a:off x="2501621" y="1862460"/>
                    <a:ext cx="542170" cy="1782007"/>
                    <a:chOff x="1905000" y="1828800"/>
                    <a:chExt cx="762000" cy="2362200"/>
                  </a:xfrm>
                </p:grpSpPr>
                <p:sp>
                  <p:nvSpPr>
                    <p:cNvPr id="658" name="Oval 657"/>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9" name="Oval 658"/>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 name="Group 12"/>
                  <p:cNvGrpSpPr/>
                  <p:nvPr/>
                </p:nvGrpSpPr>
                <p:grpSpPr>
                  <a:xfrm rot="15530705">
                    <a:off x="2284581" y="2639655"/>
                    <a:ext cx="405591" cy="1883879"/>
                    <a:chOff x="1905000" y="1828800"/>
                    <a:chExt cx="762000" cy="2362200"/>
                  </a:xfrm>
                </p:grpSpPr>
                <p:sp>
                  <p:nvSpPr>
                    <p:cNvPr id="656" name="Oval 655"/>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7" name="Oval 656"/>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40" name="Group 104"/>
              <p:cNvGrpSpPr/>
              <p:nvPr/>
            </p:nvGrpSpPr>
            <p:grpSpPr>
              <a:xfrm rot="3068959">
                <a:off x="2247659" y="3793897"/>
                <a:ext cx="1143483" cy="840157"/>
                <a:chOff x="736597" y="733384"/>
                <a:chExt cx="1807860" cy="1807860"/>
              </a:xfrm>
            </p:grpSpPr>
            <p:grpSp>
              <p:nvGrpSpPr>
                <p:cNvPr id="148" name="Group 15"/>
                <p:cNvGrpSpPr/>
                <p:nvPr/>
              </p:nvGrpSpPr>
              <p:grpSpPr>
                <a:xfrm rot="20238387">
                  <a:off x="736597" y="881328"/>
                  <a:ext cx="1193804" cy="897916"/>
                  <a:chOff x="1111998" y="1862460"/>
                  <a:chExt cx="2362200" cy="1921930"/>
                </a:xfrm>
              </p:grpSpPr>
              <p:grpSp>
                <p:nvGrpSpPr>
                  <p:cNvPr id="159" name="Group 6"/>
                  <p:cNvGrpSpPr/>
                  <p:nvPr/>
                </p:nvGrpSpPr>
                <p:grpSpPr>
                  <a:xfrm rot="17802976">
                    <a:off x="1912098" y="1823816"/>
                    <a:ext cx="762000" cy="2362200"/>
                    <a:chOff x="1905000" y="1828800"/>
                    <a:chExt cx="762000" cy="2362200"/>
                  </a:xfrm>
                </p:grpSpPr>
                <p:sp>
                  <p:nvSpPr>
                    <p:cNvPr id="648"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9" name="Oval 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4" name="Group 9"/>
                  <p:cNvGrpSpPr/>
                  <p:nvPr/>
                </p:nvGrpSpPr>
                <p:grpSpPr>
                  <a:xfrm rot="19123498">
                    <a:off x="2501621" y="1862460"/>
                    <a:ext cx="542170" cy="1782007"/>
                    <a:chOff x="1905000" y="1828800"/>
                    <a:chExt cx="762000" cy="2362200"/>
                  </a:xfrm>
                </p:grpSpPr>
                <p:sp>
                  <p:nvSpPr>
                    <p:cNvPr id="646" name="Oval 645"/>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Oval 646"/>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5" name="Group 12"/>
                  <p:cNvGrpSpPr/>
                  <p:nvPr/>
                </p:nvGrpSpPr>
                <p:grpSpPr>
                  <a:xfrm rot="15530705">
                    <a:off x="2284581" y="2639655"/>
                    <a:ext cx="405591" cy="1883879"/>
                    <a:chOff x="1905000" y="1828800"/>
                    <a:chExt cx="762000" cy="2362200"/>
                  </a:xfrm>
                </p:grpSpPr>
                <p:sp>
                  <p:nvSpPr>
                    <p:cNvPr id="644" name="Oval 643"/>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 name="Oval 1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6" name="Group 21"/>
                <p:cNvGrpSpPr/>
                <p:nvPr/>
              </p:nvGrpSpPr>
              <p:grpSpPr>
                <a:xfrm rot="2927600">
                  <a:off x="1498597" y="881328"/>
                  <a:ext cx="1193804" cy="897916"/>
                  <a:chOff x="1111998" y="1862460"/>
                  <a:chExt cx="2362200" cy="1921930"/>
                </a:xfrm>
              </p:grpSpPr>
              <p:grpSp>
                <p:nvGrpSpPr>
                  <p:cNvPr id="167" name="Group 6"/>
                  <p:cNvGrpSpPr/>
                  <p:nvPr/>
                </p:nvGrpSpPr>
                <p:grpSpPr>
                  <a:xfrm rot="17802976">
                    <a:off x="1912098" y="1823816"/>
                    <a:ext cx="762000" cy="2362200"/>
                    <a:chOff x="1905000" y="1828800"/>
                    <a:chExt cx="762000" cy="2362200"/>
                  </a:xfrm>
                </p:grpSpPr>
                <p:sp>
                  <p:nvSpPr>
                    <p:cNvPr id="639"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Oval 639"/>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9" name="Group 9"/>
                  <p:cNvGrpSpPr/>
                  <p:nvPr/>
                </p:nvGrpSpPr>
                <p:grpSpPr>
                  <a:xfrm rot="19123498">
                    <a:off x="2501621" y="1862460"/>
                    <a:ext cx="542170" cy="1782007"/>
                    <a:chOff x="1905000" y="1828800"/>
                    <a:chExt cx="762000" cy="2362200"/>
                  </a:xfrm>
                </p:grpSpPr>
                <p:sp>
                  <p:nvSpPr>
                    <p:cNvPr id="637" name="Oval 636"/>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Oval 63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0" name="Group 12"/>
                  <p:cNvGrpSpPr/>
                  <p:nvPr/>
                </p:nvGrpSpPr>
                <p:grpSpPr>
                  <a:xfrm rot="15530705">
                    <a:off x="2284581" y="2639655"/>
                    <a:ext cx="405591" cy="1883879"/>
                    <a:chOff x="1905000" y="1828800"/>
                    <a:chExt cx="762000" cy="2362200"/>
                  </a:xfrm>
                </p:grpSpPr>
                <p:sp>
                  <p:nvSpPr>
                    <p:cNvPr id="635" name="Oval 63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Oval 63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3" name="Group 31"/>
                <p:cNvGrpSpPr/>
                <p:nvPr/>
              </p:nvGrpSpPr>
              <p:grpSpPr>
                <a:xfrm rot="20238387">
                  <a:off x="1346199" y="1643328"/>
                  <a:ext cx="1193804" cy="897916"/>
                  <a:chOff x="1111998" y="1862460"/>
                  <a:chExt cx="2362200" cy="1921930"/>
                </a:xfrm>
              </p:grpSpPr>
              <p:grpSp>
                <p:nvGrpSpPr>
                  <p:cNvPr id="193" name="Group 6"/>
                  <p:cNvGrpSpPr/>
                  <p:nvPr/>
                </p:nvGrpSpPr>
                <p:grpSpPr>
                  <a:xfrm rot="17802976">
                    <a:off x="1912098" y="1823816"/>
                    <a:ext cx="762000" cy="2362200"/>
                    <a:chOff x="1905000" y="1828800"/>
                    <a:chExt cx="762000" cy="2362200"/>
                  </a:xfrm>
                </p:grpSpPr>
                <p:sp>
                  <p:nvSpPr>
                    <p:cNvPr id="630"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 name="Oval 63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4" name="Group 9"/>
                  <p:cNvGrpSpPr/>
                  <p:nvPr/>
                </p:nvGrpSpPr>
                <p:grpSpPr>
                  <a:xfrm rot="19123498">
                    <a:off x="2501621" y="1862460"/>
                    <a:ext cx="542170" cy="1782007"/>
                    <a:chOff x="1905000" y="1828800"/>
                    <a:chExt cx="762000" cy="2362200"/>
                  </a:xfrm>
                </p:grpSpPr>
                <p:sp>
                  <p:nvSpPr>
                    <p:cNvPr id="628" name="Oval 627"/>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 name="Oval 628"/>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5" name="Group 12"/>
                  <p:cNvGrpSpPr/>
                  <p:nvPr/>
                </p:nvGrpSpPr>
                <p:grpSpPr>
                  <a:xfrm rot="15530705">
                    <a:off x="2284581" y="2639655"/>
                    <a:ext cx="405591" cy="1883879"/>
                    <a:chOff x="1905000" y="1828800"/>
                    <a:chExt cx="762000" cy="2362200"/>
                  </a:xfrm>
                </p:grpSpPr>
                <p:sp>
                  <p:nvSpPr>
                    <p:cNvPr id="626" name="Oval 625"/>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Oval 626"/>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96" name="Group 135"/>
              <p:cNvGrpSpPr/>
              <p:nvPr/>
            </p:nvGrpSpPr>
            <p:grpSpPr>
              <a:xfrm rot="5892673">
                <a:off x="3061159" y="3301846"/>
                <a:ext cx="1528325" cy="1350205"/>
                <a:chOff x="736597" y="733384"/>
                <a:chExt cx="1807860" cy="1807860"/>
              </a:xfrm>
            </p:grpSpPr>
            <p:grpSp>
              <p:nvGrpSpPr>
                <p:cNvPr id="197" name="Group 15"/>
                <p:cNvGrpSpPr/>
                <p:nvPr/>
              </p:nvGrpSpPr>
              <p:grpSpPr>
                <a:xfrm rot="20238387">
                  <a:off x="736597" y="881328"/>
                  <a:ext cx="1193804" cy="897916"/>
                  <a:chOff x="1111998" y="1862460"/>
                  <a:chExt cx="2362200" cy="1921930"/>
                </a:xfrm>
              </p:grpSpPr>
              <p:grpSp>
                <p:nvGrpSpPr>
                  <p:cNvPr id="198" name="Group 6"/>
                  <p:cNvGrpSpPr/>
                  <p:nvPr/>
                </p:nvGrpSpPr>
                <p:grpSpPr>
                  <a:xfrm rot="17802976">
                    <a:off x="1912098" y="1823816"/>
                    <a:ext cx="762000" cy="2362200"/>
                    <a:chOff x="1905000" y="1828800"/>
                    <a:chExt cx="762000" cy="2362200"/>
                  </a:xfrm>
                </p:grpSpPr>
                <p:sp>
                  <p:nvSpPr>
                    <p:cNvPr id="618"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Oval 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9" name="Group 9"/>
                  <p:cNvGrpSpPr/>
                  <p:nvPr/>
                </p:nvGrpSpPr>
                <p:grpSpPr>
                  <a:xfrm rot="19123498">
                    <a:off x="2501621" y="1862460"/>
                    <a:ext cx="542170" cy="1782007"/>
                    <a:chOff x="1905000" y="1828800"/>
                    <a:chExt cx="762000" cy="2362200"/>
                  </a:xfrm>
                </p:grpSpPr>
                <p:sp>
                  <p:nvSpPr>
                    <p:cNvPr id="616" name="Oval 615"/>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 name="Oval 616"/>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0" name="Group 12"/>
                  <p:cNvGrpSpPr/>
                  <p:nvPr/>
                </p:nvGrpSpPr>
                <p:grpSpPr>
                  <a:xfrm rot="15530705">
                    <a:off x="2284581" y="2639655"/>
                    <a:ext cx="405591" cy="1883879"/>
                    <a:chOff x="1905000" y="1828800"/>
                    <a:chExt cx="762000" cy="2362200"/>
                  </a:xfrm>
                </p:grpSpPr>
                <p:sp>
                  <p:nvSpPr>
                    <p:cNvPr id="614" name="Oval 613"/>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Oval 1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1" name="Group 21"/>
                <p:cNvGrpSpPr/>
                <p:nvPr/>
              </p:nvGrpSpPr>
              <p:grpSpPr>
                <a:xfrm rot="2927600">
                  <a:off x="1498597" y="881328"/>
                  <a:ext cx="1193804" cy="897916"/>
                  <a:chOff x="1111998" y="1862460"/>
                  <a:chExt cx="2362200" cy="1921930"/>
                </a:xfrm>
              </p:grpSpPr>
              <p:grpSp>
                <p:nvGrpSpPr>
                  <p:cNvPr id="215" name="Group 6"/>
                  <p:cNvGrpSpPr/>
                  <p:nvPr/>
                </p:nvGrpSpPr>
                <p:grpSpPr>
                  <a:xfrm rot="17802976">
                    <a:off x="1912098" y="1823816"/>
                    <a:ext cx="762000" cy="2362200"/>
                    <a:chOff x="1905000" y="1828800"/>
                    <a:chExt cx="762000" cy="2362200"/>
                  </a:xfrm>
                </p:grpSpPr>
                <p:sp>
                  <p:nvSpPr>
                    <p:cNvPr id="609"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Oval 609"/>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6" name="Group 9"/>
                  <p:cNvGrpSpPr/>
                  <p:nvPr/>
                </p:nvGrpSpPr>
                <p:grpSpPr>
                  <a:xfrm rot="19123498">
                    <a:off x="2501621" y="1862460"/>
                    <a:ext cx="542170" cy="1782007"/>
                    <a:chOff x="1905000" y="1828800"/>
                    <a:chExt cx="762000" cy="2362200"/>
                  </a:xfrm>
                </p:grpSpPr>
                <p:sp>
                  <p:nvSpPr>
                    <p:cNvPr id="607" name="Oval 606"/>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Oval 60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9" name="Group 12"/>
                  <p:cNvGrpSpPr/>
                  <p:nvPr/>
                </p:nvGrpSpPr>
                <p:grpSpPr>
                  <a:xfrm rot="15530705">
                    <a:off x="2284581" y="2639655"/>
                    <a:ext cx="405591" cy="1883879"/>
                    <a:chOff x="1905000" y="1828800"/>
                    <a:chExt cx="762000" cy="2362200"/>
                  </a:xfrm>
                </p:grpSpPr>
                <p:sp>
                  <p:nvSpPr>
                    <p:cNvPr id="605" name="Oval 60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Oval 60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0" name="Group 31"/>
                <p:cNvGrpSpPr/>
                <p:nvPr/>
              </p:nvGrpSpPr>
              <p:grpSpPr>
                <a:xfrm rot="20238387">
                  <a:off x="1346199" y="1643328"/>
                  <a:ext cx="1193804" cy="897916"/>
                  <a:chOff x="1111998" y="1862460"/>
                  <a:chExt cx="2362200" cy="1921930"/>
                </a:xfrm>
              </p:grpSpPr>
              <p:grpSp>
                <p:nvGrpSpPr>
                  <p:cNvPr id="221" name="Group 6"/>
                  <p:cNvGrpSpPr/>
                  <p:nvPr/>
                </p:nvGrpSpPr>
                <p:grpSpPr>
                  <a:xfrm rot="17802976">
                    <a:off x="1912098" y="1823816"/>
                    <a:ext cx="762000" cy="2362200"/>
                    <a:chOff x="1905000" y="1828800"/>
                    <a:chExt cx="762000" cy="2362200"/>
                  </a:xfrm>
                </p:grpSpPr>
                <p:sp>
                  <p:nvSpPr>
                    <p:cNvPr id="600"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Oval 60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2" name="Group 9"/>
                  <p:cNvGrpSpPr/>
                  <p:nvPr/>
                </p:nvGrpSpPr>
                <p:grpSpPr>
                  <a:xfrm rot="19123498">
                    <a:off x="2501621" y="1862460"/>
                    <a:ext cx="542170" cy="1782007"/>
                    <a:chOff x="1905000" y="1828800"/>
                    <a:chExt cx="762000" cy="2362200"/>
                  </a:xfrm>
                </p:grpSpPr>
                <p:sp>
                  <p:nvSpPr>
                    <p:cNvPr id="598" name="Oval 597"/>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Oval 598"/>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Group 12"/>
                  <p:cNvGrpSpPr/>
                  <p:nvPr/>
                </p:nvGrpSpPr>
                <p:grpSpPr>
                  <a:xfrm rot="15530705">
                    <a:off x="2284581" y="2639655"/>
                    <a:ext cx="405591" cy="1883879"/>
                    <a:chOff x="1905000" y="1828800"/>
                    <a:chExt cx="762000" cy="2362200"/>
                  </a:xfrm>
                </p:grpSpPr>
                <p:sp>
                  <p:nvSpPr>
                    <p:cNvPr id="596" name="Oval 595"/>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Oval 596"/>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25" name="Group 166"/>
              <p:cNvGrpSpPr/>
              <p:nvPr/>
            </p:nvGrpSpPr>
            <p:grpSpPr>
              <a:xfrm rot="20555714" flipH="1">
                <a:off x="3652811" y="2791157"/>
                <a:ext cx="1586260" cy="1364114"/>
                <a:chOff x="736597" y="733384"/>
                <a:chExt cx="1807860" cy="1807860"/>
              </a:xfrm>
            </p:grpSpPr>
            <p:grpSp>
              <p:nvGrpSpPr>
                <p:cNvPr id="226" name="Group 15"/>
                <p:cNvGrpSpPr/>
                <p:nvPr/>
              </p:nvGrpSpPr>
              <p:grpSpPr>
                <a:xfrm rot="20238387">
                  <a:off x="736597" y="881328"/>
                  <a:ext cx="1193804" cy="897916"/>
                  <a:chOff x="1111998" y="1862460"/>
                  <a:chExt cx="2362200" cy="1921930"/>
                </a:xfrm>
              </p:grpSpPr>
              <p:grpSp>
                <p:nvGrpSpPr>
                  <p:cNvPr id="235" name="Group 6"/>
                  <p:cNvGrpSpPr/>
                  <p:nvPr/>
                </p:nvGrpSpPr>
                <p:grpSpPr>
                  <a:xfrm rot="17802976">
                    <a:off x="1912098" y="1823816"/>
                    <a:ext cx="762000" cy="2362200"/>
                    <a:chOff x="1905000" y="1828800"/>
                    <a:chExt cx="762000" cy="2362200"/>
                  </a:xfrm>
                </p:grpSpPr>
                <p:sp>
                  <p:nvSpPr>
                    <p:cNvPr id="588"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Oval 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6" name="Group 9"/>
                  <p:cNvGrpSpPr/>
                  <p:nvPr/>
                </p:nvGrpSpPr>
                <p:grpSpPr>
                  <a:xfrm rot="19123498">
                    <a:off x="2501621" y="1862460"/>
                    <a:ext cx="542170" cy="1782007"/>
                    <a:chOff x="1905000" y="1828800"/>
                    <a:chExt cx="762000" cy="2362200"/>
                  </a:xfrm>
                </p:grpSpPr>
                <p:sp>
                  <p:nvSpPr>
                    <p:cNvPr id="586" name="Oval 585"/>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Oval 586"/>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7" name="Group 12"/>
                  <p:cNvGrpSpPr/>
                  <p:nvPr/>
                </p:nvGrpSpPr>
                <p:grpSpPr>
                  <a:xfrm rot="15530705">
                    <a:off x="2284581" y="2639655"/>
                    <a:ext cx="405591" cy="1883879"/>
                    <a:chOff x="1905000" y="1828800"/>
                    <a:chExt cx="762000" cy="2362200"/>
                  </a:xfrm>
                </p:grpSpPr>
                <p:sp>
                  <p:nvSpPr>
                    <p:cNvPr id="584" name="Oval 583"/>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Oval 1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8" name="Group 21"/>
                <p:cNvGrpSpPr/>
                <p:nvPr/>
              </p:nvGrpSpPr>
              <p:grpSpPr>
                <a:xfrm rot="2927600">
                  <a:off x="1498597" y="881328"/>
                  <a:ext cx="1193804" cy="897916"/>
                  <a:chOff x="1111998" y="1862460"/>
                  <a:chExt cx="2362200" cy="1921930"/>
                </a:xfrm>
              </p:grpSpPr>
              <p:grpSp>
                <p:nvGrpSpPr>
                  <p:cNvPr id="239" name="Group 6"/>
                  <p:cNvGrpSpPr/>
                  <p:nvPr/>
                </p:nvGrpSpPr>
                <p:grpSpPr>
                  <a:xfrm rot="17802976">
                    <a:off x="1912098" y="1823816"/>
                    <a:ext cx="762000" cy="2362200"/>
                    <a:chOff x="1905000" y="1828800"/>
                    <a:chExt cx="762000" cy="2362200"/>
                  </a:xfrm>
                </p:grpSpPr>
                <p:sp>
                  <p:nvSpPr>
                    <p:cNvPr id="579"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Oval 579"/>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8" name="Group 9"/>
                  <p:cNvGrpSpPr/>
                  <p:nvPr/>
                </p:nvGrpSpPr>
                <p:grpSpPr>
                  <a:xfrm rot="19123498">
                    <a:off x="2501621" y="1862460"/>
                    <a:ext cx="542170" cy="1782007"/>
                    <a:chOff x="1905000" y="1828800"/>
                    <a:chExt cx="762000" cy="2362200"/>
                  </a:xfrm>
                </p:grpSpPr>
                <p:sp>
                  <p:nvSpPr>
                    <p:cNvPr id="577" name="Oval 576"/>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Oval 57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9" name="Group 12"/>
                  <p:cNvGrpSpPr/>
                  <p:nvPr/>
                </p:nvGrpSpPr>
                <p:grpSpPr>
                  <a:xfrm rot="15530705">
                    <a:off x="2284581" y="2639655"/>
                    <a:ext cx="405591" cy="1883879"/>
                    <a:chOff x="1905000" y="1828800"/>
                    <a:chExt cx="762000" cy="2362200"/>
                  </a:xfrm>
                </p:grpSpPr>
                <p:sp>
                  <p:nvSpPr>
                    <p:cNvPr id="575" name="Oval 57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Oval 57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0" name="Group 31"/>
                <p:cNvGrpSpPr/>
                <p:nvPr/>
              </p:nvGrpSpPr>
              <p:grpSpPr>
                <a:xfrm rot="20238387">
                  <a:off x="1346199" y="1643328"/>
                  <a:ext cx="1193804" cy="897916"/>
                  <a:chOff x="1111998" y="1862460"/>
                  <a:chExt cx="2362200" cy="1921930"/>
                </a:xfrm>
              </p:grpSpPr>
              <p:grpSp>
                <p:nvGrpSpPr>
                  <p:cNvPr id="251" name="Group 6"/>
                  <p:cNvGrpSpPr/>
                  <p:nvPr/>
                </p:nvGrpSpPr>
                <p:grpSpPr>
                  <a:xfrm rot="17802976">
                    <a:off x="1912098" y="1823816"/>
                    <a:ext cx="762000" cy="2362200"/>
                    <a:chOff x="1905000" y="1828800"/>
                    <a:chExt cx="762000" cy="2362200"/>
                  </a:xfrm>
                </p:grpSpPr>
                <p:sp>
                  <p:nvSpPr>
                    <p:cNvPr id="570"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Oval 57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2" name="Group 9"/>
                  <p:cNvGrpSpPr/>
                  <p:nvPr/>
                </p:nvGrpSpPr>
                <p:grpSpPr>
                  <a:xfrm rot="19123498">
                    <a:off x="2501621" y="1862460"/>
                    <a:ext cx="542170" cy="1782007"/>
                    <a:chOff x="1905000" y="1828800"/>
                    <a:chExt cx="762000" cy="2362200"/>
                  </a:xfrm>
                </p:grpSpPr>
                <p:sp>
                  <p:nvSpPr>
                    <p:cNvPr id="568" name="Oval 567"/>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Oval 568"/>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3" name="Group 12"/>
                  <p:cNvGrpSpPr/>
                  <p:nvPr/>
                </p:nvGrpSpPr>
                <p:grpSpPr>
                  <a:xfrm rot="15530705">
                    <a:off x="2284581" y="2639655"/>
                    <a:ext cx="405591" cy="1883879"/>
                    <a:chOff x="1905000" y="1828800"/>
                    <a:chExt cx="762000" cy="2362200"/>
                  </a:xfrm>
                </p:grpSpPr>
                <p:sp>
                  <p:nvSpPr>
                    <p:cNvPr id="566" name="Oval 565"/>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Oval 566"/>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549" name="Double Wave 548"/>
              <p:cNvSpPr/>
              <p:nvPr/>
            </p:nvSpPr>
            <p:spPr>
              <a:xfrm>
                <a:off x="1447800" y="6629400"/>
                <a:ext cx="1676400" cy="152400"/>
              </a:xfrm>
              <a:prstGeom prst="doubleWave">
                <a:avLst>
                  <a:gd name="adj1" fmla="val 1250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Double Wave 549"/>
              <p:cNvSpPr/>
              <p:nvPr/>
            </p:nvSpPr>
            <p:spPr>
              <a:xfrm>
                <a:off x="2286000" y="6553200"/>
                <a:ext cx="1676400" cy="152400"/>
              </a:xfrm>
              <a:prstGeom prst="doubleWave">
                <a:avLst>
                  <a:gd name="adj1" fmla="val 1250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Oval 550"/>
              <p:cNvSpPr/>
              <p:nvPr/>
            </p:nvSpPr>
            <p:spPr>
              <a:xfrm rot="672509" flipV="1">
                <a:off x="1600200" y="4267200"/>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Oval 551"/>
              <p:cNvSpPr/>
              <p:nvPr/>
            </p:nvSpPr>
            <p:spPr>
              <a:xfrm rot="1677072" flipV="1">
                <a:off x="3517105" y="4447770"/>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Oval 552"/>
              <p:cNvSpPr/>
              <p:nvPr/>
            </p:nvSpPr>
            <p:spPr>
              <a:xfrm rot="20438730" flipV="1">
                <a:off x="3136105" y="4523970"/>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Oval 553"/>
              <p:cNvSpPr/>
              <p:nvPr/>
            </p:nvSpPr>
            <p:spPr>
              <a:xfrm rot="2774148" flipV="1">
                <a:off x="1916906" y="4523969"/>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Oval 554"/>
              <p:cNvSpPr/>
              <p:nvPr/>
            </p:nvSpPr>
            <p:spPr>
              <a:xfrm rot="21203502" flipV="1">
                <a:off x="1684156" y="4436632"/>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Oval 555"/>
              <p:cNvSpPr/>
              <p:nvPr/>
            </p:nvSpPr>
            <p:spPr>
              <a:xfrm rot="672509" flipV="1">
                <a:off x="2907505" y="3990570"/>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Oval 556"/>
              <p:cNvSpPr/>
              <p:nvPr/>
            </p:nvSpPr>
            <p:spPr>
              <a:xfrm rot="2578358" flipV="1">
                <a:off x="2601850" y="3893437"/>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Oval 557"/>
              <p:cNvSpPr/>
              <p:nvPr/>
            </p:nvSpPr>
            <p:spPr>
              <a:xfrm rot="672509" flipV="1">
                <a:off x="2221704" y="6428970"/>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Oval 558"/>
              <p:cNvSpPr/>
              <p:nvPr/>
            </p:nvSpPr>
            <p:spPr>
              <a:xfrm rot="20012650" flipV="1">
                <a:off x="1993106" y="6428970"/>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7" name="Group 21"/>
            <p:cNvGrpSpPr/>
            <p:nvPr/>
          </p:nvGrpSpPr>
          <p:grpSpPr>
            <a:xfrm>
              <a:off x="7593218" y="6158264"/>
              <a:ext cx="1318164" cy="231524"/>
              <a:chOff x="1524000" y="1905000"/>
              <a:chExt cx="3429000" cy="2057400"/>
            </a:xfrm>
          </p:grpSpPr>
          <p:sp>
            <p:nvSpPr>
              <p:cNvPr id="528" name="Rounded Rectangle 22"/>
              <p:cNvSpPr/>
              <p:nvPr/>
            </p:nvSpPr>
            <p:spPr>
              <a:xfrm>
                <a:off x="1524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Rounded Rectangle 23"/>
              <p:cNvSpPr/>
              <p:nvPr/>
            </p:nvSpPr>
            <p:spPr>
              <a:xfrm>
                <a:off x="2667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Rounded Rectangle 24"/>
              <p:cNvSpPr/>
              <p:nvPr/>
            </p:nvSpPr>
            <p:spPr>
              <a:xfrm>
                <a:off x="3810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Rounded Rectangle 25"/>
              <p:cNvSpPr/>
              <p:nvPr/>
            </p:nvSpPr>
            <p:spPr>
              <a:xfrm>
                <a:off x="3124200" y="25908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Rounded Rectangle 26"/>
              <p:cNvSpPr/>
              <p:nvPr/>
            </p:nvSpPr>
            <p:spPr>
              <a:xfrm>
                <a:off x="1981200" y="25908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Rounded Rectangle 27"/>
              <p:cNvSpPr/>
              <p:nvPr/>
            </p:nvSpPr>
            <p:spPr>
              <a:xfrm>
                <a:off x="1524000" y="2590800"/>
                <a:ext cx="4572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Rounded Rectangle 28"/>
              <p:cNvSpPr/>
              <p:nvPr/>
            </p:nvSpPr>
            <p:spPr>
              <a:xfrm>
                <a:off x="1524000" y="19050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5" name="Rounded Rectangle 29"/>
              <p:cNvSpPr/>
              <p:nvPr/>
            </p:nvSpPr>
            <p:spPr>
              <a:xfrm>
                <a:off x="2667000" y="19050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80" name="TextBox 279"/>
          <p:cNvSpPr txBox="1"/>
          <p:nvPr/>
        </p:nvSpPr>
        <p:spPr>
          <a:xfrm>
            <a:off x="1752600" y="1295401"/>
            <a:ext cx="3962400" cy="1323439"/>
          </a:xfrm>
          <a:prstGeom prst="rect">
            <a:avLst/>
          </a:prstGeom>
          <a:noFill/>
        </p:spPr>
        <p:txBody>
          <a:bodyPr wrap="square" rtlCol="0">
            <a:spAutoFit/>
          </a:bodyPr>
          <a:lstStyle/>
          <a:p>
            <a:r>
              <a:rPr lang="en-US" sz="4000" dirty="0">
                <a:solidFill>
                  <a:schemeClr val="bg1"/>
                </a:solidFill>
              </a:rPr>
              <a:t>Peter goes with them to Caesarea</a:t>
            </a:r>
          </a:p>
        </p:txBody>
      </p:sp>
      <p:sp>
        <p:nvSpPr>
          <p:cNvPr id="160" name="TextBox 159"/>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rPr>
              <a:t>A Meeting With Cornelius</a:t>
            </a:r>
          </a:p>
        </p:txBody>
      </p:sp>
      <p:grpSp>
        <p:nvGrpSpPr>
          <p:cNvPr id="1089" name="Group 35">
            <a:extLst>
              <a:ext uri="{FF2B5EF4-FFF2-40B4-BE49-F238E27FC236}">
                <a16:creationId xmlns:a16="http://schemas.microsoft.com/office/drawing/2014/main" id="{191D44BA-FA0A-AC26-D4FF-23040EAE2559}"/>
              </a:ext>
            </a:extLst>
          </p:cNvPr>
          <p:cNvGrpSpPr/>
          <p:nvPr/>
        </p:nvGrpSpPr>
        <p:grpSpPr>
          <a:xfrm>
            <a:off x="6952076" y="3082704"/>
            <a:ext cx="1488579" cy="3043220"/>
            <a:chOff x="1505740" y="1424066"/>
            <a:chExt cx="1987074" cy="4062334"/>
          </a:xfrm>
        </p:grpSpPr>
        <p:sp>
          <p:nvSpPr>
            <p:cNvPr id="1090" name="Cloud 1089">
              <a:extLst>
                <a:ext uri="{FF2B5EF4-FFF2-40B4-BE49-F238E27FC236}">
                  <a16:creationId xmlns:a16="http://schemas.microsoft.com/office/drawing/2014/main" id="{4A588F4B-A8AC-68D8-70F5-DF653A794A31}"/>
                </a:ext>
              </a:extLst>
            </p:cNvPr>
            <p:cNvSpPr/>
            <p:nvPr/>
          </p:nvSpPr>
          <p:spPr>
            <a:xfrm rot="6329178">
              <a:off x="1636886" y="1485732"/>
              <a:ext cx="1775440" cy="1773996"/>
            </a:xfrm>
            <a:prstGeom prst="cloud">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9" name="Oval 1098">
              <a:extLst>
                <a:ext uri="{FF2B5EF4-FFF2-40B4-BE49-F238E27FC236}">
                  <a16:creationId xmlns:a16="http://schemas.microsoft.com/office/drawing/2014/main" id="{83F12E27-0DF5-6EA5-6D67-3B42B51943F6}"/>
                </a:ext>
              </a:extLst>
            </p:cNvPr>
            <p:cNvSpPr/>
            <p:nvPr/>
          </p:nvSpPr>
          <p:spPr>
            <a:xfrm rot="6128217">
              <a:off x="2653827" y="4984112"/>
              <a:ext cx="409096" cy="595480"/>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0" name="Oval 1099">
              <a:extLst>
                <a:ext uri="{FF2B5EF4-FFF2-40B4-BE49-F238E27FC236}">
                  <a16:creationId xmlns:a16="http://schemas.microsoft.com/office/drawing/2014/main" id="{7ACFC249-4C5D-A580-D5A3-7A088477B2D6}"/>
                </a:ext>
              </a:extLst>
            </p:cNvPr>
            <p:cNvSpPr/>
            <p:nvPr/>
          </p:nvSpPr>
          <p:spPr>
            <a:xfrm rot="4472555">
              <a:off x="2088473" y="4951542"/>
              <a:ext cx="353844" cy="659566"/>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1" name="Oval 1100">
              <a:extLst>
                <a:ext uri="{FF2B5EF4-FFF2-40B4-BE49-F238E27FC236}">
                  <a16:creationId xmlns:a16="http://schemas.microsoft.com/office/drawing/2014/main" id="{936007F7-32BA-3D03-A348-7C1554856BD6}"/>
                </a:ext>
              </a:extLst>
            </p:cNvPr>
            <p:cNvSpPr/>
            <p:nvPr/>
          </p:nvSpPr>
          <p:spPr>
            <a:xfrm rot="2901859">
              <a:off x="1600391" y="3455800"/>
              <a:ext cx="350593" cy="53989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2" name="Oval 1101">
              <a:extLst>
                <a:ext uri="{FF2B5EF4-FFF2-40B4-BE49-F238E27FC236}">
                  <a16:creationId xmlns:a16="http://schemas.microsoft.com/office/drawing/2014/main" id="{16A1860D-6D7C-FCAB-ABBA-4499DB80204E}"/>
                </a:ext>
              </a:extLst>
            </p:cNvPr>
            <p:cNvSpPr/>
            <p:nvPr/>
          </p:nvSpPr>
          <p:spPr>
            <a:xfrm rot="20226769">
              <a:off x="3110815" y="3395695"/>
              <a:ext cx="381999" cy="6035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3" name="Trapezoid 1102">
              <a:extLst>
                <a:ext uri="{FF2B5EF4-FFF2-40B4-BE49-F238E27FC236}">
                  <a16:creationId xmlns:a16="http://schemas.microsoft.com/office/drawing/2014/main" id="{7020C73F-DB04-3B6E-694C-10FF67C495D0}"/>
                </a:ext>
              </a:extLst>
            </p:cNvPr>
            <p:cNvSpPr/>
            <p:nvPr/>
          </p:nvSpPr>
          <p:spPr>
            <a:xfrm>
              <a:off x="1858755" y="2650668"/>
              <a:ext cx="1449747" cy="2554999"/>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4" name="Trapezoid 1103">
              <a:extLst>
                <a:ext uri="{FF2B5EF4-FFF2-40B4-BE49-F238E27FC236}">
                  <a16:creationId xmlns:a16="http://schemas.microsoft.com/office/drawing/2014/main" id="{42CBBBD0-2060-7974-874A-C8DBA3AD6589}"/>
                </a:ext>
              </a:extLst>
            </p:cNvPr>
            <p:cNvSpPr/>
            <p:nvPr/>
          </p:nvSpPr>
          <p:spPr>
            <a:xfrm rot="1442139">
              <a:off x="1807086" y="2497981"/>
              <a:ext cx="404324" cy="1338698"/>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5" name="Trapezoid 1104">
              <a:extLst>
                <a:ext uri="{FF2B5EF4-FFF2-40B4-BE49-F238E27FC236}">
                  <a16:creationId xmlns:a16="http://schemas.microsoft.com/office/drawing/2014/main" id="{B8CF2696-A8E8-D09E-E47A-23D484BCF2F1}"/>
                </a:ext>
              </a:extLst>
            </p:cNvPr>
            <p:cNvSpPr/>
            <p:nvPr/>
          </p:nvSpPr>
          <p:spPr>
            <a:xfrm rot="20249249">
              <a:off x="2909729" y="2499511"/>
              <a:ext cx="404324" cy="1338698"/>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6" name="Trapezoid 1105">
              <a:extLst>
                <a:ext uri="{FF2B5EF4-FFF2-40B4-BE49-F238E27FC236}">
                  <a16:creationId xmlns:a16="http://schemas.microsoft.com/office/drawing/2014/main" id="{8EB5B8FD-5422-E1E9-BB5E-A66830359700}"/>
                </a:ext>
              </a:extLst>
            </p:cNvPr>
            <p:cNvSpPr/>
            <p:nvPr/>
          </p:nvSpPr>
          <p:spPr>
            <a:xfrm>
              <a:off x="1705861" y="2887209"/>
              <a:ext cx="1688779" cy="2321000"/>
            </a:xfrm>
            <a:prstGeom prst="trapezoid">
              <a:avLst>
                <a:gd name="adj" fmla="val 4284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7" name="Trapezoid 1106">
              <a:extLst>
                <a:ext uri="{FF2B5EF4-FFF2-40B4-BE49-F238E27FC236}">
                  <a16:creationId xmlns:a16="http://schemas.microsoft.com/office/drawing/2014/main" id="{C3C5E0CA-B242-A194-A9FD-B3C50EA5F0AC}"/>
                </a:ext>
              </a:extLst>
            </p:cNvPr>
            <p:cNvSpPr/>
            <p:nvPr/>
          </p:nvSpPr>
          <p:spPr>
            <a:xfrm>
              <a:off x="1705861" y="2664807"/>
              <a:ext cx="1032031" cy="2446415"/>
            </a:xfrm>
            <a:prstGeom prst="trapezoid">
              <a:avLst>
                <a:gd name="adj" fmla="val 42843"/>
              </a:avLst>
            </a:prstGeom>
            <a:solidFill>
              <a:srgbClr val="B66D2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8" name="Trapezoid 1107">
              <a:extLst>
                <a:ext uri="{FF2B5EF4-FFF2-40B4-BE49-F238E27FC236}">
                  <a16:creationId xmlns:a16="http://schemas.microsoft.com/office/drawing/2014/main" id="{4FEC83A8-8EBC-7A22-924B-336970EBA19D}"/>
                </a:ext>
              </a:extLst>
            </p:cNvPr>
            <p:cNvSpPr/>
            <p:nvPr/>
          </p:nvSpPr>
          <p:spPr>
            <a:xfrm>
              <a:off x="2362609" y="2664807"/>
              <a:ext cx="1032031" cy="2446415"/>
            </a:xfrm>
            <a:prstGeom prst="trapezoid">
              <a:avLst>
                <a:gd name="adj" fmla="val 42843"/>
              </a:avLst>
            </a:prstGeom>
            <a:solidFill>
              <a:srgbClr val="B66D2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9" name="Oval 1108">
              <a:extLst>
                <a:ext uri="{FF2B5EF4-FFF2-40B4-BE49-F238E27FC236}">
                  <a16:creationId xmlns:a16="http://schemas.microsoft.com/office/drawing/2014/main" id="{6D0093F7-CE32-0D9D-803B-4ECEBE043310}"/>
                </a:ext>
              </a:extLst>
            </p:cNvPr>
            <p:cNvSpPr/>
            <p:nvPr/>
          </p:nvSpPr>
          <p:spPr>
            <a:xfrm>
              <a:off x="2363449" y="2728210"/>
              <a:ext cx="349770" cy="3909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0" name="Oval 1109">
              <a:extLst>
                <a:ext uri="{FF2B5EF4-FFF2-40B4-BE49-F238E27FC236}">
                  <a16:creationId xmlns:a16="http://schemas.microsoft.com/office/drawing/2014/main" id="{A4933A8A-017B-1F4E-A255-492BA41F905E}"/>
                </a:ext>
              </a:extLst>
            </p:cNvPr>
            <p:cNvSpPr/>
            <p:nvPr/>
          </p:nvSpPr>
          <p:spPr>
            <a:xfrm>
              <a:off x="2004133" y="1510892"/>
              <a:ext cx="1059430" cy="14291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11" name="Group 49">
              <a:extLst>
                <a:ext uri="{FF2B5EF4-FFF2-40B4-BE49-F238E27FC236}">
                  <a16:creationId xmlns:a16="http://schemas.microsoft.com/office/drawing/2014/main" id="{2C0F561E-09CB-496D-DB9D-267D76D325EE}"/>
                </a:ext>
              </a:extLst>
            </p:cNvPr>
            <p:cNvGrpSpPr/>
            <p:nvPr/>
          </p:nvGrpSpPr>
          <p:grpSpPr>
            <a:xfrm>
              <a:off x="1905000" y="1424066"/>
              <a:ext cx="1242934" cy="404734"/>
              <a:chOff x="3962399" y="2286000"/>
              <a:chExt cx="2573311" cy="858139"/>
            </a:xfrm>
          </p:grpSpPr>
          <p:sp>
            <p:nvSpPr>
              <p:cNvPr id="1127" name="Rounded Rectangle 17">
                <a:extLst>
                  <a:ext uri="{FF2B5EF4-FFF2-40B4-BE49-F238E27FC236}">
                    <a16:creationId xmlns:a16="http://schemas.microsoft.com/office/drawing/2014/main" id="{C761FBCF-ACD2-3E95-970E-EB4A17106E20}"/>
                  </a:ext>
                </a:extLst>
              </p:cNvPr>
              <p:cNvSpPr/>
              <p:nvPr/>
            </p:nvSpPr>
            <p:spPr>
              <a:xfrm>
                <a:off x="3962399" y="2286000"/>
                <a:ext cx="2573311" cy="858139"/>
              </a:xfrm>
              <a:prstGeom prst="roundRect">
                <a:avLst>
                  <a:gd name="adj" fmla="val 15516"/>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8" name="Group 35">
                <a:extLst>
                  <a:ext uri="{FF2B5EF4-FFF2-40B4-BE49-F238E27FC236}">
                    <a16:creationId xmlns:a16="http://schemas.microsoft.com/office/drawing/2014/main" id="{A12C0B1D-E261-F2CC-FFE7-2EE2A06C3751}"/>
                  </a:ext>
                </a:extLst>
              </p:cNvPr>
              <p:cNvGrpSpPr/>
              <p:nvPr/>
            </p:nvGrpSpPr>
            <p:grpSpPr>
              <a:xfrm>
                <a:off x="3962400" y="2362200"/>
                <a:ext cx="2553325" cy="679554"/>
                <a:chOff x="5181600" y="4267200"/>
                <a:chExt cx="3848723" cy="940633"/>
              </a:xfrm>
            </p:grpSpPr>
            <p:grpSp>
              <p:nvGrpSpPr>
                <p:cNvPr id="1129" name="Group 25">
                  <a:extLst>
                    <a:ext uri="{FF2B5EF4-FFF2-40B4-BE49-F238E27FC236}">
                      <a16:creationId xmlns:a16="http://schemas.microsoft.com/office/drawing/2014/main" id="{3EE1346E-DA6E-DCC8-D3FC-6B20C0D35C23}"/>
                    </a:ext>
                  </a:extLst>
                </p:cNvPr>
                <p:cNvGrpSpPr/>
                <p:nvPr/>
              </p:nvGrpSpPr>
              <p:grpSpPr>
                <a:xfrm>
                  <a:off x="5181600" y="4267200"/>
                  <a:ext cx="990600" cy="914400"/>
                  <a:chOff x="5181600" y="4267200"/>
                  <a:chExt cx="990600" cy="914400"/>
                </a:xfrm>
              </p:grpSpPr>
              <p:sp>
                <p:nvSpPr>
                  <p:cNvPr id="204" name="Left-Right Arrow Callout 23">
                    <a:extLst>
                      <a:ext uri="{FF2B5EF4-FFF2-40B4-BE49-F238E27FC236}">
                        <a16:creationId xmlns:a16="http://schemas.microsoft.com/office/drawing/2014/main" id="{72088B5F-E919-ACB0-9D1F-EC36650F931C}"/>
                      </a:ext>
                    </a:extLst>
                  </p:cNvPr>
                  <p:cNvSpPr/>
                  <p:nvPr/>
                </p:nvSpPr>
                <p:spPr>
                  <a:xfrm>
                    <a:off x="5181600" y="4267200"/>
                    <a:ext cx="990600" cy="9144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Donut 24">
                    <a:extLst>
                      <a:ext uri="{FF2B5EF4-FFF2-40B4-BE49-F238E27FC236}">
                        <a16:creationId xmlns:a16="http://schemas.microsoft.com/office/drawing/2014/main" id="{22A98E10-EF94-0B1F-FB14-C613661BDECF}"/>
                      </a:ext>
                    </a:extLst>
                  </p:cNvPr>
                  <p:cNvSpPr/>
                  <p:nvPr/>
                </p:nvSpPr>
                <p:spPr>
                  <a:xfrm>
                    <a:off x="5410199" y="4437089"/>
                    <a:ext cx="570875" cy="592111"/>
                  </a:xfrm>
                  <a:prstGeom prst="donut">
                    <a:avLst>
                      <a:gd name="adj" fmla="val 1980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30" name="Group 26">
                  <a:extLst>
                    <a:ext uri="{FF2B5EF4-FFF2-40B4-BE49-F238E27FC236}">
                      <a16:creationId xmlns:a16="http://schemas.microsoft.com/office/drawing/2014/main" id="{6F7B2124-7AF4-A1CB-0C4C-E29FC0780374}"/>
                    </a:ext>
                  </a:extLst>
                </p:cNvPr>
                <p:cNvGrpSpPr/>
                <p:nvPr/>
              </p:nvGrpSpPr>
              <p:grpSpPr>
                <a:xfrm>
                  <a:off x="6160957" y="4293433"/>
                  <a:ext cx="990600" cy="914400"/>
                  <a:chOff x="5181600" y="4267200"/>
                  <a:chExt cx="990600" cy="914400"/>
                </a:xfrm>
              </p:grpSpPr>
              <p:sp>
                <p:nvSpPr>
                  <p:cNvPr id="202" name="Left-Right Arrow Callout 85">
                    <a:extLst>
                      <a:ext uri="{FF2B5EF4-FFF2-40B4-BE49-F238E27FC236}">
                        <a16:creationId xmlns:a16="http://schemas.microsoft.com/office/drawing/2014/main" id="{B379281F-04F6-700B-D289-E9864C71167D}"/>
                      </a:ext>
                    </a:extLst>
                  </p:cNvPr>
                  <p:cNvSpPr/>
                  <p:nvPr/>
                </p:nvSpPr>
                <p:spPr>
                  <a:xfrm>
                    <a:off x="5181600" y="4267200"/>
                    <a:ext cx="990600" cy="9144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Donut 86">
                    <a:extLst>
                      <a:ext uri="{FF2B5EF4-FFF2-40B4-BE49-F238E27FC236}">
                        <a16:creationId xmlns:a16="http://schemas.microsoft.com/office/drawing/2014/main" id="{633A9E1F-28EF-713C-CF97-BD8A252EDDE4}"/>
                      </a:ext>
                    </a:extLst>
                  </p:cNvPr>
                  <p:cNvSpPr/>
                  <p:nvPr/>
                </p:nvSpPr>
                <p:spPr>
                  <a:xfrm>
                    <a:off x="5410199" y="4437089"/>
                    <a:ext cx="570875" cy="592111"/>
                  </a:xfrm>
                  <a:prstGeom prst="donut">
                    <a:avLst>
                      <a:gd name="adj" fmla="val 1980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37" name="Group 29">
                  <a:extLst>
                    <a:ext uri="{FF2B5EF4-FFF2-40B4-BE49-F238E27FC236}">
                      <a16:creationId xmlns:a16="http://schemas.microsoft.com/office/drawing/2014/main" id="{7F175C4C-365D-364B-9828-0438CCE16CB4}"/>
                    </a:ext>
                  </a:extLst>
                </p:cNvPr>
                <p:cNvGrpSpPr/>
                <p:nvPr/>
              </p:nvGrpSpPr>
              <p:grpSpPr>
                <a:xfrm>
                  <a:off x="7122825" y="4280941"/>
                  <a:ext cx="990600" cy="914400"/>
                  <a:chOff x="5181600" y="4267200"/>
                  <a:chExt cx="990600" cy="914400"/>
                </a:xfrm>
              </p:grpSpPr>
              <p:sp>
                <p:nvSpPr>
                  <p:cNvPr id="1146" name="Left-Right Arrow Callout 83">
                    <a:extLst>
                      <a:ext uri="{FF2B5EF4-FFF2-40B4-BE49-F238E27FC236}">
                        <a16:creationId xmlns:a16="http://schemas.microsoft.com/office/drawing/2014/main" id="{F3E0F830-3365-B33E-5B90-8A5D3A4A464F}"/>
                      </a:ext>
                    </a:extLst>
                  </p:cNvPr>
                  <p:cNvSpPr/>
                  <p:nvPr/>
                </p:nvSpPr>
                <p:spPr>
                  <a:xfrm>
                    <a:off x="5181600" y="4267200"/>
                    <a:ext cx="990600" cy="9144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7" name="Donut 84">
                    <a:extLst>
                      <a:ext uri="{FF2B5EF4-FFF2-40B4-BE49-F238E27FC236}">
                        <a16:creationId xmlns:a16="http://schemas.microsoft.com/office/drawing/2014/main" id="{33DC4D7D-6F3F-965E-AF7A-F3BD5B7A02DD}"/>
                      </a:ext>
                    </a:extLst>
                  </p:cNvPr>
                  <p:cNvSpPr/>
                  <p:nvPr/>
                </p:nvSpPr>
                <p:spPr>
                  <a:xfrm>
                    <a:off x="5410199" y="4437089"/>
                    <a:ext cx="570875" cy="592111"/>
                  </a:xfrm>
                  <a:prstGeom prst="donut">
                    <a:avLst>
                      <a:gd name="adj" fmla="val 1980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43" name="Group 32">
                  <a:extLst>
                    <a:ext uri="{FF2B5EF4-FFF2-40B4-BE49-F238E27FC236}">
                      <a16:creationId xmlns:a16="http://schemas.microsoft.com/office/drawing/2014/main" id="{AE575F47-178A-1D3A-390B-4B4F3B6264A2}"/>
                    </a:ext>
                  </a:extLst>
                </p:cNvPr>
                <p:cNvGrpSpPr/>
                <p:nvPr/>
              </p:nvGrpSpPr>
              <p:grpSpPr>
                <a:xfrm>
                  <a:off x="8039723" y="4268449"/>
                  <a:ext cx="990600" cy="914400"/>
                  <a:chOff x="5181600" y="4267200"/>
                  <a:chExt cx="990600" cy="914400"/>
                </a:xfrm>
              </p:grpSpPr>
              <p:sp>
                <p:nvSpPr>
                  <p:cNvPr id="1144" name="Left-Right Arrow Callout 33">
                    <a:extLst>
                      <a:ext uri="{FF2B5EF4-FFF2-40B4-BE49-F238E27FC236}">
                        <a16:creationId xmlns:a16="http://schemas.microsoft.com/office/drawing/2014/main" id="{FEF65C36-CC58-B103-3982-B3D6ACE831E0}"/>
                      </a:ext>
                    </a:extLst>
                  </p:cNvPr>
                  <p:cNvSpPr/>
                  <p:nvPr/>
                </p:nvSpPr>
                <p:spPr>
                  <a:xfrm>
                    <a:off x="5181600" y="4267200"/>
                    <a:ext cx="990600" cy="9144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5" name="Donut 34">
                    <a:extLst>
                      <a:ext uri="{FF2B5EF4-FFF2-40B4-BE49-F238E27FC236}">
                        <a16:creationId xmlns:a16="http://schemas.microsoft.com/office/drawing/2014/main" id="{1547AD47-70F9-AF6C-68F9-D15C5B0DE749}"/>
                      </a:ext>
                    </a:extLst>
                  </p:cNvPr>
                  <p:cNvSpPr/>
                  <p:nvPr/>
                </p:nvSpPr>
                <p:spPr>
                  <a:xfrm>
                    <a:off x="5410199" y="4437089"/>
                    <a:ext cx="570875" cy="592111"/>
                  </a:xfrm>
                  <a:prstGeom prst="donut">
                    <a:avLst>
                      <a:gd name="adj" fmla="val 1980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nvGrpSpPr>
            <p:cNvPr id="1112" name="Group 36">
              <a:extLst>
                <a:ext uri="{FF2B5EF4-FFF2-40B4-BE49-F238E27FC236}">
                  <a16:creationId xmlns:a16="http://schemas.microsoft.com/office/drawing/2014/main" id="{2F0726DE-EFF1-2760-A615-85CE2D2A32E5}"/>
                </a:ext>
              </a:extLst>
            </p:cNvPr>
            <p:cNvGrpSpPr/>
            <p:nvPr/>
          </p:nvGrpSpPr>
          <p:grpSpPr>
            <a:xfrm>
              <a:off x="1905000" y="3810000"/>
              <a:ext cx="1362856" cy="432216"/>
              <a:chOff x="5181600" y="4267200"/>
              <a:chExt cx="3848723" cy="940633"/>
            </a:xfrm>
          </p:grpSpPr>
          <p:grpSp>
            <p:nvGrpSpPr>
              <p:cNvPr id="1115" name="Group 25">
                <a:extLst>
                  <a:ext uri="{FF2B5EF4-FFF2-40B4-BE49-F238E27FC236}">
                    <a16:creationId xmlns:a16="http://schemas.microsoft.com/office/drawing/2014/main" id="{38BEC995-F983-DB77-B95E-3A2ADA5BB365}"/>
                  </a:ext>
                </a:extLst>
              </p:cNvPr>
              <p:cNvGrpSpPr/>
              <p:nvPr/>
            </p:nvGrpSpPr>
            <p:grpSpPr>
              <a:xfrm>
                <a:off x="5181600" y="4267200"/>
                <a:ext cx="990600" cy="914400"/>
                <a:chOff x="5181600" y="4267200"/>
                <a:chExt cx="990600" cy="914400"/>
              </a:xfrm>
            </p:grpSpPr>
            <p:sp>
              <p:nvSpPr>
                <p:cNvPr id="1125" name="Left-Right Arrow Callout 73">
                  <a:extLst>
                    <a:ext uri="{FF2B5EF4-FFF2-40B4-BE49-F238E27FC236}">
                      <a16:creationId xmlns:a16="http://schemas.microsoft.com/office/drawing/2014/main" id="{F0C9DB49-2337-6D04-4B3D-A79E14197A61}"/>
                    </a:ext>
                  </a:extLst>
                </p:cNvPr>
                <p:cNvSpPr/>
                <p:nvPr/>
              </p:nvSpPr>
              <p:spPr>
                <a:xfrm>
                  <a:off x="5181600" y="4267200"/>
                  <a:ext cx="990600" cy="9144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 name="Donut 74">
                  <a:extLst>
                    <a:ext uri="{FF2B5EF4-FFF2-40B4-BE49-F238E27FC236}">
                      <a16:creationId xmlns:a16="http://schemas.microsoft.com/office/drawing/2014/main" id="{A47D49A0-48F8-F5C8-E949-FE8940568CC1}"/>
                    </a:ext>
                  </a:extLst>
                </p:cNvPr>
                <p:cNvSpPr/>
                <p:nvPr/>
              </p:nvSpPr>
              <p:spPr>
                <a:xfrm>
                  <a:off x="5410199" y="4437089"/>
                  <a:ext cx="570875" cy="592111"/>
                </a:xfrm>
                <a:prstGeom prst="donut">
                  <a:avLst>
                    <a:gd name="adj" fmla="val 1980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16" name="Group 26">
                <a:extLst>
                  <a:ext uri="{FF2B5EF4-FFF2-40B4-BE49-F238E27FC236}">
                    <a16:creationId xmlns:a16="http://schemas.microsoft.com/office/drawing/2014/main" id="{1836ED55-7DA1-7233-A8DB-A8817BD0E9EA}"/>
                  </a:ext>
                </a:extLst>
              </p:cNvPr>
              <p:cNvGrpSpPr/>
              <p:nvPr/>
            </p:nvGrpSpPr>
            <p:grpSpPr>
              <a:xfrm>
                <a:off x="6160957" y="4293433"/>
                <a:ext cx="990600" cy="914400"/>
                <a:chOff x="5181600" y="4267200"/>
                <a:chExt cx="990600" cy="914400"/>
              </a:xfrm>
            </p:grpSpPr>
            <p:sp>
              <p:nvSpPr>
                <p:cNvPr id="1123" name="Left-Right Arrow Callout 71">
                  <a:extLst>
                    <a:ext uri="{FF2B5EF4-FFF2-40B4-BE49-F238E27FC236}">
                      <a16:creationId xmlns:a16="http://schemas.microsoft.com/office/drawing/2014/main" id="{82CAB75D-A37C-183E-F37A-C94BAF1C261C}"/>
                    </a:ext>
                  </a:extLst>
                </p:cNvPr>
                <p:cNvSpPr/>
                <p:nvPr/>
              </p:nvSpPr>
              <p:spPr>
                <a:xfrm>
                  <a:off x="5181600" y="4267200"/>
                  <a:ext cx="990600" cy="9144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4" name="Donut 72">
                  <a:extLst>
                    <a:ext uri="{FF2B5EF4-FFF2-40B4-BE49-F238E27FC236}">
                      <a16:creationId xmlns:a16="http://schemas.microsoft.com/office/drawing/2014/main" id="{48C98678-FA7B-B302-5D9D-C341EB505798}"/>
                    </a:ext>
                  </a:extLst>
                </p:cNvPr>
                <p:cNvSpPr/>
                <p:nvPr/>
              </p:nvSpPr>
              <p:spPr>
                <a:xfrm>
                  <a:off x="5410199" y="4437089"/>
                  <a:ext cx="570875" cy="592111"/>
                </a:xfrm>
                <a:prstGeom prst="donut">
                  <a:avLst>
                    <a:gd name="adj" fmla="val 1980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17" name="Group 29">
                <a:extLst>
                  <a:ext uri="{FF2B5EF4-FFF2-40B4-BE49-F238E27FC236}">
                    <a16:creationId xmlns:a16="http://schemas.microsoft.com/office/drawing/2014/main" id="{6D141C6D-1B9F-D787-FC38-C83B0CA51380}"/>
                  </a:ext>
                </a:extLst>
              </p:cNvPr>
              <p:cNvGrpSpPr/>
              <p:nvPr/>
            </p:nvGrpSpPr>
            <p:grpSpPr>
              <a:xfrm>
                <a:off x="7122825" y="4280941"/>
                <a:ext cx="990600" cy="914400"/>
                <a:chOff x="5181600" y="4267200"/>
                <a:chExt cx="990600" cy="914400"/>
              </a:xfrm>
            </p:grpSpPr>
            <p:sp>
              <p:nvSpPr>
                <p:cNvPr id="1121" name="Left-Right Arrow Callout 69">
                  <a:extLst>
                    <a:ext uri="{FF2B5EF4-FFF2-40B4-BE49-F238E27FC236}">
                      <a16:creationId xmlns:a16="http://schemas.microsoft.com/office/drawing/2014/main" id="{BB9DA9EC-E531-7EB9-E0C2-4D7AF25441C7}"/>
                    </a:ext>
                  </a:extLst>
                </p:cNvPr>
                <p:cNvSpPr/>
                <p:nvPr/>
              </p:nvSpPr>
              <p:spPr>
                <a:xfrm>
                  <a:off x="5181600" y="4267200"/>
                  <a:ext cx="990600" cy="9144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2" name="Donut 70">
                  <a:extLst>
                    <a:ext uri="{FF2B5EF4-FFF2-40B4-BE49-F238E27FC236}">
                      <a16:creationId xmlns:a16="http://schemas.microsoft.com/office/drawing/2014/main" id="{13A38A72-E110-1265-645A-B8CB3E34282B}"/>
                    </a:ext>
                  </a:extLst>
                </p:cNvPr>
                <p:cNvSpPr/>
                <p:nvPr/>
              </p:nvSpPr>
              <p:spPr>
                <a:xfrm>
                  <a:off x="5410199" y="4437089"/>
                  <a:ext cx="570875" cy="592111"/>
                </a:xfrm>
                <a:prstGeom prst="donut">
                  <a:avLst>
                    <a:gd name="adj" fmla="val 1980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18" name="Group 32">
                <a:extLst>
                  <a:ext uri="{FF2B5EF4-FFF2-40B4-BE49-F238E27FC236}">
                    <a16:creationId xmlns:a16="http://schemas.microsoft.com/office/drawing/2014/main" id="{5A43A00F-2910-0BD5-BC38-3AFD3BA95EAD}"/>
                  </a:ext>
                </a:extLst>
              </p:cNvPr>
              <p:cNvGrpSpPr/>
              <p:nvPr/>
            </p:nvGrpSpPr>
            <p:grpSpPr>
              <a:xfrm>
                <a:off x="8039723" y="4268449"/>
                <a:ext cx="990600" cy="914400"/>
                <a:chOff x="5181600" y="4267200"/>
                <a:chExt cx="990600" cy="914400"/>
              </a:xfrm>
            </p:grpSpPr>
            <p:sp>
              <p:nvSpPr>
                <p:cNvPr id="1119" name="Left-Right Arrow Callout 67">
                  <a:extLst>
                    <a:ext uri="{FF2B5EF4-FFF2-40B4-BE49-F238E27FC236}">
                      <a16:creationId xmlns:a16="http://schemas.microsoft.com/office/drawing/2014/main" id="{FA346D5C-44F5-F15F-CD83-9ADE28D05F21}"/>
                    </a:ext>
                  </a:extLst>
                </p:cNvPr>
                <p:cNvSpPr/>
                <p:nvPr/>
              </p:nvSpPr>
              <p:spPr>
                <a:xfrm>
                  <a:off x="5181600" y="4267200"/>
                  <a:ext cx="990600" cy="9144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0" name="Donut 68">
                  <a:extLst>
                    <a:ext uri="{FF2B5EF4-FFF2-40B4-BE49-F238E27FC236}">
                      <a16:creationId xmlns:a16="http://schemas.microsoft.com/office/drawing/2014/main" id="{03E45308-2649-48EF-1561-76DAF55927EA}"/>
                    </a:ext>
                  </a:extLst>
                </p:cNvPr>
                <p:cNvSpPr/>
                <p:nvPr/>
              </p:nvSpPr>
              <p:spPr>
                <a:xfrm>
                  <a:off x="5410199" y="4437089"/>
                  <a:ext cx="570875" cy="592111"/>
                </a:xfrm>
                <a:prstGeom prst="donut">
                  <a:avLst>
                    <a:gd name="adj" fmla="val 1980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113" name="Cloud 1112">
              <a:extLst>
                <a:ext uri="{FF2B5EF4-FFF2-40B4-BE49-F238E27FC236}">
                  <a16:creationId xmlns:a16="http://schemas.microsoft.com/office/drawing/2014/main" id="{F10E9FDE-C9BC-7064-878F-0EF507A9CAF0}"/>
                </a:ext>
              </a:extLst>
            </p:cNvPr>
            <p:cNvSpPr/>
            <p:nvPr/>
          </p:nvSpPr>
          <p:spPr>
            <a:xfrm>
              <a:off x="2133600" y="2438400"/>
              <a:ext cx="762000" cy="533400"/>
            </a:xfrm>
            <a:prstGeom prst="cloud">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4" name="Oval 1113">
              <a:extLst>
                <a:ext uri="{FF2B5EF4-FFF2-40B4-BE49-F238E27FC236}">
                  <a16:creationId xmlns:a16="http://schemas.microsoft.com/office/drawing/2014/main" id="{590CF4D3-B099-6D52-3225-38F797BAC7A7}"/>
                </a:ext>
              </a:extLst>
            </p:cNvPr>
            <p:cNvSpPr/>
            <p:nvPr/>
          </p:nvSpPr>
          <p:spPr>
            <a:xfrm>
              <a:off x="2423884" y="2547079"/>
              <a:ext cx="276843" cy="1492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6" name="Group 91">
            <a:extLst>
              <a:ext uri="{FF2B5EF4-FFF2-40B4-BE49-F238E27FC236}">
                <a16:creationId xmlns:a16="http://schemas.microsoft.com/office/drawing/2014/main" id="{73C9CDCB-34B1-6395-2DD4-B1ACF60E8AF3}"/>
              </a:ext>
            </a:extLst>
          </p:cNvPr>
          <p:cNvGrpSpPr/>
          <p:nvPr/>
        </p:nvGrpSpPr>
        <p:grpSpPr>
          <a:xfrm>
            <a:off x="2169030" y="3547133"/>
            <a:ext cx="1084477" cy="2507852"/>
            <a:chOff x="4038600" y="2362200"/>
            <a:chExt cx="1380536" cy="3344532"/>
          </a:xfrm>
        </p:grpSpPr>
        <p:sp>
          <p:nvSpPr>
            <p:cNvPr id="207" name="Round Diagonal Corner Rectangle 701">
              <a:extLst>
                <a:ext uri="{FF2B5EF4-FFF2-40B4-BE49-F238E27FC236}">
                  <a16:creationId xmlns:a16="http://schemas.microsoft.com/office/drawing/2014/main" id="{0B128E31-4B84-6A2C-7629-9D347351446A}"/>
                </a:ext>
              </a:extLst>
            </p:cNvPr>
            <p:cNvSpPr/>
            <p:nvPr/>
          </p:nvSpPr>
          <p:spPr>
            <a:xfrm rot="19527262">
              <a:off x="4778338" y="2692626"/>
              <a:ext cx="555573" cy="63174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ound Diagonal Corner Rectangle 702">
              <a:extLst>
                <a:ext uri="{FF2B5EF4-FFF2-40B4-BE49-F238E27FC236}">
                  <a16:creationId xmlns:a16="http://schemas.microsoft.com/office/drawing/2014/main" id="{EDEE26D3-2DFA-5F65-F35C-3047310AEA6B}"/>
                </a:ext>
              </a:extLst>
            </p:cNvPr>
            <p:cNvSpPr/>
            <p:nvPr/>
          </p:nvSpPr>
          <p:spPr>
            <a:xfrm rot="19527262">
              <a:off x="4092538" y="2768827"/>
              <a:ext cx="555573" cy="63174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77E063FF-CEF4-C662-A57A-7E42C7EC7EDC}"/>
                </a:ext>
              </a:extLst>
            </p:cNvPr>
            <p:cNvSpPr/>
            <p:nvPr/>
          </p:nvSpPr>
          <p:spPr>
            <a:xfrm rot="19671902">
              <a:off x="5030448" y="4064673"/>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13A826A7-DCC8-25E1-D76D-E659A91386CA}"/>
                </a:ext>
              </a:extLst>
            </p:cNvPr>
            <p:cNvSpPr/>
            <p:nvPr/>
          </p:nvSpPr>
          <p:spPr>
            <a:xfrm rot="2647766">
              <a:off x="4038600" y="4017204"/>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48E5D133-D2AD-DF81-6A4B-EBF0C4DE1661}"/>
                </a:ext>
              </a:extLst>
            </p:cNvPr>
            <p:cNvSpPr/>
            <p:nvPr/>
          </p:nvSpPr>
          <p:spPr>
            <a:xfrm rot="19352409">
              <a:off x="4803886" y="5123365"/>
              <a:ext cx="250930"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F0D9F026-559D-34B9-6B52-2AF6545A86FE}"/>
                </a:ext>
              </a:extLst>
            </p:cNvPr>
            <p:cNvSpPr/>
            <p:nvPr/>
          </p:nvSpPr>
          <p:spPr>
            <a:xfrm rot="2647766">
              <a:off x="4515409" y="5111826"/>
              <a:ext cx="249729"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Trapezoid 212">
              <a:extLst>
                <a:ext uri="{FF2B5EF4-FFF2-40B4-BE49-F238E27FC236}">
                  <a16:creationId xmlns:a16="http://schemas.microsoft.com/office/drawing/2014/main" id="{306D8200-4654-3E5A-18D6-6392A16284DC}"/>
                </a:ext>
              </a:extLst>
            </p:cNvPr>
            <p:cNvSpPr/>
            <p:nvPr/>
          </p:nvSpPr>
          <p:spPr>
            <a:xfrm rot="20169292">
              <a:off x="4774824" y="3376848"/>
              <a:ext cx="535898" cy="1040568"/>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Trapezoid 213">
              <a:extLst>
                <a:ext uri="{FF2B5EF4-FFF2-40B4-BE49-F238E27FC236}">
                  <a16:creationId xmlns:a16="http://schemas.microsoft.com/office/drawing/2014/main" id="{27DB1330-6E86-58F8-4922-7AE71D4074E9}"/>
                </a:ext>
              </a:extLst>
            </p:cNvPr>
            <p:cNvSpPr/>
            <p:nvPr/>
          </p:nvSpPr>
          <p:spPr>
            <a:xfrm rot="1790291">
              <a:off x="4189904" y="3342754"/>
              <a:ext cx="535898" cy="1040568"/>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Trapezoid 216">
              <a:extLst>
                <a:ext uri="{FF2B5EF4-FFF2-40B4-BE49-F238E27FC236}">
                  <a16:creationId xmlns:a16="http://schemas.microsoft.com/office/drawing/2014/main" id="{460D8AFF-37DA-C654-4656-846F169D1088}"/>
                </a:ext>
              </a:extLst>
            </p:cNvPr>
            <p:cNvSpPr/>
            <p:nvPr/>
          </p:nvSpPr>
          <p:spPr>
            <a:xfrm>
              <a:off x="4347556" y="3510754"/>
              <a:ext cx="799476" cy="1901253"/>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B11D6C77-1643-1EDD-39DF-E7FF2CA23E98}"/>
                </a:ext>
              </a:extLst>
            </p:cNvPr>
            <p:cNvSpPr/>
            <p:nvPr/>
          </p:nvSpPr>
          <p:spPr>
            <a:xfrm>
              <a:off x="4529936" y="3185969"/>
              <a:ext cx="393492" cy="57337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a:extLst>
                <a:ext uri="{FF2B5EF4-FFF2-40B4-BE49-F238E27FC236}">
                  <a16:creationId xmlns:a16="http://schemas.microsoft.com/office/drawing/2014/main" id="{A43D9C64-7EC0-7EE2-E851-8E59340CBB20}"/>
                </a:ext>
              </a:extLst>
            </p:cNvPr>
            <p:cNvSpPr/>
            <p:nvPr/>
          </p:nvSpPr>
          <p:spPr>
            <a:xfrm>
              <a:off x="4347556" y="2516408"/>
              <a:ext cx="762000" cy="10902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8" name="Round Diagonal Corner Rectangle 730">
              <a:extLst>
                <a:ext uri="{FF2B5EF4-FFF2-40B4-BE49-F238E27FC236}">
                  <a16:creationId xmlns:a16="http://schemas.microsoft.com/office/drawing/2014/main" id="{5A2206F0-B1D7-81F3-7D43-67BCAF68ED8A}"/>
                </a:ext>
              </a:extLst>
            </p:cNvPr>
            <p:cNvSpPr/>
            <p:nvPr/>
          </p:nvSpPr>
          <p:spPr>
            <a:xfrm rot="1236535">
              <a:off x="4309319" y="2362200"/>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9" name="Round Diagonal Corner Rectangle 731">
              <a:extLst>
                <a:ext uri="{FF2B5EF4-FFF2-40B4-BE49-F238E27FC236}">
                  <a16:creationId xmlns:a16="http://schemas.microsoft.com/office/drawing/2014/main" id="{B96DA5B0-77BF-A79E-747F-56F86F47E5E7}"/>
                </a:ext>
              </a:extLst>
            </p:cNvPr>
            <p:cNvSpPr/>
            <p:nvPr/>
          </p:nvSpPr>
          <p:spPr>
            <a:xfrm rot="5076663">
              <a:off x="4705111" y="2429527"/>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0" name="Oval 1159">
              <a:extLst>
                <a:ext uri="{FF2B5EF4-FFF2-40B4-BE49-F238E27FC236}">
                  <a16:creationId xmlns:a16="http://schemas.microsoft.com/office/drawing/2014/main" id="{996BE408-11E4-F917-2924-A263871AAB8C}"/>
                </a:ext>
              </a:extLst>
            </p:cNvPr>
            <p:cNvSpPr/>
            <p:nvPr/>
          </p:nvSpPr>
          <p:spPr>
            <a:xfrm>
              <a:off x="4499956" y="2440208"/>
              <a:ext cx="381000" cy="381000"/>
            </a:xfrm>
            <a:prstGeom prst="ellipse">
              <a:avLst/>
            </a:prstGeom>
            <a:solidFill>
              <a:srgbClr val="713605"/>
            </a:solidFill>
            <a:ln>
              <a:solidFill>
                <a:srgbClr val="713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1" name="Round Diagonal Corner Rectangle 733">
              <a:extLst>
                <a:ext uri="{FF2B5EF4-FFF2-40B4-BE49-F238E27FC236}">
                  <a16:creationId xmlns:a16="http://schemas.microsoft.com/office/drawing/2014/main" id="{DDFD87F8-2F43-9FBE-82BF-F3BC1CE31D01}"/>
                </a:ext>
              </a:extLst>
            </p:cNvPr>
            <p:cNvSpPr/>
            <p:nvPr/>
          </p:nvSpPr>
          <p:spPr>
            <a:xfrm rot="8272682">
              <a:off x="4535611" y="3335609"/>
              <a:ext cx="338571" cy="419276"/>
            </a:xfrm>
            <a:prstGeom prst="round2DiagRect">
              <a:avLst>
                <a:gd name="adj1" fmla="val 50000"/>
                <a:gd name="adj2" fmla="val 33772"/>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2" name="Oval 1161">
              <a:extLst>
                <a:ext uri="{FF2B5EF4-FFF2-40B4-BE49-F238E27FC236}">
                  <a16:creationId xmlns:a16="http://schemas.microsoft.com/office/drawing/2014/main" id="{76448301-1F8B-FD10-ECA7-9A9BBD21EC33}"/>
                </a:ext>
              </a:extLst>
            </p:cNvPr>
            <p:cNvSpPr/>
            <p:nvPr/>
          </p:nvSpPr>
          <p:spPr>
            <a:xfrm>
              <a:off x="4599545" y="3363854"/>
              <a:ext cx="169837" cy="18260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3" name="Group 106">
            <a:extLst>
              <a:ext uri="{FF2B5EF4-FFF2-40B4-BE49-F238E27FC236}">
                <a16:creationId xmlns:a16="http://schemas.microsoft.com/office/drawing/2014/main" id="{96D07915-A281-2A19-A017-7C9D1C266150}"/>
              </a:ext>
            </a:extLst>
          </p:cNvPr>
          <p:cNvGrpSpPr/>
          <p:nvPr/>
        </p:nvGrpSpPr>
        <p:grpSpPr>
          <a:xfrm>
            <a:off x="528902" y="2937533"/>
            <a:ext cx="1376451" cy="2982311"/>
            <a:chOff x="3581400" y="381000"/>
            <a:chExt cx="2286000" cy="4953000"/>
          </a:xfrm>
        </p:grpSpPr>
        <p:sp>
          <p:nvSpPr>
            <p:cNvPr id="1164" name="Cloud 1163">
              <a:extLst>
                <a:ext uri="{FF2B5EF4-FFF2-40B4-BE49-F238E27FC236}">
                  <a16:creationId xmlns:a16="http://schemas.microsoft.com/office/drawing/2014/main" id="{578DAC60-543A-4005-236B-AC1D2EEA54E1}"/>
                </a:ext>
              </a:extLst>
            </p:cNvPr>
            <p:cNvSpPr/>
            <p:nvPr/>
          </p:nvSpPr>
          <p:spPr>
            <a:xfrm>
              <a:off x="3657600" y="381000"/>
              <a:ext cx="1905000" cy="2514600"/>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5" name="Oval 1164">
              <a:extLst>
                <a:ext uri="{FF2B5EF4-FFF2-40B4-BE49-F238E27FC236}">
                  <a16:creationId xmlns:a16="http://schemas.microsoft.com/office/drawing/2014/main" id="{99277A26-92B3-427B-D0D2-55296DACF00F}"/>
                </a:ext>
              </a:extLst>
            </p:cNvPr>
            <p:cNvSpPr/>
            <p:nvPr/>
          </p:nvSpPr>
          <p:spPr>
            <a:xfrm rot="19671902">
              <a:off x="5223780" y="2902234"/>
              <a:ext cx="643620"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6" name="Oval 1165">
              <a:extLst>
                <a:ext uri="{FF2B5EF4-FFF2-40B4-BE49-F238E27FC236}">
                  <a16:creationId xmlns:a16="http://schemas.microsoft.com/office/drawing/2014/main" id="{F2482A9A-4C4A-D50B-892D-19F74F5DC931}"/>
                </a:ext>
              </a:extLst>
            </p:cNvPr>
            <p:cNvSpPr/>
            <p:nvPr/>
          </p:nvSpPr>
          <p:spPr>
            <a:xfrm rot="2647766">
              <a:off x="3581400" y="2831936"/>
              <a:ext cx="643620"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 name="Oval 1166">
              <a:extLst>
                <a:ext uri="{FF2B5EF4-FFF2-40B4-BE49-F238E27FC236}">
                  <a16:creationId xmlns:a16="http://schemas.microsoft.com/office/drawing/2014/main" id="{6ED9580F-EC3A-7D56-A89D-1214FA1F8D67}"/>
                </a:ext>
              </a:extLst>
            </p:cNvPr>
            <p:cNvSpPr/>
            <p:nvPr/>
          </p:nvSpPr>
          <p:spPr>
            <a:xfrm rot="19352409">
              <a:off x="4848621" y="4470077"/>
              <a:ext cx="415510"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8" name="Oval 1167">
              <a:extLst>
                <a:ext uri="{FF2B5EF4-FFF2-40B4-BE49-F238E27FC236}">
                  <a16:creationId xmlns:a16="http://schemas.microsoft.com/office/drawing/2014/main" id="{3145EB3E-7EAA-C312-180D-2E873E6D19BB}"/>
                </a:ext>
              </a:extLst>
            </p:cNvPr>
            <p:cNvSpPr/>
            <p:nvPr/>
          </p:nvSpPr>
          <p:spPr>
            <a:xfrm rot="2647766">
              <a:off x="4370938" y="4452989"/>
              <a:ext cx="413521"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9" name="Trapezoid 1168">
              <a:extLst>
                <a:ext uri="{FF2B5EF4-FFF2-40B4-BE49-F238E27FC236}">
                  <a16:creationId xmlns:a16="http://schemas.microsoft.com/office/drawing/2014/main" id="{B13830DD-AE4E-A0A9-D91E-5CBCE412251B}"/>
                </a:ext>
              </a:extLst>
            </p:cNvPr>
            <p:cNvSpPr/>
            <p:nvPr/>
          </p:nvSpPr>
          <p:spPr>
            <a:xfrm rot="20169292">
              <a:off x="4800498" y="1883617"/>
              <a:ext cx="887382" cy="1541003"/>
            </a:xfrm>
            <a:prstGeom prst="trapezoid">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0" name="Trapezoid 1169">
              <a:extLst>
                <a:ext uri="{FF2B5EF4-FFF2-40B4-BE49-F238E27FC236}">
                  <a16:creationId xmlns:a16="http://schemas.microsoft.com/office/drawing/2014/main" id="{AE6E65A4-1CF2-3709-87DA-2D4B260D2E06}"/>
                </a:ext>
              </a:extLst>
            </p:cNvPr>
            <p:cNvSpPr/>
            <p:nvPr/>
          </p:nvSpPr>
          <p:spPr>
            <a:xfrm rot="1790291">
              <a:off x="3831941" y="1833127"/>
              <a:ext cx="887382" cy="1541003"/>
            </a:xfrm>
            <a:prstGeom prst="trapezoid">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1" name="Trapezoid 1170">
              <a:extLst>
                <a:ext uri="{FF2B5EF4-FFF2-40B4-BE49-F238E27FC236}">
                  <a16:creationId xmlns:a16="http://schemas.microsoft.com/office/drawing/2014/main" id="{F18B484E-8EB2-E6E3-49B2-AE20D28F13BF}"/>
                </a:ext>
              </a:extLst>
            </p:cNvPr>
            <p:cNvSpPr/>
            <p:nvPr/>
          </p:nvSpPr>
          <p:spPr>
            <a:xfrm>
              <a:off x="4092994" y="2081922"/>
              <a:ext cx="1323835" cy="2815613"/>
            </a:xfrm>
            <a:prstGeom prst="trapezoid">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2" name="Oval 1171">
              <a:extLst>
                <a:ext uri="{FF2B5EF4-FFF2-40B4-BE49-F238E27FC236}">
                  <a16:creationId xmlns:a16="http://schemas.microsoft.com/office/drawing/2014/main" id="{04D3C52C-FA57-6ED5-1BB8-E36857F6C5AA}"/>
                </a:ext>
              </a:extLst>
            </p:cNvPr>
            <p:cNvSpPr/>
            <p:nvPr/>
          </p:nvSpPr>
          <p:spPr>
            <a:xfrm>
              <a:off x="4394993" y="1600940"/>
              <a:ext cx="651575" cy="8491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3" name="Oval 1172">
              <a:extLst>
                <a:ext uri="{FF2B5EF4-FFF2-40B4-BE49-F238E27FC236}">
                  <a16:creationId xmlns:a16="http://schemas.microsoft.com/office/drawing/2014/main" id="{6898C675-76DF-2EA3-A301-5934DB5CCE02}"/>
                </a:ext>
              </a:extLst>
            </p:cNvPr>
            <p:cNvSpPr/>
            <p:nvPr/>
          </p:nvSpPr>
          <p:spPr>
            <a:xfrm>
              <a:off x="4092994" y="609370"/>
              <a:ext cx="1261779" cy="161457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4" name="Cloud 1173">
              <a:extLst>
                <a:ext uri="{FF2B5EF4-FFF2-40B4-BE49-F238E27FC236}">
                  <a16:creationId xmlns:a16="http://schemas.microsoft.com/office/drawing/2014/main" id="{630E5A76-C971-245B-9ED5-9D5B298BAFA9}"/>
                </a:ext>
              </a:extLst>
            </p:cNvPr>
            <p:cNvSpPr/>
            <p:nvPr/>
          </p:nvSpPr>
          <p:spPr>
            <a:xfrm>
              <a:off x="4114800" y="381000"/>
              <a:ext cx="990600" cy="762000"/>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5" name="Cloud 1174">
              <a:extLst>
                <a:ext uri="{FF2B5EF4-FFF2-40B4-BE49-F238E27FC236}">
                  <a16:creationId xmlns:a16="http://schemas.microsoft.com/office/drawing/2014/main" id="{9654BF4D-607E-5A62-09EA-B8BFA1F3A04E}"/>
                </a:ext>
              </a:extLst>
            </p:cNvPr>
            <p:cNvSpPr/>
            <p:nvPr/>
          </p:nvSpPr>
          <p:spPr>
            <a:xfrm>
              <a:off x="4191000" y="1600200"/>
              <a:ext cx="990600" cy="762000"/>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6" name="Oval 1175">
              <a:extLst>
                <a:ext uri="{FF2B5EF4-FFF2-40B4-BE49-F238E27FC236}">
                  <a16:creationId xmlns:a16="http://schemas.microsoft.com/office/drawing/2014/main" id="{52A206DD-2C86-4B7D-2676-D49B642CA41A}"/>
                </a:ext>
              </a:extLst>
            </p:cNvPr>
            <p:cNvSpPr/>
            <p:nvPr/>
          </p:nvSpPr>
          <p:spPr>
            <a:xfrm>
              <a:off x="4519266" y="1676400"/>
              <a:ext cx="379340" cy="27709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7" name="Group 1005">
            <a:extLst>
              <a:ext uri="{FF2B5EF4-FFF2-40B4-BE49-F238E27FC236}">
                <a16:creationId xmlns:a16="http://schemas.microsoft.com/office/drawing/2014/main" id="{1990F5BC-5493-E011-4277-233A0BC2CD8F}"/>
              </a:ext>
            </a:extLst>
          </p:cNvPr>
          <p:cNvGrpSpPr/>
          <p:nvPr/>
        </p:nvGrpSpPr>
        <p:grpSpPr>
          <a:xfrm>
            <a:off x="3693030" y="2861335"/>
            <a:ext cx="1084477" cy="2980088"/>
            <a:chOff x="6705600" y="78699"/>
            <a:chExt cx="2133600" cy="5700832"/>
          </a:xfrm>
        </p:grpSpPr>
        <p:sp>
          <p:nvSpPr>
            <p:cNvPr id="1178" name="Oval 1177">
              <a:extLst>
                <a:ext uri="{FF2B5EF4-FFF2-40B4-BE49-F238E27FC236}">
                  <a16:creationId xmlns:a16="http://schemas.microsoft.com/office/drawing/2014/main" id="{A5A7C8DF-F094-0136-4ED7-355690AC2FC1}"/>
                </a:ext>
              </a:extLst>
            </p:cNvPr>
            <p:cNvSpPr/>
            <p:nvPr/>
          </p:nvSpPr>
          <p:spPr>
            <a:xfrm rot="19671902">
              <a:off x="8238488" y="3126705"/>
              <a:ext cx="600712" cy="7841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9" name="Oval 1178">
              <a:extLst>
                <a:ext uri="{FF2B5EF4-FFF2-40B4-BE49-F238E27FC236}">
                  <a16:creationId xmlns:a16="http://schemas.microsoft.com/office/drawing/2014/main" id="{923EDDAB-6AA3-2772-5046-87DC8A998F1F}"/>
                </a:ext>
              </a:extLst>
            </p:cNvPr>
            <p:cNvSpPr/>
            <p:nvPr/>
          </p:nvSpPr>
          <p:spPr>
            <a:xfrm rot="2647766">
              <a:off x="6705600" y="3062896"/>
              <a:ext cx="600712" cy="7841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0" name="Oval 1179">
              <a:extLst>
                <a:ext uri="{FF2B5EF4-FFF2-40B4-BE49-F238E27FC236}">
                  <a16:creationId xmlns:a16="http://schemas.microsoft.com/office/drawing/2014/main" id="{24FB726F-4E2B-93F6-B595-12931F4E9C8A}"/>
                </a:ext>
              </a:extLst>
            </p:cNvPr>
            <p:cNvSpPr/>
            <p:nvPr/>
          </p:nvSpPr>
          <p:spPr>
            <a:xfrm>
              <a:off x="7696200" y="4343400"/>
              <a:ext cx="473183" cy="116738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1" name="Oval 1180">
              <a:extLst>
                <a:ext uri="{FF2B5EF4-FFF2-40B4-BE49-F238E27FC236}">
                  <a16:creationId xmlns:a16="http://schemas.microsoft.com/office/drawing/2014/main" id="{6994E178-A03B-8C37-64BD-3708D260CCC6}"/>
                </a:ext>
              </a:extLst>
            </p:cNvPr>
            <p:cNvSpPr/>
            <p:nvPr/>
          </p:nvSpPr>
          <p:spPr>
            <a:xfrm>
              <a:off x="7315200" y="4343400"/>
              <a:ext cx="385953" cy="11868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2" name="Trapezoid 1181">
              <a:extLst>
                <a:ext uri="{FF2B5EF4-FFF2-40B4-BE49-F238E27FC236}">
                  <a16:creationId xmlns:a16="http://schemas.microsoft.com/office/drawing/2014/main" id="{E562E65A-4287-D9F3-7782-DAF7B538682C}"/>
                </a:ext>
              </a:extLst>
            </p:cNvPr>
            <p:cNvSpPr/>
            <p:nvPr/>
          </p:nvSpPr>
          <p:spPr>
            <a:xfrm rot="20169292">
              <a:off x="7843424" y="2202114"/>
              <a:ext cx="828223" cy="1398756"/>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3" name="Trapezoid 1182">
              <a:extLst>
                <a:ext uri="{FF2B5EF4-FFF2-40B4-BE49-F238E27FC236}">
                  <a16:creationId xmlns:a16="http://schemas.microsoft.com/office/drawing/2014/main" id="{A2628436-3CDD-858F-4215-9CC07FB3A3E5}"/>
                </a:ext>
              </a:extLst>
            </p:cNvPr>
            <p:cNvSpPr/>
            <p:nvPr/>
          </p:nvSpPr>
          <p:spPr>
            <a:xfrm rot="1790291">
              <a:off x="6939438" y="2156284"/>
              <a:ext cx="828223" cy="1398756"/>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Trapezoid 226">
              <a:extLst>
                <a:ext uri="{FF2B5EF4-FFF2-40B4-BE49-F238E27FC236}">
                  <a16:creationId xmlns:a16="http://schemas.microsoft.com/office/drawing/2014/main" id="{A9DA7234-C4B2-4349-5B0F-1AE3575C16C1}"/>
                </a:ext>
              </a:extLst>
            </p:cNvPr>
            <p:cNvSpPr/>
            <p:nvPr/>
          </p:nvSpPr>
          <p:spPr>
            <a:xfrm>
              <a:off x="7183087" y="2382114"/>
              <a:ext cx="1235580" cy="1427886"/>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AC418F54-A9ED-D049-24AA-734B5F90B871}"/>
                </a:ext>
              </a:extLst>
            </p:cNvPr>
            <p:cNvSpPr/>
            <p:nvPr/>
          </p:nvSpPr>
          <p:spPr>
            <a:xfrm>
              <a:off x="7183087" y="1045490"/>
              <a:ext cx="1177661" cy="146553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ound Diagonal Corner Rectangle 1014">
              <a:extLst>
                <a:ext uri="{FF2B5EF4-FFF2-40B4-BE49-F238E27FC236}">
                  <a16:creationId xmlns:a16="http://schemas.microsoft.com/office/drawing/2014/main" id="{40A54B33-EBD5-A707-0410-3A7AF62EDEB6}"/>
                </a:ext>
              </a:extLst>
            </p:cNvPr>
            <p:cNvSpPr/>
            <p:nvPr/>
          </p:nvSpPr>
          <p:spPr>
            <a:xfrm rot="1236535">
              <a:off x="7123993" y="838200"/>
              <a:ext cx="674999" cy="676780"/>
            </a:xfrm>
            <a:prstGeom prst="round2DiagRect">
              <a:avLst>
                <a:gd name="adj1" fmla="val 50000"/>
                <a:gd name="adj2" fmla="val 0"/>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ound Diagonal Corner Rectangle 1015">
              <a:extLst>
                <a:ext uri="{FF2B5EF4-FFF2-40B4-BE49-F238E27FC236}">
                  <a16:creationId xmlns:a16="http://schemas.microsoft.com/office/drawing/2014/main" id="{8A6A2F24-C495-43EE-78D2-F93014FBA9F1}"/>
                </a:ext>
              </a:extLst>
            </p:cNvPr>
            <p:cNvSpPr/>
            <p:nvPr/>
          </p:nvSpPr>
          <p:spPr>
            <a:xfrm rot="5076663">
              <a:off x="7779635" y="878037"/>
              <a:ext cx="587097" cy="778111"/>
            </a:xfrm>
            <a:prstGeom prst="round2DiagRect">
              <a:avLst>
                <a:gd name="adj1" fmla="val 50000"/>
                <a:gd name="adj2" fmla="val 0"/>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a:extLst>
                <a:ext uri="{FF2B5EF4-FFF2-40B4-BE49-F238E27FC236}">
                  <a16:creationId xmlns:a16="http://schemas.microsoft.com/office/drawing/2014/main" id="{F2B31561-A6E7-FA58-767D-5301A3372D15}"/>
                </a:ext>
              </a:extLst>
            </p:cNvPr>
            <p:cNvSpPr/>
            <p:nvPr/>
          </p:nvSpPr>
          <p:spPr>
            <a:xfrm>
              <a:off x="7418620" y="943061"/>
              <a:ext cx="588830" cy="50474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gular Pentagon 1017">
              <a:extLst>
                <a:ext uri="{FF2B5EF4-FFF2-40B4-BE49-F238E27FC236}">
                  <a16:creationId xmlns:a16="http://schemas.microsoft.com/office/drawing/2014/main" id="{A908DB50-E426-067F-8E00-83D014ADA15D}"/>
                </a:ext>
              </a:extLst>
            </p:cNvPr>
            <p:cNvSpPr/>
            <p:nvPr/>
          </p:nvSpPr>
          <p:spPr>
            <a:xfrm rot="13468478">
              <a:off x="6836700" y="2302306"/>
              <a:ext cx="762000" cy="685800"/>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gular Pentagon 1018">
              <a:extLst>
                <a:ext uri="{FF2B5EF4-FFF2-40B4-BE49-F238E27FC236}">
                  <a16:creationId xmlns:a16="http://schemas.microsoft.com/office/drawing/2014/main" id="{F23CCFE8-95CD-DD0A-0A3D-04D8D6BF57CE}"/>
                </a:ext>
              </a:extLst>
            </p:cNvPr>
            <p:cNvSpPr/>
            <p:nvPr/>
          </p:nvSpPr>
          <p:spPr>
            <a:xfrm rot="7924558">
              <a:off x="7977434" y="2227082"/>
              <a:ext cx="762000" cy="685800"/>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4" name="Group 101">
              <a:extLst>
                <a:ext uri="{FF2B5EF4-FFF2-40B4-BE49-F238E27FC236}">
                  <a16:creationId xmlns:a16="http://schemas.microsoft.com/office/drawing/2014/main" id="{9C531F34-6CC4-35E5-B8E6-30679CB95E44}"/>
                </a:ext>
              </a:extLst>
            </p:cNvPr>
            <p:cNvGrpSpPr/>
            <p:nvPr/>
          </p:nvGrpSpPr>
          <p:grpSpPr>
            <a:xfrm>
              <a:off x="7035859" y="3809890"/>
              <a:ext cx="1346141" cy="1240111"/>
              <a:chOff x="3837117" y="4267077"/>
              <a:chExt cx="2944684" cy="1395125"/>
            </a:xfrm>
          </p:grpSpPr>
          <p:sp>
            <p:nvSpPr>
              <p:cNvPr id="311" name="Pentagon 97">
                <a:extLst>
                  <a:ext uri="{FF2B5EF4-FFF2-40B4-BE49-F238E27FC236}">
                    <a16:creationId xmlns:a16="http://schemas.microsoft.com/office/drawing/2014/main" id="{B561F051-FBCD-CE82-00AD-30676190DD3B}"/>
                  </a:ext>
                </a:extLst>
              </p:cNvPr>
              <p:cNvSpPr/>
              <p:nvPr/>
            </p:nvSpPr>
            <p:spPr>
              <a:xfrm rot="5990650">
                <a:off x="3532318" y="4595401"/>
                <a:ext cx="1371600" cy="762001"/>
              </a:xfrm>
              <a:prstGeom prst="homePlat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Pentagon 1045">
                <a:extLst>
                  <a:ext uri="{FF2B5EF4-FFF2-40B4-BE49-F238E27FC236}">
                    <a16:creationId xmlns:a16="http://schemas.microsoft.com/office/drawing/2014/main" id="{B9E8FD26-06EC-3B1B-78FA-7E8DB1580F8A}"/>
                  </a:ext>
                </a:extLst>
              </p:cNvPr>
              <p:cNvSpPr/>
              <p:nvPr/>
            </p:nvSpPr>
            <p:spPr>
              <a:xfrm rot="5663736">
                <a:off x="4244457" y="4585001"/>
                <a:ext cx="1371600" cy="762000"/>
              </a:xfrm>
              <a:prstGeom prst="homePlat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Pentagon 1046">
                <a:extLst>
                  <a:ext uri="{FF2B5EF4-FFF2-40B4-BE49-F238E27FC236}">
                    <a16:creationId xmlns:a16="http://schemas.microsoft.com/office/drawing/2014/main" id="{455A2D49-C8E1-D174-8891-BC931BE2A44F}"/>
                  </a:ext>
                </a:extLst>
              </p:cNvPr>
              <p:cNvSpPr/>
              <p:nvPr/>
            </p:nvSpPr>
            <p:spPr>
              <a:xfrm rot="5400000">
                <a:off x="5000822" y="4571877"/>
                <a:ext cx="1371600" cy="762000"/>
              </a:xfrm>
              <a:prstGeom prst="homePlat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Pentagon 1047">
                <a:extLst>
                  <a:ext uri="{FF2B5EF4-FFF2-40B4-BE49-F238E27FC236}">
                    <a16:creationId xmlns:a16="http://schemas.microsoft.com/office/drawing/2014/main" id="{862EDE89-7B8A-6EE9-101C-06CCBFDF715C}"/>
                  </a:ext>
                </a:extLst>
              </p:cNvPr>
              <p:cNvSpPr/>
              <p:nvPr/>
            </p:nvSpPr>
            <p:spPr>
              <a:xfrm rot="4986444">
                <a:off x="5715001" y="4572000"/>
                <a:ext cx="1371600" cy="762000"/>
              </a:xfrm>
              <a:prstGeom prst="homePlat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0" name="Group 109">
              <a:extLst>
                <a:ext uri="{FF2B5EF4-FFF2-40B4-BE49-F238E27FC236}">
                  <a16:creationId xmlns:a16="http://schemas.microsoft.com/office/drawing/2014/main" id="{93E0409F-FE70-D2A0-579B-1E4F169F2CED}"/>
                </a:ext>
              </a:extLst>
            </p:cNvPr>
            <p:cNvGrpSpPr/>
            <p:nvPr/>
          </p:nvGrpSpPr>
          <p:grpSpPr>
            <a:xfrm>
              <a:off x="7090348" y="3581400"/>
              <a:ext cx="1367852" cy="256082"/>
              <a:chOff x="2971800" y="4953000"/>
              <a:chExt cx="2667000" cy="537398"/>
            </a:xfrm>
          </p:grpSpPr>
          <p:sp>
            <p:nvSpPr>
              <p:cNvPr id="304" name="Rectangle 303">
                <a:extLst>
                  <a:ext uri="{FF2B5EF4-FFF2-40B4-BE49-F238E27FC236}">
                    <a16:creationId xmlns:a16="http://schemas.microsoft.com/office/drawing/2014/main" id="{B3CE42CA-E937-686C-0581-94EAFE56CDBC}"/>
                  </a:ext>
                </a:extLst>
              </p:cNvPr>
              <p:cNvSpPr/>
              <p:nvPr/>
            </p:nvSpPr>
            <p:spPr>
              <a:xfrm>
                <a:off x="2971800" y="4953000"/>
                <a:ext cx="2667000" cy="53340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5" name="Group 108">
                <a:extLst>
                  <a:ext uri="{FF2B5EF4-FFF2-40B4-BE49-F238E27FC236}">
                    <a16:creationId xmlns:a16="http://schemas.microsoft.com/office/drawing/2014/main" id="{0B4A9121-7BEF-DCC2-E2D4-7DE8680F956B}"/>
                  </a:ext>
                </a:extLst>
              </p:cNvPr>
              <p:cNvGrpSpPr/>
              <p:nvPr/>
            </p:nvGrpSpPr>
            <p:grpSpPr>
              <a:xfrm>
                <a:off x="2971800" y="5029200"/>
                <a:ext cx="2667000" cy="461198"/>
                <a:chOff x="1066800" y="5486400"/>
                <a:chExt cx="4023610" cy="695793"/>
              </a:xfrm>
            </p:grpSpPr>
            <p:sp>
              <p:nvSpPr>
                <p:cNvPr id="306" name="Left-Right-Up Arrow 1039">
                  <a:extLst>
                    <a:ext uri="{FF2B5EF4-FFF2-40B4-BE49-F238E27FC236}">
                      <a16:creationId xmlns:a16="http://schemas.microsoft.com/office/drawing/2014/main" id="{45F354D6-92C7-CBDF-0B81-9A7F5BC7CFF9}"/>
                    </a:ext>
                  </a:extLst>
                </p:cNvPr>
                <p:cNvSpPr/>
                <p:nvPr/>
              </p:nvSpPr>
              <p:spPr>
                <a:xfrm>
                  <a:off x="1066800" y="5486400"/>
                  <a:ext cx="1143000" cy="685800"/>
                </a:xfrm>
                <a:prstGeom prst="leftRightUpArrow">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Left-Right-Up Arrow 1040">
                  <a:extLst>
                    <a:ext uri="{FF2B5EF4-FFF2-40B4-BE49-F238E27FC236}">
                      <a16:creationId xmlns:a16="http://schemas.microsoft.com/office/drawing/2014/main" id="{9C21181C-3FD1-13CE-8D62-EB11ACAC674E}"/>
                    </a:ext>
                  </a:extLst>
                </p:cNvPr>
                <p:cNvSpPr/>
                <p:nvPr/>
              </p:nvSpPr>
              <p:spPr>
                <a:xfrm rot="10800000">
                  <a:off x="1752600" y="5486400"/>
                  <a:ext cx="1143000" cy="685800"/>
                </a:xfrm>
                <a:prstGeom prst="leftRightUpArrow">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Left-Right-Up Arrow 1041">
                  <a:extLst>
                    <a:ext uri="{FF2B5EF4-FFF2-40B4-BE49-F238E27FC236}">
                      <a16:creationId xmlns:a16="http://schemas.microsoft.com/office/drawing/2014/main" id="{C5B2CC04-44B9-0795-1D8B-46AC193C0244}"/>
                    </a:ext>
                  </a:extLst>
                </p:cNvPr>
                <p:cNvSpPr/>
                <p:nvPr/>
              </p:nvSpPr>
              <p:spPr>
                <a:xfrm>
                  <a:off x="2438400" y="5486400"/>
                  <a:ext cx="1143000" cy="685800"/>
                </a:xfrm>
                <a:prstGeom prst="leftRightUpArrow">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Left-Right-Up Arrow 1042">
                  <a:extLst>
                    <a:ext uri="{FF2B5EF4-FFF2-40B4-BE49-F238E27FC236}">
                      <a16:creationId xmlns:a16="http://schemas.microsoft.com/office/drawing/2014/main" id="{F35F4B32-D320-9451-FA51-6702BADE4A1F}"/>
                    </a:ext>
                  </a:extLst>
                </p:cNvPr>
                <p:cNvSpPr/>
                <p:nvPr/>
              </p:nvSpPr>
              <p:spPr>
                <a:xfrm rot="10800000">
                  <a:off x="3200400" y="5486400"/>
                  <a:ext cx="1143000" cy="685800"/>
                </a:xfrm>
                <a:prstGeom prst="leftRightUpArrow">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Left-Right-Up Arrow 1043">
                  <a:extLst>
                    <a:ext uri="{FF2B5EF4-FFF2-40B4-BE49-F238E27FC236}">
                      <a16:creationId xmlns:a16="http://schemas.microsoft.com/office/drawing/2014/main" id="{5890A234-05E9-7069-9E39-C68191F67CF8}"/>
                    </a:ext>
                  </a:extLst>
                </p:cNvPr>
                <p:cNvSpPr/>
                <p:nvPr/>
              </p:nvSpPr>
              <p:spPr>
                <a:xfrm>
                  <a:off x="3947410" y="5496393"/>
                  <a:ext cx="1143000" cy="685800"/>
                </a:xfrm>
                <a:prstGeom prst="leftRightUpArrow">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1" name="Group 113">
              <a:extLst>
                <a:ext uri="{FF2B5EF4-FFF2-40B4-BE49-F238E27FC236}">
                  <a16:creationId xmlns:a16="http://schemas.microsoft.com/office/drawing/2014/main" id="{68ED04C6-D65D-A0EA-23D0-32E5A82A8911}"/>
                </a:ext>
              </a:extLst>
            </p:cNvPr>
            <p:cNvGrpSpPr/>
            <p:nvPr/>
          </p:nvGrpSpPr>
          <p:grpSpPr>
            <a:xfrm rot="3590630" flipH="1">
              <a:off x="7070866" y="5121846"/>
              <a:ext cx="480613" cy="768981"/>
              <a:chOff x="4953000" y="4724400"/>
              <a:chExt cx="1371600" cy="1371600"/>
            </a:xfrm>
          </p:grpSpPr>
          <p:sp>
            <p:nvSpPr>
              <p:cNvPr id="301" name="Oval 300">
                <a:extLst>
                  <a:ext uri="{FF2B5EF4-FFF2-40B4-BE49-F238E27FC236}">
                    <a16:creationId xmlns:a16="http://schemas.microsoft.com/office/drawing/2014/main" id="{F8946CC5-3B73-3CDF-A853-275C616C5752}"/>
                  </a:ext>
                </a:extLst>
              </p:cNvPr>
              <p:cNvSpPr/>
              <p:nvPr/>
            </p:nvSpPr>
            <p:spPr>
              <a:xfrm>
                <a:off x="4976734" y="4724400"/>
                <a:ext cx="1347866" cy="11868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Moon 301">
                <a:extLst>
                  <a:ext uri="{FF2B5EF4-FFF2-40B4-BE49-F238E27FC236}">
                    <a16:creationId xmlns:a16="http://schemas.microsoft.com/office/drawing/2014/main" id="{22F2A905-7584-B0F0-99F8-2948E203C3AB}"/>
                  </a:ext>
                </a:extLst>
              </p:cNvPr>
              <p:cNvSpPr/>
              <p:nvPr/>
            </p:nvSpPr>
            <p:spPr>
              <a:xfrm rot="16200000">
                <a:off x="5143500" y="4914900"/>
                <a:ext cx="990600" cy="1371600"/>
              </a:xfrm>
              <a:prstGeom prst="moon">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Moon 302">
                <a:extLst>
                  <a:ext uri="{FF2B5EF4-FFF2-40B4-BE49-F238E27FC236}">
                    <a16:creationId xmlns:a16="http://schemas.microsoft.com/office/drawing/2014/main" id="{BDA8A8EB-6551-9B09-22B8-065075B5D669}"/>
                  </a:ext>
                </a:extLst>
              </p:cNvPr>
              <p:cNvSpPr/>
              <p:nvPr/>
            </p:nvSpPr>
            <p:spPr>
              <a:xfrm rot="5400000">
                <a:off x="5486400" y="4419600"/>
                <a:ext cx="304800" cy="1371600"/>
              </a:xfrm>
              <a:prstGeom prst="moon">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2" name="Group 114">
              <a:extLst>
                <a:ext uri="{FF2B5EF4-FFF2-40B4-BE49-F238E27FC236}">
                  <a16:creationId xmlns:a16="http://schemas.microsoft.com/office/drawing/2014/main" id="{B50CC01B-82D6-4062-DCD5-7A23D48652B0}"/>
                </a:ext>
              </a:extLst>
            </p:cNvPr>
            <p:cNvGrpSpPr/>
            <p:nvPr/>
          </p:nvGrpSpPr>
          <p:grpSpPr>
            <a:xfrm rot="18665577" flipH="1">
              <a:off x="7827413" y="5154734"/>
              <a:ext cx="480613" cy="768981"/>
              <a:chOff x="4953000" y="4724400"/>
              <a:chExt cx="1371600" cy="1371600"/>
            </a:xfrm>
          </p:grpSpPr>
          <p:sp>
            <p:nvSpPr>
              <p:cNvPr id="298" name="Oval 297">
                <a:extLst>
                  <a:ext uri="{FF2B5EF4-FFF2-40B4-BE49-F238E27FC236}">
                    <a16:creationId xmlns:a16="http://schemas.microsoft.com/office/drawing/2014/main" id="{AD86EC50-3D37-9029-0BEA-1D819CF971D0}"/>
                  </a:ext>
                </a:extLst>
              </p:cNvPr>
              <p:cNvSpPr/>
              <p:nvPr/>
            </p:nvSpPr>
            <p:spPr>
              <a:xfrm>
                <a:off x="4976734" y="4724400"/>
                <a:ext cx="1347866" cy="11868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Moon 298">
                <a:extLst>
                  <a:ext uri="{FF2B5EF4-FFF2-40B4-BE49-F238E27FC236}">
                    <a16:creationId xmlns:a16="http://schemas.microsoft.com/office/drawing/2014/main" id="{4EFC3D07-D0C0-0713-266D-42DBA4E12C16}"/>
                  </a:ext>
                </a:extLst>
              </p:cNvPr>
              <p:cNvSpPr/>
              <p:nvPr/>
            </p:nvSpPr>
            <p:spPr>
              <a:xfrm rot="16200000">
                <a:off x="5143500" y="4914900"/>
                <a:ext cx="990600" cy="1371600"/>
              </a:xfrm>
              <a:prstGeom prst="moon">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Moon 299">
                <a:extLst>
                  <a:ext uri="{FF2B5EF4-FFF2-40B4-BE49-F238E27FC236}">
                    <a16:creationId xmlns:a16="http://schemas.microsoft.com/office/drawing/2014/main" id="{4FE939D4-2001-D789-C0BC-5A1417485F66}"/>
                  </a:ext>
                </a:extLst>
              </p:cNvPr>
              <p:cNvSpPr/>
              <p:nvPr/>
            </p:nvSpPr>
            <p:spPr>
              <a:xfrm rot="5400000">
                <a:off x="5486400" y="4419600"/>
                <a:ext cx="304800" cy="1371600"/>
              </a:xfrm>
              <a:prstGeom prst="moon">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3" name="Flowchart: Delay 242">
              <a:extLst>
                <a:ext uri="{FF2B5EF4-FFF2-40B4-BE49-F238E27FC236}">
                  <a16:creationId xmlns:a16="http://schemas.microsoft.com/office/drawing/2014/main" id="{263C4B9A-2781-6F51-0005-0790A1AD38AC}"/>
                </a:ext>
              </a:extLst>
            </p:cNvPr>
            <p:cNvSpPr/>
            <p:nvPr/>
          </p:nvSpPr>
          <p:spPr>
            <a:xfrm rot="16200000">
              <a:off x="7391400" y="304800"/>
              <a:ext cx="762000" cy="1371600"/>
            </a:xfrm>
            <a:prstGeom prst="flowChartDelay">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4" name="Group 122">
              <a:extLst>
                <a:ext uri="{FF2B5EF4-FFF2-40B4-BE49-F238E27FC236}">
                  <a16:creationId xmlns:a16="http://schemas.microsoft.com/office/drawing/2014/main" id="{35383629-6268-BA1C-C571-442633C9212F}"/>
                </a:ext>
              </a:extLst>
            </p:cNvPr>
            <p:cNvGrpSpPr/>
            <p:nvPr/>
          </p:nvGrpSpPr>
          <p:grpSpPr>
            <a:xfrm flipH="1">
              <a:off x="7472976" y="78699"/>
              <a:ext cx="581739" cy="1219200"/>
              <a:chOff x="4953000" y="2971800"/>
              <a:chExt cx="926612" cy="1941979"/>
            </a:xfrm>
          </p:grpSpPr>
          <p:sp>
            <p:nvSpPr>
              <p:cNvPr id="295" name="Diamond 294">
                <a:extLst>
                  <a:ext uri="{FF2B5EF4-FFF2-40B4-BE49-F238E27FC236}">
                    <a16:creationId xmlns:a16="http://schemas.microsoft.com/office/drawing/2014/main" id="{D3AC6D41-C689-86A7-F023-A7ED694B96A0}"/>
                  </a:ext>
                </a:extLst>
              </p:cNvPr>
              <p:cNvSpPr/>
              <p:nvPr/>
            </p:nvSpPr>
            <p:spPr>
              <a:xfrm>
                <a:off x="5029200" y="2971800"/>
                <a:ext cx="838200" cy="1828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Diamond 295">
                <a:extLst>
                  <a:ext uri="{FF2B5EF4-FFF2-40B4-BE49-F238E27FC236}">
                    <a16:creationId xmlns:a16="http://schemas.microsoft.com/office/drawing/2014/main" id="{F2310AA3-AEF5-D16C-7336-B2375E2912F5}"/>
                  </a:ext>
                </a:extLst>
              </p:cNvPr>
              <p:cNvSpPr/>
              <p:nvPr/>
            </p:nvSpPr>
            <p:spPr>
              <a:xfrm rot="21363889">
                <a:off x="4953000" y="3048000"/>
                <a:ext cx="838200" cy="1828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Diamond 296">
                <a:extLst>
                  <a:ext uri="{FF2B5EF4-FFF2-40B4-BE49-F238E27FC236}">
                    <a16:creationId xmlns:a16="http://schemas.microsoft.com/office/drawing/2014/main" id="{5A6366A2-DDB0-8706-8A4F-75F162FC72FE}"/>
                  </a:ext>
                </a:extLst>
              </p:cNvPr>
              <p:cNvSpPr/>
              <p:nvPr/>
            </p:nvSpPr>
            <p:spPr>
              <a:xfrm rot="340679">
                <a:off x="5041412" y="3084979"/>
                <a:ext cx="838200" cy="1828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5" name="Group 125">
              <a:extLst>
                <a:ext uri="{FF2B5EF4-FFF2-40B4-BE49-F238E27FC236}">
                  <a16:creationId xmlns:a16="http://schemas.microsoft.com/office/drawing/2014/main" id="{712FECD7-D642-0C8E-D01A-E8E00DAF0994}"/>
                </a:ext>
              </a:extLst>
            </p:cNvPr>
            <p:cNvGrpSpPr/>
            <p:nvPr/>
          </p:nvGrpSpPr>
          <p:grpSpPr>
            <a:xfrm>
              <a:off x="6858000" y="381000"/>
              <a:ext cx="312496" cy="5005983"/>
              <a:chOff x="5783504" y="404217"/>
              <a:chExt cx="513234" cy="5539383"/>
            </a:xfrm>
          </p:grpSpPr>
          <p:sp>
            <p:nvSpPr>
              <p:cNvPr id="246" name="Rounded Rectangle 1026">
                <a:extLst>
                  <a:ext uri="{FF2B5EF4-FFF2-40B4-BE49-F238E27FC236}">
                    <a16:creationId xmlns:a16="http://schemas.microsoft.com/office/drawing/2014/main" id="{1E745AAE-450B-66E2-8B72-F7F3E7E25C4B}"/>
                  </a:ext>
                </a:extLst>
              </p:cNvPr>
              <p:cNvSpPr/>
              <p:nvPr/>
            </p:nvSpPr>
            <p:spPr>
              <a:xfrm>
                <a:off x="5943600" y="1143000"/>
                <a:ext cx="228600" cy="4800600"/>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Diamond 246">
                <a:extLst>
                  <a:ext uri="{FF2B5EF4-FFF2-40B4-BE49-F238E27FC236}">
                    <a16:creationId xmlns:a16="http://schemas.microsoft.com/office/drawing/2014/main" id="{09D2A268-2A59-1826-395D-84394513248B}"/>
                  </a:ext>
                </a:extLst>
              </p:cNvPr>
              <p:cNvSpPr/>
              <p:nvPr/>
            </p:nvSpPr>
            <p:spPr>
              <a:xfrm flipH="1">
                <a:off x="5783504" y="404217"/>
                <a:ext cx="513234" cy="1119784"/>
              </a:xfrm>
              <a:prstGeom prst="diamond">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5" name="Group 314">
            <a:extLst>
              <a:ext uri="{FF2B5EF4-FFF2-40B4-BE49-F238E27FC236}">
                <a16:creationId xmlns:a16="http://schemas.microsoft.com/office/drawing/2014/main" id="{2F5AB847-955C-40D5-AD9D-3E2AE0B2F3D8}"/>
              </a:ext>
            </a:extLst>
          </p:cNvPr>
          <p:cNvGrpSpPr/>
          <p:nvPr/>
        </p:nvGrpSpPr>
        <p:grpSpPr>
          <a:xfrm>
            <a:off x="5301151" y="3061424"/>
            <a:ext cx="1257743" cy="2875098"/>
            <a:chOff x="782565" y="1101398"/>
            <a:chExt cx="1893267" cy="4327852"/>
          </a:xfrm>
        </p:grpSpPr>
        <p:sp>
          <p:nvSpPr>
            <p:cNvPr id="316" name="Round Diagonal Corner Rectangle 94">
              <a:extLst>
                <a:ext uri="{FF2B5EF4-FFF2-40B4-BE49-F238E27FC236}">
                  <a16:creationId xmlns:a16="http://schemas.microsoft.com/office/drawing/2014/main" id="{E1841818-2EED-46F1-BD5E-3E5F188F629E}"/>
                </a:ext>
              </a:extLst>
            </p:cNvPr>
            <p:cNvSpPr/>
            <p:nvPr/>
          </p:nvSpPr>
          <p:spPr>
            <a:xfrm rot="12394047">
              <a:off x="1637871" y="1396627"/>
              <a:ext cx="875880" cy="15016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17" name="Round Diagonal Corner Rectangle 95">
              <a:extLst>
                <a:ext uri="{FF2B5EF4-FFF2-40B4-BE49-F238E27FC236}">
                  <a16:creationId xmlns:a16="http://schemas.microsoft.com/office/drawing/2014/main" id="{690233F1-2902-4F9B-AB90-288ABCBF2DB4}"/>
                </a:ext>
              </a:extLst>
            </p:cNvPr>
            <p:cNvSpPr/>
            <p:nvPr/>
          </p:nvSpPr>
          <p:spPr>
            <a:xfrm rot="19994265" flipH="1">
              <a:off x="941698" y="1377063"/>
              <a:ext cx="920837" cy="1617041"/>
            </a:xfrm>
            <a:prstGeom prst="round2DiagRect">
              <a:avLst>
                <a:gd name="adj1" fmla="val 0"/>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18" name="Oval 317">
              <a:extLst>
                <a:ext uri="{FF2B5EF4-FFF2-40B4-BE49-F238E27FC236}">
                  <a16:creationId xmlns:a16="http://schemas.microsoft.com/office/drawing/2014/main" id="{6477CEE2-6644-4D79-AEB3-1F4647A8AAE7}"/>
                </a:ext>
              </a:extLst>
            </p:cNvPr>
            <p:cNvSpPr/>
            <p:nvPr/>
          </p:nvSpPr>
          <p:spPr>
            <a:xfrm>
              <a:off x="1105639" y="1213172"/>
              <a:ext cx="1284284" cy="16523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nvGrpSpPr>
            <p:cNvPr id="319" name="Group 318">
              <a:extLst>
                <a:ext uri="{FF2B5EF4-FFF2-40B4-BE49-F238E27FC236}">
                  <a16:creationId xmlns:a16="http://schemas.microsoft.com/office/drawing/2014/main" id="{2DB8147D-1E70-406F-8439-A21B3B0E3FF8}"/>
                </a:ext>
              </a:extLst>
            </p:cNvPr>
            <p:cNvGrpSpPr/>
            <p:nvPr/>
          </p:nvGrpSpPr>
          <p:grpSpPr>
            <a:xfrm rot="2754858">
              <a:off x="1292245" y="4851434"/>
              <a:ext cx="418271" cy="737362"/>
              <a:chOff x="1676400" y="2133600"/>
              <a:chExt cx="1447800" cy="2088845"/>
            </a:xfrm>
          </p:grpSpPr>
          <p:sp>
            <p:nvSpPr>
              <p:cNvPr id="510" name="Oval 509">
                <a:extLst>
                  <a:ext uri="{FF2B5EF4-FFF2-40B4-BE49-F238E27FC236}">
                    <a16:creationId xmlns:a16="http://schemas.microsoft.com/office/drawing/2014/main" id="{AA26471B-537F-44FA-B5B9-58CABFA47AC7}"/>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511" name="Moon 510">
                <a:extLst>
                  <a:ext uri="{FF2B5EF4-FFF2-40B4-BE49-F238E27FC236}">
                    <a16:creationId xmlns:a16="http://schemas.microsoft.com/office/drawing/2014/main" id="{BA7A8699-84A0-41B6-9456-04473DF09896}"/>
                  </a:ext>
                </a:extLst>
              </p:cNvPr>
              <p:cNvSpPr/>
              <p:nvPr/>
            </p:nvSpPr>
            <p:spPr>
              <a:xfrm rot="16429614">
                <a:off x="2042866" y="3204410"/>
                <a:ext cx="672490" cy="1363580"/>
              </a:xfrm>
              <a:prstGeom prst="moon">
                <a:avLst>
                  <a:gd name="adj" fmla="val 87500"/>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512" name="Moon 511">
                <a:extLst>
                  <a:ext uri="{FF2B5EF4-FFF2-40B4-BE49-F238E27FC236}">
                    <a16:creationId xmlns:a16="http://schemas.microsoft.com/office/drawing/2014/main" id="{D68FB83C-A877-4610-BE97-62FA2BE9E283}"/>
                  </a:ext>
                </a:extLst>
              </p:cNvPr>
              <p:cNvSpPr/>
              <p:nvPr/>
            </p:nvSpPr>
            <p:spPr>
              <a:xfrm rot="5400000">
                <a:off x="2031790" y="2496488"/>
                <a:ext cx="718282" cy="1364105"/>
              </a:xfrm>
              <a:prstGeom prst="moon">
                <a:avLst>
                  <a:gd name="adj" fmla="val 34385"/>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448" name="Group 447">
              <a:extLst>
                <a:ext uri="{FF2B5EF4-FFF2-40B4-BE49-F238E27FC236}">
                  <a16:creationId xmlns:a16="http://schemas.microsoft.com/office/drawing/2014/main" id="{FE0092F7-1F48-44A6-BD38-54D0113592EE}"/>
                </a:ext>
              </a:extLst>
            </p:cNvPr>
            <p:cNvGrpSpPr/>
            <p:nvPr/>
          </p:nvGrpSpPr>
          <p:grpSpPr>
            <a:xfrm rot="18845142" flipH="1">
              <a:off x="1670777" y="4757861"/>
              <a:ext cx="454896" cy="743939"/>
              <a:chOff x="1676400" y="2133600"/>
              <a:chExt cx="1447800" cy="2088845"/>
            </a:xfrm>
          </p:grpSpPr>
          <p:sp>
            <p:nvSpPr>
              <p:cNvPr id="463" name="Oval 462">
                <a:extLst>
                  <a:ext uri="{FF2B5EF4-FFF2-40B4-BE49-F238E27FC236}">
                    <a16:creationId xmlns:a16="http://schemas.microsoft.com/office/drawing/2014/main" id="{EB3206DE-EC1D-40C1-9D3C-C4FFC0C3FFEF}"/>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508" name="Moon 507">
                <a:extLst>
                  <a:ext uri="{FF2B5EF4-FFF2-40B4-BE49-F238E27FC236}">
                    <a16:creationId xmlns:a16="http://schemas.microsoft.com/office/drawing/2014/main" id="{B9DE2251-5579-4E42-A85C-4B46E5498C10}"/>
                  </a:ext>
                </a:extLst>
              </p:cNvPr>
              <p:cNvSpPr/>
              <p:nvPr/>
            </p:nvSpPr>
            <p:spPr>
              <a:xfrm rot="16429614">
                <a:off x="2042866" y="3204410"/>
                <a:ext cx="672490" cy="1363580"/>
              </a:xfrm>
              <a:prstGeom prst="moon">
                <a:avLst>
                  <a:gd name="adj" fmla="val 87500"/>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509" name="Moon 508">
                <a:extLst>
                  <a:ext uri="{FF2B5EF4-FFF2-40B4-BE49-F238E27FC236}">
                    <a16:creationId xmlns:a16="http://schemas.microsoft.com/office/drawing/2014/main" id="{004BFDD6-AF62-43DA-8115-8C33A0A5043F}"/>
                  </a:ext>
                </a:extLst>
              </p:cNvPr>
              <p:cNvSpPr/>
              <p:nvPr/>
            </p:nvSpPr>
            <p:spPr>
              <a:xfrm rot="5400000">
                <a:off x="2031790" y="2496488"/>
                <a:ext cx="718282" cy="1364105"/>
              </a:xfrm>
              <a:prstGeom prst="moon">
                <a:avLst>
                  <a:gd name="adj" fmla="val 34385"/>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449" name="Group 448">
              <a:extLst>
                <a:ext uri="{FF2B5EF4-FFF2-40B4-BE49-F238E27FC236}">
                  <a16:creationId xmlns:a16="http://schemas.microsoft.com/office/drawing/2014/main" id="{02A460C6-1F66-4BF5-8BC8-9C739D8F4DB2}"/>
                </a:ext>
              </a:extLst>
            </p:cNvPr>
            <p:cNvGrpSpPr/>
            <p:nvPr/>
          </p:nvGrpSpPr>
          <p:grpSpPr>
            <a:xfrm>
              <a:off x="810561" y="2772737"/>
              <a:ext cx="1865271" cy="2320328"/>
              <a:chOff x="4419600" y="2060454"/>
              <a:chExt cx="3045502" cy="4187946"/>
            </a:xfrm>
          </p:grpSpPr>
          <p:sp>
            <p:nvSpPr>
              <p:cNvPr id="454" name="Oval 453">
                <a:extLst>
                  <a:ext uri="{FF2B5EF4-FFF2-40B4-BE49-F238E27FC236}">
                    <a16:creationId xmlns:a16="http://schemas.microsoft.com/office/drawing/2014/main" id="{1FE39307-8D74-4BCB-A446-985B41D9E847}"/>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455" name="Oval 454">
                <a:extLst>
                  <a:ext uri="{FF2B5EF4-FFF2-40B4-BE49-F238E27FC236}">
                    <a16:creationId xmlns:a16="http://schemas.microsoft.com/office/drawing/2014/main" id="{F6921952-4A21-4C64-ABA0-6232F85DD043}"/>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456" name="Trapezoid 455">
                <a:extLst>
                  <a:ext uri="{FF2B5EF4-FFF2-40B4-BE49-F238E27FC236}">
                    <a16:creationId xmlns:a16="http://schemas.microsoft.com/office/drawing/2014/main" id="{5A99C996-1088-493A-B697-D9BC3C7EF8D8}"/>
                  </a:ext>
                </a:extLst>
              </p:cNvPr>
              <p:cNvSpPr/>
              <p:nvPr/>
            </p:nvSpPr>
            <p:spPr>
              <a:xfrm rot="20102191">
                <a:off x="6267526" y="2091421"/>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457" name="Trapezoid 456">
                <a:extLst>
                  <a:ext uri="{FF2B5EF4-FFF2-40B4-BE49-F238E27FC236}">
                    <a16:creationId xmlns:a16="http://schemas.microsoft.com/office/drawing/2014/main" id="{5F5C3520-091C-4C3F-848E-927AF1124AD8}"/>
                  </a:ext>
                </a:extLst>
              </p:cNvPr>
              <p:cNvSpPr/>
              <p:nvPr/>
            </p:nvSpPr>
            <p:spPr>
              <a:xfrm rot="1327004">
                <a:off x="4648115" y="2060454"/>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458" name="Trapezoid 457">
                <a:extLst>
                  <a:ext uri="{FF2B5EF4-FFF2-40B4-BE49-F238E27FC236}">
                    <a16:creationId xmlns:a16="http://schemas.microsoft.com/office/drawing/2014/main" id="{DC2BC5AE-25F6-42E1-9501-2762CE760D25}"/>
                  </a:ext>
                </a:extLst>
              </p:cNvPr>
              <p:cNvSpPr/>
              <p:nvPr/>
            </p:nvSpPr>
            <p:spPr>
              <a:xfrm>
                <a:off x="4876800" y="2133600"/>
                <a:ext cx="2133600" cy="4114800"/>
              </a:xfrm>
              <a:prstGeom prst="trapezoid">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459" name="Isosceles Triangle 458">
                <a:extLst>
                  <a:ext uri="{FF2B5EF4-FFF2-40B4-BE49-F238E27FC236}">
                    <a16:creationId xmlns:a16="http://schemas.microsoft.com/office/drawing/2014/main" id="{7BDD41F8-4210-47A2-BF9B-D5C03A884E58}"/>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460" name="Rectangle 459">
                <a:extLst>
                  <a:ext uri="{FF2B5EF4-FFF2-40B4-BE49-F238E27FC236}">
                    <a16:creationId xmlns:a16="http://schemas.microsoft.com/office/drawing/2014/main" id="{2347B3FD-6B64-4E42-87CB-FA713E4D91C4}"/>
                  </a:ext>
                </a:extLst>
              </p:cNvPr>
              <p:cNvSpPr/>
              <p:nvPr/>
            </p:nvSpPr>
            <p:spPr>
              <a:xfrm>
                <a:off x="5181600" y="4419600"/>
                <a:ext cx="1524000" cy="228600"/>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461" name="Trapezoid 460">
                <a:extLst>
                  <a:ext uri="{FF2B5EF4-FFF2-40B4-BE49-F238E27FC236}">
                    <a16:creationId xmlns:a16="http://schemas.microsoft.com/office/drawing/2014/main" id="{092A5591-7D14-4F6E-B934-428106B5ADB9}"/>
                  </a:ext>
                </a:extLst>
              </p:cNvPr>
              <p:cNvSpPr/>
              <p:nvPr/>
            </p:nvSpPr>
            <p:spPr>
              <a:xfrm rot="366654" flipH="1">
                <a:off x="4944218" y="2084003"/>
                <a:ext cx="706763" cy="3877254"/>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462" name="Trapezoid 461">
                <a:extLst>
                  <a:ext uri="{FF2B5EF4-FFF2-40B4-BE49-F238E27FC236}">
                    <a16:creationId xmlns:a16="http://schemas.microsoft.com/office/drawing/2014/main" id="{843B95C0-8763-4B1D-81B6-C279F5760F15}"/>
                  </a:ext>
                </a:extLst>
              </p:cNvPr>
              <p:cNvSpPr/>
              <p:nvPr/>
            </p:nvSpPr>
            <p:spPr>
              <a:xfrm rot="21233346">
                <a:off x="6224662" y="2067736"/>
                <a:ext cx="706763" cy="3886573"/>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grpSp>
        <p:sp>
          <p:nvSpPr>
            <p:cNvPr id="450" name="Round Diagonal Corner Rectangle 102">
              <a:extLst>
                <a:ext uri="{FF2B5EF4-FFF2-40B4-BE49-F238E27FC236}">
                  <a16:creationId xmlns:a16="http://schemas.microsoft.com/office/drawing/2014/main" id="{B020EACB-8090-4C8B-B5EE-34543ADEF0B1}"/>
                </a:ext>
              </a:extLst>
            </p:cNvPr>
            <p:cNvSpPr/>
            <p:nvPr/>
          </p:nvSpPr>
          <p:spPr>
            <a:xfrm rot="18574207">
              <a:off x="1330548" y="2360825"/>
              <a:ext cx="715874" cy="7154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451" name="Oval 450">
              <a:extLst>
                <a:ext uri="{FF2B5EF4-FFF2-40B4-BE49-F238E27FC236}">
                  <a16:creationId xmlns:a16="http://schemas.microsoft.com/office/drawing/2014/main" id="{6E0E77E6-CEA7-4EE0-A630-1C5EBAD5959D}"/>
                </a:ext>
              </a:extLst>
            </p:cNvPr>
            <p:cNvSpPr/>
            <p:nvPr/>
          </p:nvSpPr>
          <p:spPr>
            <a:xfrm>
              <a:off x="1521331" y="2463130"/>
              <a:ext cx="332869" cy="1660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452" name="Rectangle 451">
              <a:extLst>
                <a:ext uri="{FF2B5EF4-FFF2-40B4-BE49-F238E27FC236}">
                  <a16:creationId xmlns:a16="http://schemas.microsoft.com/office/drawing/2014/main" id="{F78C5D17-7A35-458F-8338-2BBD36620073}"/>
                </a:ext>
              </a:extLst>
            </p:cNvPr>
            <p:cNvSpPr/>
            <p:nvPr/>
          </p:nvSpPr>
          <p:spPr>
            <a:xfrm>
              <a:off x="782565" y="1606305"/>
              <a:ext cx="1865270" cy="220090"/>
            </a:xfrm>
            <a:prstGeom prst="rect">
              <a:avLst/>
            </a:prstGeom>
            <a:solidFill>
              <a:srgbClr val="F1DE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453" name="Freeform: Shape 452">
              <a:extLst>
                <a:ext uri="{FF2B5EF4-FFF2-40B4-BE49-F238E27FC236}">
                  <a16:creationId xmlns:a16="http://schemas.microsoft.com/office/drawing/2014/main" id="{7B36AB5B-E131-4CFF-BA64-C576FA8F7D8F}"/>
                </a:ext>
              </a:extLst>
            </p:cNvPr>
            <p:cNvSpPr/>
            <p:nvPr/>
          </p:nvSpPr>
          <p:spPr>
            <a:xfrm rot="14935407">
              <a:off x="1294399" y="856779"/>
              <a:ext cx="812269" cy="1301507"/>
            </a:xfrm>
            <a:custGeom>
              <a:avLst/>
              <a:gdLst>
                <a:gd name="connsiteX0" fmla="*/ 686068 w 812269"/>
                <a:gd name="connsiteY0" fmla="*/ 956814 h 1301507"/>
                <a:gd name="connsiteX1" fmla="*/ 539244 w 812269"/>
                <a:gd name="connsiteY1" fmla="*/ 1143752 h 1301507"/>
                <a:gd name="connsiteX2" fmla="*/ 282405 w 812269"/>
                <a:gd name="connsiteY2" fmla="*/ 1288198 h 1301507"/>
                <a:gd name="connsiteX3" fmla="*/ 141421 w 812269"/>
                <a:gd name="connsiteY3" fmla="*/ 1248710 h 1301507"/>
                <a:gd name="connsiteX4" fmla="*/ 39928 w 812269"/>
                <a:gd name="connsiteY4" fmla="*/ 1068246 h 1301507"/>
                <a:gd name="connsiteX5" fmla="*/ 158387 w 812269"/>
                <a:gd name="connsiteY5" fmla="*/ 645303 h 1301507"/>
                <a:gd name="connsiteX6" fmla="*/ 247545 w 812269"/>
                <a:gd name="connsiteY6" fmla="*/ 595161 h 1301507"/>
                <a:gd name="connsiteX7" fmla="*/ 231252 w 812269"/>
                <a:gd name="connsiteY7" fmla="*/ 575414 h 1301507"/>
                <a:gd name="connsiteX8" fmla="*/ 177005 w 812269"/>
                <a:gd name="connsiteY8" fmla="*/ 397823 h 1301507"/>
                <a:gd name="connsiteX9" fmla="*/ 177005 w 812269"/>
                <a:gd name="connsiteY9" fmla="*/ 105879 h 1301507"/>
                <a:gd name="connsiteX10" fmla="*/ 282884 w 812269"/>
                <a:gd name="connsiteY10" fmla="*/ 0 h 1301507"/>
                <a:gd name="connsiteX11" fmla="*/ 494637 w 812269"/>
                <a:gd name="connsiteY11" fmla="*/ 0 h 1301507"/>
                <a:gd name="connsiteX12" fmla="*/ 812269 w 812269"/>
                <a:gd name="connsiteY12" fmla="*/ 317632 h 1301507"/>
                <a:gd name="connsiteX13" fmla="*/ 812269 w 812269"/>
                <a:gd name="connsiteY13" fmla="*/ 609576 h 1301507"/>
                <a:gd name="connsiteX14" fmla="*/ 706390 w 812269"/>
                <a:gd name="connsiteY14" fmla="*/ 715455 h 1301507"/>
                <a:gd name="connsiteX15" fmla="*/ 654692 w 812269"/>
                <a:gd name="connsiteY15" fmla="*/ 715455 h 1301507"/>
                <a:gd name="connsiteX16" fmla="*/ 657703 w 812269"/>
                <a:gd name="connsiteY16" fmla="*/ 720810 h 1301507"/>
                <a:gd name="connsiteX17" fmla="*/ 686068 w 812269"/>
                <a:gd name="connsiteY17" fmla="*/ 956814 h 130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2269" h="1301507">
                  <a:moveTo>
                    <a:pt x="686068" y="956814"/>
                  </a:moveTo>
                  <a:cubicBezTo>
                    <a:pt x="664631" y="1033352"/>
                    <a:pt x="613996" y="1101711"/>
                    <a:pt x="539244" y="1143752"/>
                  </a:cubicBezTo>
                  <a:lnTo>
                    <a:pt x="282405" y="1288198"/>
                  </a:lnTo>
                  <a:cubicBezTo>
                    <a:pt x="232570" y="1316225"/>
                    <a:pt x="169449" y="1298546"/>
                    <a:pt x="141421" y="1248710"/>
                  </a:cubicBezTo>
                  <a:lnTo>
                    <a:pt x="39928" y="1068246"/>
                  </a:lnTo>
                  <a:cubicBezTo>
                    <a:pt x="-44152" y="918742"/>
                    <a:pt x="8884" y="729384"/>
                    <a:pt x="158387" y="645303"/>
                  </a:cubicBezTo>
                  <a:lnTo>
                    <a:pt x="247545" y="595161"/>
                  </a:lnTo>
                  <a:lnTo>
                    <a:pt x="231252" y="575414"/>
                  </a:lnTo>
                  <a:cubicBezTo>
                    <a:pt x="197003" y="524720"/>
                    <a:pt x="177005" y="463607"/>
                    <a:pt x="177005" y="397823"/>
                  </a:cubicBezTo>
                  <a:lnTo>
                    <a:pt x="177005" y="105879"/>
                  </a:lnTo>
                  <a:cubicBezTo>
                    <a:pt x="177005" y="47404"/>
                    <a:pt x="224409" y="0"/>
                    <a:pt x="282884" y="0"/>
                  </a:cubicBezTo>
                  <a:lnTo>
                    <a:pt x="494637" y="0"/>
                  </a:lnTo>
                  <a:cubicBezTo>
                    <a:pt x="670060" y="0"/>
                    <a:pt x="812269" y="142209"/>
                    <a:pt x="812269" y="317632"/>
                  </a:cubicBezTo>
                  <a:lnTo>
                    <a:pt x="812269" y="609576"/>
                  </a:lnTo>
                  <a:cubicBezTo>
                    <a:pt x="812269" y="668051"/>
                    <a:pt x="764865" y="715455"/>
                    <a:pt x="706390" y="715455"/>
                  </a:cubicBezTo>
                  <a:lnTo>
                    <a:pt x="654692" y="715455"/>
                  </a:lnTo>
                  <a:lnTo>
                    <a:pt x="657703" y="720810"/>
                  </a:lnTo>
                  <a:cubicBezTo>
                    <a:pt x="699744" y="795561"/>
                    <a:pt x="707505" y="880277"/>
                    <a:pt x="686068" y="956814"/>
                  </a:cubicBez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spTree>
    <p:extLst>
      <p:ext uri="{BB962C8B-B14F-4D97-AF65-F5344CB8AC3E}">
        <p14:creationId xmlns:p14="http://schemas.microsoft.com/office/powerpoint/2010/main" val="366792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088"/>
                                        </p:tgtEl>
                                        <p:attrNameLst>
                                          <p:attrName>style.visibility</p:attrName>
                                        </p:attrNameLst>
                                      </p:cBhvr>
                                      <p:to>
                                        <p:strVal val="visible"/>
                                      </p:to>
                                    </p:set>
                                    <p:animEffect transition="in" filter="fade">
                                      <p:cBhvr>
                                        <p:cTn id="11" dur="1000"/>
                                        <p:tgtEl>
                                          <p:spTgt spid="1088"/>
                                        </p:tgtEl>
                                      </p:cBhvr>
                                    </p:animEffect>
                                    <p:anim calcmode="lin" valueType="num">
                                      <p:cBhvr>
                                        <p:cTn id="12" dur="1000" fill="hold"/>
                                        <p:tgtEl>
                                          <p:spTgt spid="1088"/>
                                        </p:tgtEl>
                                        <p:attrNameLst>
                                          <p:attrName>ppt_x</p:attrName>
                                        </p:attrNameLst>
                                      </p:cBhvr>
                                      <p:tavLst>
                                        <p:tav tm="0">
                                          <p:val>
                                            <p:strVal val="#ppt_x"/>
                                          </p:val>
                                        </p:tav>
                                        <p:tav tm="100000">
                                          <p:val>
                                            <p:strVal val="#ppt_x"/>
                                          </p:val>
                                        </p:tav>
                                      </p:tavLst>
                                    </p:anim>
                                    <p:anim calcmode="lin" valueType="num">
                                      <p:cBhvr>
                                        <p:cTn id="13" dur="1000" fill="hold"/>
                                        <p:tgtEl>
                                          <p:spTgt spid="1088"/>
                                        </p:tgtEl>
                                        <p:attrNameLst>
                                          <p:attrName>ppt_y</p:attrName>
                                        </p:attrNameLst>
                                      </p:cBhvr>
                                      <p:tavLst>
                                        <p:tav tm="0">
                                          <p:val>
                                            <p:strVal val="#ppt_y+.1"/>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163"/>
                                        </p:tgtEl>
                                        <p:attrNameLst>
                                          <p:attrName>style.visibility</p:attrName>
                                        </p:attrNameLst>
                                      </p:cBhvr>
                                      <p:to>
                                        <p:strVal val="visible"/>
                                      </p:to>
                                    </p:set>
                                    <p:anim calcmode="lin" valueType="num">
                                      <p:cBhvr additive="base">
                                        <p:cTn id="16" dur="1750" fill="hold"/>
                                        <p:tgtEl>
                                          <p:spTgt spid="1163"/>
                                        </p:tgtEl>
                                        <p:attrNameLst>
                                          <p:attrName>ppt_x</p:attrName>
                                        </p:attrNameLst>
                                      </p:cBhvr>
                                      <p:tavLst>
                                        <p:tav tm="0">
                                          <p:val>
                                            <p:strVal val="0-#ppt_w/2"/>
                                          </p:val>
                                        </p:tav>
                                        <p:tav tm="100000">
                                          <p:val>
                                            <p:strVal val="#ppt_x"/>
                                          </p:val>
                                        </p:tav>
                                      </p:tavLst>
                                    </p:anim>
                                    <p:anim calcmode="lin" valueType="num">
                                      <p:cBhvr additive="base">
                                        <p:cTn id="17" dur="1750" fill="hold"/>
                                        <p:tgtEl>
                                          <p:spTgt spid="1163"/>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206"/>
                                        </p:tgtEl>
                                        <p:attrNameLst>
                                          <p:attrName>style.visibility</p:attrName>
                                        </p:attrNameLst>
                                      </p:cBhvr>
                                      <p:to>
                                        <p:strVal val="visible"/>
                                      </p:to>
                                    </p:set>
                                    <p:anim calcmode="lin" valueType="num">
                                      <p:cBhvr additive="base">
                                        <p:cTn id="20" dur="1750" fill="hold"/>
                                        <p:tgtEl>
                                          <p:spTgt spid="206"/>
                                        </p:tgtEl>
                                        <p:attrNameLst>
                                          <p:attrName>ppt_x</p:attrName>
                                        </p:attrNameLst>
                                      </p:cBhvr>
                                      <p:tavLst>
                                        <p:tav tm="0">
                                          <p:val>
                                            <p:strVal val="0-#ppt_w/2"/>
                                          </p:val>
                                        </p:tav>
                                        <p:tav tm="100000">
                                          <p:val>
                                            <p:strVal val="#ppt_x"/>
                                          </p:val>
                                        </p:tav>
                                      </p:tavLst>
                                    </p:anim>
                                    <p:anim calcmode="lin" valueType="num">
                                      <p:cBhvr additive="base">
                                        <p:cTn id="21" dur="1750" fill="hold"/>
                                        <p:tgtEl>
                                          <p:spTgt spid="206"/>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1177"/>
                                        </p:tgtEl>
                                        <p:attrNameLst>
                                          <p:attrName>style.visibility</p:attrName>
                                        </p:attrNameLst>
                                      </p:cBhvr>
                                      <p:to>
                                        <p:strVal val="visible"/>
                                      </p:to>
                                    </p:set>
                                    <p:anim calcmode="lin" valueType="num">
                                      <p:cBhvr additive="base">
                                        <p:cTn id="24" dur="1750" fill="hold"/>
                                        <p:tgtEl>
                                          <p:spTgt spid="1177"/>
                                        </p:tgtEl>
                                        <p:attrNameLst>
                                          <p:attrName>ppt_x</p:attrName>
                                        </p:attrNameLst>
                                      </p:cBhvr>
                                      <p:tavLst>
                                        <p:tav tm="0">
                                          <p:val>
                                            <p:strVal val="0-#ppt_w/2"/>
                                          </p:val>
                                        </p:tav>
                                        <p:tav tm="100000">
                                          <p:val>
                                            <p:strVal val="#ppt_x"/>
                                          </p:val>
                                        </p:tav>
                                      </p:tavLst>
                                    </p:anim>
                                    <p:anim calcmode="lin" valueType="num">
                                      <p:cBhvr additive="base">
                                        <p:cTn id="25" dur="1750" fill="hold"/>
                                        <p:tgtEl>
                                          <p:spTgt spid="1177"/>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315"/>
                                        </p:tgtEl>
                                        <p:attrNameLst>
                                          <p:attrName>style.visibility</p:attrName>
                                        </p:attrNameLst>
                                      </p:cBhvr>
                                      <p:to>
                                        <p:strVal val="visible"/>
                                      </p:to>
                                    </p:set>
                                    <p:anim calcmode="lin" valueType="num">
                                      <p:cBhvr additive="base">
                                        <p:cTn id="28" dur="1750" fill="hold"/>
                                        <p:tgtEl>
                                          <p:spTgt spid="315"/>
                                        </p:tgtEl>
                                        <p:attrNameLst>
                                          <p:attrName>ppt_x</p:attrName>
                                        </p:attrNameLst>
                                      </p:cBhvr>
                                      <p:tavLst>
                                        <p:tav tm="0">
                                          <p:val>
                                            <p:strVal val="0-#ppt_w/2"/>
                                          </p:val>
                                        </p:tav>
                                        <p:tav tm="100000">
                                          <p:val>
                                            <p:strVal val="#ppt_x"/>
                                          </p:val>
                                        </p:tav>
                                      </p:tavLst>
                                    </p:anim>
                                    <p:anim calcmode="lin" valueType="num">
                                      <p:cBhvr additive="base">
                                        <p:cTn id="29" dur="1750" fill="hold"/>
                                        <p:tgtEl>
                                          <p:spTgt spid="3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8" grpId="0" animBg="1"/>
      <p:bldP spid="28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1722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Rectangle 288"/>
          <p:cNvSpPr/>
          <p:nvPr/>
        </p:nvSpPr>
        <p:spPr>
          <a:xfrm>
            <a:off x="0" y="4953000"/>
            <a:ext cx="12192000" cy="1905000"/>
          </a:xfrm>
          <a:prstGeom prst="rect">
            <a:avLst/>
          </a:prstGeom>
          <a:solidFill>
            <a:srgbClr val="D5A2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TextBox 280"/>
          <p:cNvSpPr txBox="1"/>
          <p:nvPr/>
        </p:nvSpPr>
        <p:spPr>
          <a:xfrm>
            <a:off x="61757" y="6496266"/>
            <a:ext cx="5410200" cy="338554"/>
          </a:xfrm>
          <a:prstGeom prst="rect">
            <a:avLst/>
          </a:prstGeom>
          <a:noFill/>
        </p:spPr>
        <p:txBody>
          <a:bodyPr wrap="square" rtlCol="0">
            <a:spAutoFit/>
          </a:bodyPr>
          <a:lstStyle/>
          <a:p>
            <a:r>
              <a:rPr lang="en-US" sz="1600" dirty="0"/>
              <a:t>Acts 10:44-48</a:t>
            </a:r>
          </a:p>
        </p:txBody>
      </p:sp>
      <p:grpSp>
        <p:nvGrpSpPr>
          <p:cNvPr id="2" name="Group 311"/>
          <p:cNvGrpSpPr/>
          <p:nvPr/>
        </p:nvGrpSpPr>
        <p:grpSpPr>
          <a:xfrm>
            <a:off x="8763001" y="4267200"/>
            <a:ext cx="1087873" cy="734898"/>
            <a:chOff x="304800" y="838200"/>
            <a:chExt cx="3810000" cy="4038600"/>
          </a:xfrm>
        </p:grpSpPr>
        <p:sp>
          <p:nvSpPr>
            <p:cNvPr id="1131" name="Rounded Rectangle 1130"/>
            <p:cNvSpPr/>
            <p:nvPr/>
          </p:nvSpPr>
          <p:spPr>
            <a:xfrm rot="10800000">
              <a:off x="533400" y="838200"/>
              <a:ext cx="457200" cy="304800"/>
            </a:xfrm>
            <a:prstGeom prst="roundRect">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2" name="Rounded Rectangle 1131"/>
            <p:cNvSpPr/>
            <p:nvPr/>
          </p:nvSpPr>
          <p:spPr>
            <a:xfrm rot="10800000">
              <a:off x="1219200" y="838200"/>
              <a:ext cx="457200" cy="304800"/>
            </a:xfrm>
            <a:prstGeom prst="roundRect">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3" name="Rounded Rectangle 1132"/>
            <p:cNvSpPr/>
            <p:nvPr/>
          </p:nvSpPr>
          <p:spPr>
            <a:xfrm rot="10800000">
              <a:off x="1905000" y="838200"/>
              <a:ext cx="457200" cy="304800"/>
            </a:xfrm>
            <a:prstGeom prst="roundRect">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4" name="Rounded Rectangle 1133"/>
            <p:cNvSpPr/>
            <p:nvPr/>
          </p:nvSpPr>
          <p:spPr>
            <a:xfrm rot="10800000">
              <a:off x="2590800" y="838200"/>
              <a:ext cx="457200" cy="304800"/>
            </a:xfrm>
            <a:prstGeom prst="roundRect">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5" name="Rounded Rectangle 1134"/>
            <p:cNvSpPr/>
            <p:nvPr/>
          </p:nvSpPr>
          <p:spPr>
            <a:xfrm rot="10800000">
              <a:off x="3276600" y="838200"/>
              <a:ext cx="457200" cy="304800"/>
            </a:xfrm>
            <a:prstGeom prst="roundRect">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6" name="Rounded Rectangle 1135"/>
            <p:cNvSpPr/>
            <p:nvPr/>
          </p:nvSpPr>
          <p:spPr>
            <a:xfrm rot="10800000">
              <a:off x="457200" y="1066800"/>
              <a:ext cx="3581400" cy="3733800"/>
            </a:xfrm>
            <a:prstGeom prst="roundRect">
              <a:avLst>
                <a:gd name="adj" fmla="val 7040"/>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89"/>
            <p:cNvGrpSpPr/>
            <p:nvPr/>
          </p:nvGrpSpPr>
          <p:grpSpPr>
            <a:xfrm>
              <a:off x="457200" y="1295400"/>
              <a:ext cx="3505200" cy="591746"/>
              <a:chOff x="3048000" y="5199454"/>
              <a:chExt cx="5285040" cy="1157497"/>
            </a:xfrm>
          </p:grpSpPr>
          <p:grpSp>
            <p:nvGrpSpPr>
              <p:cNvPr id="5" name="Group 16"/>
              <p:cNvGrpSpPr/>
              <p:nvPr/>
            </p:nvGrpSpPr>
            <p:grpSpPr>
              <a:xfrm>
                <a:off x="3048000" y="5227282"/>
                <a:ext cx="1152752" cy="1129669"/>
                <a:chOff x="5029200" y="1371600"/>
                <a:chExt cx="1752600" cy="1905000"/>
              </a:xfrm>
            </p:grpSpPr>
            <p:sp>
              <p:nvSpPr>
                <p:cNvPr id="1156" name="4-Point Star 337"/>
                <p:cNvSpPr/>
                <p:nvPr/>
              </p:nvSpPr>
              <p:spPr>
                <a:xfrm>
                  <a:off x="5029200" y="1371600"/>
                  <a:ext cx="1752600" cy="1905000"/>
                </a:xfrm>
                <a:prstGeom prst="star4">
                  <a:avLst>
                    <a:gd name="adj" fmla="val 24303"/>
                  </a:avLst>
                </a:prstGeom>
                <a:solidFill>
                  <a:srgbClr val="F1C8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7" name="4-Point Star 338"/>
                <p:cNvSpPr/>
                <p:nvPr/>
              </p:nvSpPr>
              <p:spPr>
                <a:xfrm>
                  <a:off x="5372725" y="1697636"/>
                  <a:ext cx="1054308" cy="1189220"/>
                </a:xfrm>
                <a:prstGeom prst="star4">
                  <a:avLst>
                    <a:gd name="adj" fmla="val 24303"/>
                  </a:avLst>
                </a:prstGeom>
                <a:solidFill>
                  <a:srgbClr val="EEBD4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16"/>
              <p:cNvGrpSpPr/>
              <p:nvPr/>
            </p:nvGrpSpPr>
            <p:grpSpPr>
              <a:xfrm>
                <a:off x="4081072" y="5220325"/>
                <a:ext cx="1152752" cy="1129669"/>
                <a:chOff x="5029200" y="1371600"/>
                <a:chExt cx="1752600" cy="1905000"/>
              </a:xfrm>
            </p:grpSpPr>
            <p:sp>
              <p:nvSpPr>
                <p:cNvPr id="1154" name="4-Point Star 1153"/>
                <p:cNvSpPr/>
                <p:nvPr/>
              </p:nvSpPr>
              <p:spPr>
                <a:xfrm>
                  <a:off x="5029200" y="1371600"/>
                  <a:ext cx="1752600" cy="1905000"/>
                </a:xfrm>
                <a:prstGeom prst="star4">
                  <a:avLst>
                    <a:gd name="adj" fmla="val 24303"/>
                  </a:avLst>
                </a:prstGeom>
                <a:solidFill>
                  <a:srgbClr val="F1C8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5" name="4-Point Star 336"/>
                <p:cNvSpPr/>
                <p:nvPr/>
              </p:nvSpPr>
              <p:spPr>
                <a:xfrm>
                  <a:off x="5372725" y="1697636"/>
                  <a:ext cx="1054308" cy="1189220"/>
                </a:xfrm>
                <a:prstGeom prst="star4">
                  <a:avLst>
                    <a:gd name="adj" fmla="val 24303"/>
                  </a:avLst>
                </a:prstGeom>
                <a:solidFill>
                  <a:srgbClr val="EEBD4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326"/>
              <p:cNvGrpSpPr/>
              <p:nvPr/>
            </p:nvGrpSpPr>
            <p:grpSpPr>
              <a:xfrm>
                <a:off x="5114144" y="5213368"/>
                <a:ext cx="1152752" cy="1129669"/>
                <a:chOff x="5029200" y="1371600"/>
                <a:chExt cx="1752600" cy="1905000"/>
              </a:xfrm>
            </p:grpSpPr>
            <p:sp>
              <p:nvSpPr>
                <p:cNvPr id="1152" name="4-Point Star 1151"/>
                <p:cNvSpPr/>
                <p:nvPr/>
              </p:nvSpPr>
              <p:spPr>
                <a:xfrm>
                  <a:off x="5029200" y="1371600"/>
                  <a:ext cx="1752600" cy="1905000"/>
                </a:xfrm>
                <a:prstGeom prst="star4">
                  <a:avLst>
                    <a:gd name="adj" fmla="val 24303"/>
                  </a:avLst>
                </a:prstGeom>
                <a:solidFill>
                  <a:srgbClr val="F1C8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3" name="4-Point Star 1152"/>
                <p:cNvSpPr/>
                <p:nvPr/>
              </p:nvSpPr>
              <p:spPr>
                <a:xfrm>
                  <a:off x="5372725" y="1697636"/>
                  <a:ext cx="1054308" cy="1189220"/>
                </a:xfrm>
                <a:prstGeom prst="star4">
                  <a:avLst>
                    <a:gd name="adj" fmla="val 24303"/>
                  </a:avLst>
                </a:prstGeom>
                <a:solidFill>
                  <a:srgbClr val="EEBD4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16"/>
              <p:cNvGrpSpPr/>
              <p:nvPr/>
            </p:nvGrpSpPr>
            <p:grpSpPr>
              <a:xfrm>
                <a:off x="6147216" y="5206411"/>
                <a:ext cx="1152752" cy="1129669"/>
                <a:chOff x="5029200" y="1371600"/>
                <a:chExt cx="1752600" cy="1905000"/>
              </a:xfrm>
            </p:grpSpPr>
            <p:sp>
              <p:nvSpPr>
                <p:cNvPr id="1150" name="4-Point Star 1149"/>
                <p:cNvSpPr/>
                <p:nvPr/>
              </p:nvSpPr>
              <p:spPr>
                <a:xfrm>
                  <a:off x="5029200" y="1371600"/>
                  <a:ext cx="1752600" cy="1905000"/>
                </a:xfrm>
                <a:prstGeom prst="star4">
                  <a:avLst>
                    <a:gd name="adj" fmla="val 24303"/>
                  </a:avLst>
                </a:prstGeom>
                <a:solidFill>
                  <a:srgbClr val="F1C8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1" name="4-Point Star 1150"/>
                <p:cNvSpPr/>
                <p:nvPr/>
              </p:nvSpPr>
              <p:spPr>
                <a:xfrm>
                  <a:off x="5372725" y="1697636"/>
                  <a:ext cx="1054308" cy="1189220"/>
                </a:xfrm>
                <a:prstGeom prst="star4">
                  <a:avLst>
                    <a:gd name="adj" fmla="val 24303"/>
                  </a:avLst>
                </a:prstGeom>
                <a:solidFill>
                  <a:srgbClr val="EEBD4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16"/>
              <p:cNvGrpSpPr/>
              <p:nvPr/>
            </p:nvGrpSpPr>
            <p:grpSpPr>
              <a:xfrm>
                <a:off x="7180288" y="5199454"/>
                <a:ext cx="1152752" cy="1129669"/>
                <a:chOff x="5029200" y="1371600"/>
                <a:chExt cx="1752600" cy="1905000"/>
              </a:xfrm>
            </p:grpSpPr>
            <p:sp>
              <p:nvSpPr>
                <p:cNvPr id="1148" name="4-Point Star 329"/>
                <p:cNvSpPr/>
                <p:nvPr/>
              </p:nvSpPr>
              <p:spPr>
                <a:xfrm>
                  <a:off x="5029200" y="1371600"/>
                  <a:ext cx="1752600" cy="1905000"/>
                </a:xfrm>
                <a:prstGeom prst="star4">
                  <a:avLst>
                    <a:gd name="adj" fmla="val 24303"/>
                  </a:avLst>
                </a:prstGeom>
                <a:solidFill>
                  <a:srgbClr val="F1C8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9" name="4-Point Star 1148"/>
                <p:cNvSpPr/>
                <p:nvPr/>
              </p:nvSpPr>
              <p:spPr>
                <a:xfrm>
                  <a:off x="5372725" y="1697636"/>
                  <a:ext cx="1054308" cy="1189220"/>
                </a:xfrm>
                <a:prstGeom prst="star4">
                  <a:avLst>
                    <a:gd name="adj" fmla="val 24303"/>
                  </a:avLst>
                </a:prstGeom>
                <a:solidFill>
                  <a:srgbClr val="EEBD4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38" name="Rounded Rectangle 319"/>
            <p:cNvSpPr/>
            <p:nvPr/>
          </p:nvSpPr>
          <p:spPr>
            <a:xfrm rot="10800000">
              <a:off x="1752600" y="1981200"/>
              <a:ext cx="990600" cy="2133600"/>
            </a:xfrm>
            <a:prstGeom prst="roundRect">
              <a:avLst>
                <a:gd name="adj" fmla="val 704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9" name="Rounded Rectangle 320"/>
            <p:cNvSpPr/>
            <p:nvPr/>
          </p:nvSpPr>
          <p:spPr>
            <a:xfrm rot="10800000">
              <a:off x="1143000" y="3886200"/>
              <a:ext cx="2057400" cy="304800"/>
            </a:xfrm>
            <a:prstGeom prst="roundRect">
              <a:avLst>
                <a:gd name="adj" fmla="val 7040"/>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0" name="Rounded Rectangle 1139"/>
            <p:cNvSpPr/>
            <p:nvPr/>
          </p:nvSpPr>
          <p:spPr>
            <a:xfrm rot="10800000">
              <a:off x="685800" y="4038600"/>
              <a:ext cx="3048000" cy="304800"/>
            </a:xfrm>
            <a:prstGeom prst="roundRect">
              <a:avLst>
                <a:gd name="adj" fmla="val 7040"/>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1" name="Rounded Rectangle 1140"/>
            <p:cNvSpPr/>
            <p:nvPr/>
          </p:nvSpPr>
          <p:spPr>
            <a:xfrm rot="10800000">
              <a:off x="457200" y="4267200"/>
              <a:ext cx="3581400" cy="381000"/>
            </a:xfrm>
            <a:prstGeom prst="roundRect">
              <a:avLst>
                <a:gd name="adj" fmla="val 7040"/>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2" name="Rounded Rectangle 1141"/>
            <p:cNvSpPr/>
            <p:nvPr/>
          </p:nvSpPr>
          <p:spPr>
            <a:xfrm rot="10800000">
              <a:off x="304800" y="4572000"/>
              <a:ext cx="3810000" cy="304800"/>
            </a:xfrm>
            <a:prstGeom prst="roundRect">
              <a:avLst>
                <a:gd name="adj" fmla="val 7040"/>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1157"/>
          <p:cNvGrpSpPr/>
          <p:nvPr/>
        </p:nvGrpSpPr>
        <p:grpSpPr>
          <a:xfrm>
            <a:off x="7735474" y="4191001"/>
            <a:ext cx="2932527" cy="1147973"/>
            <a:chOff x="6174254" y="5241815"/>
            <a:chExt cx="2932527" cy="1147973"/>
          </a:xfrm>
        </p:grpSpPr>
        <p:grpSp>
          <p:nvGrpSpPr>
            <p:cNvPr id="11" name="Group 30"/>
            <p:cNvGrpSpPr/>
            <p:nvPr/>
          </p:nvGrpSpPr>
          <p:grpSpPr>
            <a:xfrm flipH="1">
              <a:off x="6174254" y="6166533"/>
              <a:ext cx="1436024" cy="219810"/>
              <a:chOff x="1524000" y="1905000"/>
              <a:chExt cx="3429000" cy="2057400"/>
            </a:xfrm>
          </p:grpSpPr>
          <p:sp>
            <p:nvSpPr>
              <p:cNvPr id="1091" name="Rounded Rectangle 1090"/>
              <p:cNvSpPr/>
              <p:nvPr/>
            </p:nvSpPr>
            <p:spPr>
              <a:xfrm>
                <a:off x="1524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2" name="Rounded Rectangle 1091"/>
              <p:cNvSpPr/>
              <p:nvPr/>
            </p:nvSpPr>
            <p:spPr>
              <a:xfrm>
                <a:off x="2667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3" name="Rounded Rectangle 1092"/>
              <p:cNvSpPr/>
              <p:nvPr/>
            </p:nvSpPr>
            <p:spPr>
              <a:xfrm>
                <a:off x="3810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4" name="Rounded Rectangle 1093"/>
              <p:cNvSpPr/>
              <p:nvPr/>
            </p:nvSpPr>
            <p:spPr>
              <a:xfrm>
                <a:off x="3124200" y="25908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5" name="Rounded Rectangle 1094"/>
              <p:cNvSpPr/>
              <p:nvPr/>
            </p:nvSpPr>
            <p:spPr>
              <a:xfrm>
                <a:off x="1981200" y="25908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6" name="Rounded Rectangle 132"/>
              <p:cNvSpPr/>
              <p:nvPr/>
            </p:nvSpPr>
            <p:spPr>
              <a:xfrm>
                <a:off x="1524000" y="2590800"/>
                <a:ext cx="4572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7" name="Rounded Rectangle 133"/>
              <p:cNvSpPr/>
              <p:nvPr/>
            </p:nvSpPr>
            <p:spPr>
              <a:xfrm>
                <a:off x="1524000" y="19050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8" name="Rounded Rectangle 134"/>
              <p:cNvSpPr/>
              <p:nvPr/>
            </p:nvSpPr>
            <p:spPr>
              <a:xfrm>
                <a:off x="2667000" y="19050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604"/>
            <p:cNvGrpSpPr/>
            <p:nvPr/>
          </p:nvGrpSpPr>
          <p:grpSpPr>
            <a:xfrm>
              <a:off x="7910216" y="5241815"/>
              <a:ext cx="1196565" cy="1092848"/>
              <a:chOff x="457200" y="2497304"/>
              <a:chExt cx="4781871" cy="4284496"/>
            </a:xfrm>
          </p:grpSpPr>
          <p:grpSp>
            <p:nvGrpSpPr>
              <p:cNvPr id="13" name="Group 230"/>
              <p:cNvGrpSpPr/>
              <p:nvPr/>
            </p:nvGrpSpPr>
            <p:grpSpPr>
              <a:xfrm rot="18989829" flipH="1">
                <a:off x="2994882" y="2720848"/>
                <a:ext cx="1586260" cy="1364114"/>
                <a:chOff x="736597" y="733384"/>
                <a:chExt cx="1807860" cy="1807860"/>
              </a:xfrm>
            </p:grpSpPr>
            <p:grpSp>
              <p:nvGrpSpPr>
                <p:cNvPr id="14" name="Group 15"/>
                <p:cNvGrpSpPr/>
                <p:nvPr/>
              </p:nvGrpSpPr>
              <p:grpSpPr>
                <a:xfrm rot="20238387">
                  <a:off x="736597" y="881328"/>
                  <a:ext cx="1193804" cy="897916"/>
                  <a:chOff x="1111998" y="1862460"/>
                  <a:chExt cx="2362200" cy="1921930"/>
                </a:xfrm>
              </p:grpSpPr>
              <p:grpSp>
                <p:nvGrpSpPr>
                  <p:cNvPr id="15" name="Group 6"/>
                  <p:cNvGrpSpPr/>
                  <p:nvPr/>
                </p:nvGrpSpPr>
                <p:grpSpPr>
                  <a:xfrm rot="17802976">
                    <a:off x="1912098" y="1823816"/>
                    <a:ext cx="762000" cy="2362200"/>
                    <a:chOff x="1905000" y="1828800"/>
                    <a:chExt cx="762000" cy="2362200"/>
                  </a:xfrm>
                </p:grpSpPr>
                <p:sp>
                  <p:nvSpPr>
                    <p:cNvPr id="798"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9" name="Oval 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9"/>
                  <p:cNvGrpSpPr/>
                  <p:nvPr/>
                </p:nvGrpSpPr>
                <p:grpSpPr>
                  <a:xfrm rot="19123498">
                    <a:off x="2501621" y="1862460"/>
                    <a:ext cx="542170" cy="1782007"/>
                    <a:chOff x="1905000" y="1828800"/>
                    <a:chExt cx="762000" cy="2362200"/>
                  </a:xfrm>
                </p:grpSpPr>
                <p:sp>
                  <p:nvSpPr>
                    <p:cNvPr id="796" name="Oval 257"/>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7" name="Oval 258"/>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2"/>
                  <p:cNvGrpSpPr/>
                  <p:nvPr/>
                </p:nvGrpSpPr>
                <p:grpSpPr>
                  <a:xfrm rot="15530705">
                    <a:off x="2284581" y="2639655"/>
                    <a:ext cx="405591" cy="1883879"/>
                    <a:chOff x="1905000" y="1828800"/>
                    <a:chExt cx="762000" cy="2362200"/>
                  </a:xfrm>
                </p:grpSpPr>
                <p:sp>
                  <p:nvSpPr>
                    <p:cNvPr id="794" name="Oval 255"/>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5" name="Oval 1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 name="Group 21"/>
                <p:cNvGrpSpPr/>
                <p:nvPr/>
              </p:nvGrpSpPr>
              <p:grpSpPr>
                <a:xfrm rot="2927600">
                  <a:off x="1498597" y="881328"/>
                  <a:ext cx="1193804" cy="897916"/>
                  <a:chOff x="1111998" y="1862460"/>
                  <a:chExt cx="2362200" cy="1921930"/>
                </a:xfrm>
              </p:grpSpPr>
              <p:grpSp>
                <p:nvGrpSpPr>
                  <p:cNvPr id="19" name="Group 6"/>
                  <p:cNvGrpSpPr/>
                  <p:nvPr/>
                </p:nvGrpSpPr>
                <p:grpSpPr>
                  <a:xfrm rot="17802976">
                    <a:off x="1912098" y="1823816"/>
                    <a:ext cx="762000" cy="2362200"/>
                    <a:chOff x="1905000" y="1828800"/>
                    <a:chExt cx="762000" cy="2362200"/>
                  </a:xfrm>
                </p:grpSpPr>
                <p:sp>
                  <p:nvSpPr>
                    <p:cNvPr id="789"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Oval 789"/>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9"/>
                  <p:cNvGrpSpPr/>
                  <p:nvPr/>
                </p:nvGrpSpPr>
                <p:grpSpPr>
                  <a:xfrm rot="19123498">
                    <a:off x="2501621" y="1862460"/>
                    <a:ext cx="542170" cy="1782007"/>
                    <a:chOff x="1905000" y="1828800"/>
                    <a:chExt cx="762000" cy="2362200"/>
                  </a:xfrm>
                </p:grpSpPr>
                <p:sp>
                  <p:nvSpPr>
                    <p:cNvPr id="787" name="Oval 248"/>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Oval 249"/>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12"/>
                  <p:cNvGrpSpPr/>
                  <p:nvPr/>
                </p:nvGrpSpPr>
                <p:grpSpPr>
                  <a:xfrm rot="15530705">
                    <a:off x="2284581" y="2639655"/>
                    <a:ext cx="405591" cy="1883879"/>
                    <a:chOff x="1905000" y="1828800"/>
                    <a:chExt cx="762000" cy="2362200"/>
                  </a:xfrm>
                </p:grpSpPr>
                <p:sp>
                  <p:nvSpPr>
                    <p:cNvPr id="785" name="Oval 78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Oval 78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 name="Group 31"/>
                <p:cNvGrpSpPr/>
                <p:nvPr/>
              </p:nvGrpSpPr>
              <p:grpSpPr>
                <a:xfrm rot="20238387">
                  <a:off x="1346199" y="1643328"/>
                  <a:ext cx="1193804" cy="897916"/>
                  <a:chOff x="1111998" y="1862460"/>
                  <a:chExt cx="2362200" cy="1921930"/>
                </a:xfrm>
              </p:grpSpPr>
              <p:grpSp>
                <p:nvGrpSpPr>
                  <p:cNvPr id="23" name="Group 6"/>
                  <p:cNvGrpSpPr/>
                  <p:nvPr/>
                </p:nvGrpSpPr>
                <p:grpSpPr>
                  <a:xfrm rot="17802976">
                    <a:off x="1912098" y="1823816"/>
                    <a:ext cx="762000" cy="2362200"/>
                    <a:chOff x="1905000" y="1828800"/>
                    <a:chExt cx="762000" cy="2362200"/>
                  </a:xfrm>
                </p:grpSpPr>
                <p:sp>
                  <p:nvSpPr>
                    <p:cNvPr id="780"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1" name="Oval 78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9"/>
                  <p:cNvGrpSpPr/>
                  <p:nvPr/>
                </p:nvGrpSpPr>
                <p:grpSpPr>
                  <a:xfrm rot="19123498">
                    <a:off x="2501621" y="1862460"/>
                    <a:ext cx="542170" cy="1782007"/>
                    <a:chOff x="1905000" y="1828800"/>
                    <a:chExt cx="762000" cy="2362200"/>
                  </a:xfrm>
                </p:grpSpPr>
                <p:sp>
                  <p:nvSpPr>
                    <p:cNvPr id="778" name="Oval 239"/>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Oval 24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12"/>
                  <p:cNvGrpSpPr/>
                  <p:nvPr/>
                </p:nvGrpSpPr>
                <p:grpSpPr>
                  <a:xfrm rot="15530705">
                    <a:off x="2284581" y="2639655"/>
                    <a:ext cx="405591" cy="1883879"/>
                    <a:chOff x="1905000" y="1828800"/>
                    <a:chExt cx="762000" cy="2362200"/>
                  </a:xfrm>
                </p:grpSpPr>
                <p:sp>
                  <p:nvSpPr>
                    <p:cNvPr id="776" name="Oval 237"/>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7" name="Oval 238"/>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6" name="Group 199"/>
              <p:cNvGrpSpPr/>
              <p:nvPr/>
            </p:nvGrpSpPr>
            <p:grpSpPr>
              <a:xfrm rot="3068959">
                <a:off x="1334455" y="2628335"/>
                <a:ext cx="1820842" cy="1558779"/>
                <a:chOff x="736597" y="733384"/>
                <a:chExt cx="1807860" cy="1807860"/>
              </a:xfrm>
            </p:grpSpPr>
            <p:grpSp>
              <p:nvGrpSpPr>
                <p:cNvPr id="27" name="Group 15"/>
                <p:cNvGrpSpPr/>
                <p:nvPr/>
              </p:nvGrpSpPr>
              <p:grpSpPr>
                <a:xfrm rot="20238387">
                  <a:off x="736597" y="881328"/>
                  <a:ext cx="1193804" cy="897916"/>
                  <a:chOff x="1111998" y="1862460"/>
                  <a:chExt cx="2362200" cy="1921930"/>
                </a:xfrm>
              </p:grpSpPr>
              <p:grpSp>
                <p:nvGrpSpPr>
                  <p:cNvPr id="28" name="Group 6"/>
                  <p:cNvGrpSpPr/>
                  <p:nvPr/>
                </p:nvGrpSpPr>
                <p:grpSpPr>
                  <a:xfrm rot="17802976">
                    <a:off x="1912098" y="1823816"/>
                    <a:ext cx="762000" cy="2362200"/>
                    <a:chOff x="1905000" y="1828800"/>
                    <a:chExt cx="762000" cy="2362200"/>
                  </a:xfrm>
                </p:grpSpPr>
                <p:sp>
                  <p:nvSpPr>
                    <p:cNvPr id="768"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9" name="Oval 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9"/>
                  <p:cNvGrpSpPr/>
                  <p:nvPr/>
                </p:nvGrpSpPr>
                <p:grpSpPr>
                  <a:xfrm rot="19123498">
                    <a:off x="2501621" y="1862460"/>
                    <a:ext cx="542170" cy="1782007"/>
                    <a:chOff x="1905000" y="1828800"/>
                    <a:chExt cx="762000" cy="2362200"/>
                  </a:xfrm>
                </p:grpSpPr>
                <p:sp>
                  <p:nvSpPr>
                    <p:cNvPr id="766" name="Oval 765"/>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7" name="Oval 22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12"/>
                  <p:cNvGrpSpPr/>
                  <p:nvPr/>
                </p:nvGrpSpPr>
                <p:grpSpPr>
                  <a:xfrm rot="15530705">
                    <a:off x="2284581" y="2639655"/>
                    <a:ext cx="405591" cy="1883879"/>
                    <a:chOff x="1905000" y="1828800"/>
                    <a:chExt cx="762000" cy="2362200"/>
                  </a:xfrm>
                </p:grpSpPr>
                <p:sp>
                  <p:nvSpPr>
                    <p:cNvPr id="764" name="Oval 763"/>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5" name="Oval 1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 name="Group 21"/>
                <p:cNvGrpSpPr/>
                <p:nvPr/>
              </p:nvGrpSpPr>
              <p:grpSpPr>
                <a:xfrm rot="2927600">
                  <a:off x="1498597" y="881328"/>
                  <a:ext cx="1193804" cy="897916"/>
                  <a:chOff x="1111998" y="1862460"/>
                  <a:chExt cx="2362200" cy="1921930"/>
                </a:xfrm>
              </p:grpSpPr>
              <p:grpSp>
                <p:nvGrpSpPr>
                  <p:cNvPr id="740" name="Group 6"/>
                  <p:cNvGrpSpPr/>
                  <p:nvPr/>
                </p:nvGrpSpPr>
                <p:grpSpPr>
                  <a:xfrm rot="17802976">
                    <a:off x="1912098" y="1823816"/>
                    <a:ext cx="762000" cy="2362200"/>
                    <a:chOff x="1905000" y="1828800"/>
                    <a:chExt cx="762000" cy="2362200"/>
                  </a:xfrm>
                </p:grpSpPr>
                <p:sp>
                  <p:nvSpPr>
                    <p:cNvPr id="759"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 name="Oval 22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1" name="Group 9"/>
                  <p:cNvGrpSpPr/>
                  <p:nvPr/>
                </p:nvGrpSpPr>
                <p:grpSpPr>
                  <a:xfrm rot="19123498">
                    <a:off x="2501621" y="1862460"/>
                    <a:ext cx="542170" cy="1782007"/>
                    <a:chOff x="1905000" y="1828800"/>
                    <a:chExt cx="762000" cy="2362200"/>
                  </a:xfrm>
                </p:grpSpPr>
                <p:sp>
                  <p:nvSpPr>
                    <p:cNvPr id="757" name="Oval 756"/>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 name="Oval 218"/>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2" name="Group 12"/>
                  <p:cNvGrpSpPr/>
                  <p:nvPr/>
                </p:nvGrpSpPr>
                <p:grpSpPr>
                  <a:xfrm rot="15530705">
                    <a:off x="2284581" y="2639655"/>
                    <a:ext cx="405591" cy="1883879"/>
                    <a:chOff x="1905000" y="1828800"/>
                    <a:chExt cx="762000" cy="2362200"/>
                  </a:xfrm>
                </p:grpSpPr>
                <p:sp>
                  <p:nvSpPr>
                    <p:cNvPr id="755" name="Oval 75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 name="Oval 75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43" name="Group 31"/>
                <p:cNvGrpSpPr/>
                <p:nvPr/>
              </p:nvGrpSpPr>
              <p:grpSpPr>
                <a:xfrm rot="20238387">
                  <a:off x="1346199" y="1643328"/>
                  <a:ext cx="1193804" cy="897916"/>
                  <a:chOff x="1111998" y="1862460"/>
                  <a:chExt cx="2362200" cy="1921930"/>
                </a:xfrm>
              </p:grpSpPr>
              <p:grpSp>
                <p:nvGrpSpPr>
                  <p:cNvPr id="744" name="Group 6"/>
                  <p:cNvGrpSpPr/>
                  <p:nvPr/>
                </p:nvGrpSpPr>
                <p:grpSpPr>
                  <a:xfrm rot="17802976">
                    <a:off x="1912098" y="1823816"/>
                    <a:ext cx="762000" cy="2362200"/>
                    <a:chOff x="1905000" y="1828800"/>
                    <a:chExt cx="762000" cy="2362200"/>
                  </a:xfrm>
                </p:grpSpPr>
                <p:sp>
                  <p:nvSpPr>
                    <p:cNvPr id="750"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1" name="Oval 211"/>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5" name="Group 9"/>
                  <p:cNvGrpSpPr/>
                  <p:nvPr/>
                </p:nvGrpSpPr>
                <p:grpSpPr>
                  <a:xfrm rot="19123498">
                    <a:off x="2501621" y="1862460"/>
                    <a:ext cx="542170" cy="1782007"/>
                    <a:chOff x="1905000" y="1828800"/>
                    <a:chExt cx="762000" cy="2362200"/>
                  </a:xfrm>
                </p:grpSpPr>
                <p:sp>
                  <p:nvSpPr>
                    <p:cNvPr id="748" name="Oval 208"/>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9" name="Oval 209"/>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2" name="Group 12"/>
                  <p:cNvGrpSpPr/>
                  <p:nvPr/>
                </p:nvGrpSpPr>
                <p:grpSpPr>
                  <a:xfrm rot="15530705">
                    <a:off x="2284581" y="2639655"/>
                    <a:ext cx="405591" cy="1883879"/>
                    <a:chOff x="1905000" y="1828800"/>
                    <a:chExt cx="762000" cy="2362200"/>
                  </a:xfrm>
                </p:grpSpPr>
                <p:sp>
                  <p:nvSpPr>
                    <p:cNvPr id="746" name="Oval 206"/>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 name="Oval 20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538" name="Double Wave 537"/>
              <p:cNvSpPr/>
              <p:nvPr/>
            </p:nvSpPr>
            <p:spPr>
              <a:xfrm rot="16200000">
                <a:off x="1676400" y="5181600"/>
                <a:ext cx="2438400" cy="457200"/>
              </a:xfrm>
              <a:prstGeom prst="double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Double Wave 538"/>
              <p:cNvSpPr/>
              <p:nvPr/>
            </p:nvSpPr>
            <p:spPr>
              <a:xfrm rot="17901630">
                <a:off x="2238001" y="4743309"/>
                <a:ext cx="2121362" cy="290552"/>
              </a:xfrm>
              <a:prstGeom prst="doubleWave">
                <a:avLst>
                  <a:gd name="adj1" fmla="val 625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Double Wave 539"/>
              <p:cNvSpPr/>
              <p:nvPr/>
            </p:nvSpPr>
            <p:spPr>
              <a:xfrm rot="15202940">
                <a:off x="1453875" y="5448530"/>
                <a:ext cx="2089633" cy="300693"/>
              </a:xfrm>
              <a:prstGeom prst="double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Oval 540"/>
              <p:cNvSpPr/>
              <p:nvPr/>
            </p:nvSpPr>
            <p:spPr>
              <a:xfrm>
                <a:off x="2743200" y="5105400"/>
                <a:ext cx="304800" cy="914400"/>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Oval 541"/>
              <p:cNvSpPr/>
              <p:nvPr/>
            </p:nvSpPr>
            <p:spPr>
              <a:xfrm>
                <a:off x="2590800" y="5867400"/>
                <a:ext cx="381000" cy="762000"/>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3" name="Group 41"/>
              <p:cNvGrpSpPr/>
              <p:nvPr/>
            </p:nvGrpSpPr>
            <p:grpSpPr>
              <a:xfrm>
                <a:off x="457200" y="3352800"/>
                <a:ext cx="1397003" cy="1095416"/>
                <a:chOff x="736597" y="733384"/>
                <a:chExt cx="1807860" cy="1807860"/>
              </a:xfrm>
            </p:grpSpPr>
            <p:grpSp>
              <p:nvGrpSpPr>
                <p:cNvPr id="754" name="Group 15"/>
                <p:cNvGrpSpPr/>
                <p:nvPr/>
              </p:nvGrpSpPr>
              <p:grpSpPr>
                <a:xfrm rot="20238387">
                  <a:off x="736597" y="881328"/>
                  <a:ext cx="1193804" cy="897916"/>
                  <a:chOff x="1111998" y="1862460"/>
                  <a:chExt cx="2362200" cy="1921930"/>
                </a:xfrm>
              </p:grpSpPr>
              <p:grpSp>
                <p:nvGrpSpPr>
                  <p:cNvPr id="761" name="Group 6"/>
                  <p:cNvGrpSpPr/>
                  <p:nvPr/>
                </p:nvGrpSpPr>
                <p:grpSpPr>
                  <a:xfrm rot="17802976">
                    <a:off x="1912098" y="1823816"/>
                    <a:ext cx="762000" cy="2362200"/>
                    <a:chOff x="1905000" y="1828800"/>
                    <a:chExt cx="762000" cy="2362200"/>
                  </a:xfrm>
                </p:grpSpPr>
                <p:sp>
                  <p:nvSpPr>
                    <p:cNvPr id="738"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9" name="Oval 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2" name="Group 9"/>
                  <p:cNvGrpSpPr/>
                  <p:nvPr/>
                </p:nvGrpSpPr>
                <p:grpSpPr>
                  <a:xfrm rot="19123498">
                    <a:off x="2501621" y="1862460"/>
                    <a:ext cx="542170" cy="1782007"/>
                    <a:chOff x="1905000" y="1828800"/>
                    <a:chExt cx="762000" cy="2362200"/>
                  </a:xfrm>
                </p:grpSpPr>
                <p:sp>
                  <p:nvSpPr>
                    <p:cNvPr id="736" name="Oval 10"/>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 name="Oval 11"/>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3" name="Group 12"/>
                  <p:cNvGrpSpPr/>
                  <p:nvPr/>
                </p:nvGrpSpPr>
                <p:grpSpPr>
                  <a:xfrm rot="15530705">
                    <a:off x="2284581" y="2639655"/>
                    <a:ext cx="405591" cy="1883879"/>
                    <a:chOff x="1905000" y="1828800"/>
                    <a:chExt cx="762000" cy="2362200"/>
                  </a:xfrm>
                </p:grpSpPr>
                <p:sp>
                  <p:nvSpPr>
                    <p:cNvPr id="734" name="Oval 13"/>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Oval 1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70" name="Group 21"/>
                <p:cNvGrpSpPr/>
                <p:nvPr/>
              </p:nvGrpSpPr>
              <p:grpSpPr>
                <a:xfrm rot="2927600">
                  <a:off x="1498597" y="881328"/>
                  <a:ext cx="1193804" cy="897916"/>
                  <a:chOff x="1111998" y="1862460"/>
                  <a:chExt cx="2362200" cy="1921930"/>
                </a:xfrm>
              </p:grpSpPr>
              <p:grpSp>
                <p:nvGrpSpPr>
                  <p:cNvPr id="771" name="Group 6"/>
                  <p:cNvGrpSpPr/>
                  <p:nvPr/>
                </p:nvGrpSpPr>
                <p:grpSpPr>
                  <a:xfrm rot="17802976">
                    <a:off x="1912098" y="1823816"/>
                    <a:ext cx="762000" cy="2362200"/>
                    <a:chOff x="1905000" y="1828800"/>
                    <a:chExt cx="762000" cy="2362200"/>
                  </a:xfrm>
                </p:grpSpPr>
                <p:sp>
                  <p:nvSpPr>
                    <p:cNvPr id="729"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0" name="Oval 3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2" name="Group 9"/>
                  <p:cNvGrpSpPr/>
                  <p:nvPr/>
                </p:nvGrpSpPr>
                <p:grpSpPr>
                  <a:xfrm rot="19123498">
                    <a:off x="2501621" y="1862460"/>
                    <a:ext cx="542170" cy="1782007"/>
                    <a:chOff x="1905000" y="1828800"/>
                    <a:chExt cx="762000" cy="2362200"/>
                  </a:xfrm>
                </p:grpSpPr>
                <p:sp>
                  <p:nvSpPr>
                    <p:cNvPr id="727" name="Oval 27"/>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 name="Oval 28"/>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3" name="Group 12"/>
                  <p:cNvGrpSpPr/>
                  <p:nvPr/>
                </p:nvGrpSpPr>
                <p:grpSpPr>
                  <a:xfrm rot="15530705">
                    <a:off x="2284581" y="2639655"/>
                    <a:ext cx="405591" cy="1883879"/>
                    <a:chOff x="1905000" y="1828800"/>
                    <a:chExt cx="762000" cy="2362200"/>
                  </a:xfrm>
                </p:grpSpPr>
                <p:sp>
                  <p:nvSpPr>
                    <p:cNvPr id="725" name="Oval 25"/>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6" name="Oval 26"/>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74" name="Group 31"/>
                <p:cNvGrpSpPr/>
                <p:nvPr/>
              </p:nvGrpSpPr>
              <p:grpSpPr>
                <a:xfrm rot="20238387">
                  <a:off x="1346199" y="1643328"/>
                  <a:ext cx="1193804" cy="897916"/>
                  <a:chOff x="1111998" y="1862460"/>
                  <a:chExt cx="2362200" cy="1921930"/>
                </a:xfrm>
              </p:grpSpPr>
              <p:grpSp>
                <p:nvGrpSpPr>
                  <p:cNvPr id="775" name="Group 6"/>
                  <p:cNvGrpSpPr/>
                  <p:nvPr/>
                </p:nvGrpSpPr>
                <p:grpSpPr>
                  <a:xfrm rot="17802976">
                    <a:off x="1912098" y="1823816"/>
                    <a:ext cx="762000" cy="2362200"/>
                    <a:chOff x="1905000" y="1828800"/>
                    <a:chExt cx="762000" cy="2362200"/>
                  </a:xfrm>
                </p:grpSpPr>
                <p:sp>
                  <p:nvSpPr>
                    <p:cNvPr id="720"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 name="Oval 4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2" name="Group 9"/>
                  <p:cNvGrpSpPr/>
                  <p:nvPr/>
                </p:nvGrpSpPr>
                <p:grpSpPr>
                  <a:xfrm rot="19123498">
                    <a:off x="2501621" y="1862460"/>
                    <a:ext cx="542170" cy="1782007"/>
                    <a:chOff x="1905000" y="1828800"/>
                    <a:chExt cx="762000" cy="2362200"/>
                  </a:xfrm>
                </p:grpSpPr>
                <p:sp>
                  <p:nvSpPr>
                    <p:cNvPr id="718" name="Oval 717"/>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 name="Oval 38"/>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3" name="Group 12"/>
                  <p:cNvGrpSpPr/>
                  <p:nvPr/>
                </p:nvGrpSpPr>
                <p:grpSpPr>
                  <a:xfrm rot="15530705">
                    <a:off x="2284581" y="2639655"/>
                    <a:ext cx="405591" cy="1883879"/>
                    <a:chOff x="1905000" y="1828800"/>
                    <a:chExt cx="762000" cy="2362200"/>
                  </a:xfrm>
                </p:grpSpPr>
                <p:sp>
                  <p:nvSpPr>
                    <p:cNvPr id="716" name="Oval 715"/>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 name="Oval 716"/>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84" name="Group 42"/>
              <p:cNvGrpSpPr/>
              <p:nvPr/>
            </p:nvGrpSpPr>
            <p:grpSpPr>
              <a:xfrm rot="1956276">
                <a:off x="1167495" y="3842653"/>
                <a:ext cx="1397003" cy="1095416"/>
                <a:chOff x="736597" y="733384"/>
                <a:chExt cx="1807860" cy="1807860"/>
              </a:xfrm>
            </p:grpSpPr>
            <p:grpSp>
              <p:nvGrpSpPr>
                <p:cNvPr id="791" name="Group 15"/>
                <p:cNvGrpSpPr/>
                <p:nvPr/>
              </p:nvGrpSpPr>
              <p:grpSpPr>
                <a:xfrm rot="20238387">
                  <a:off x="736597" y="881328"/>
                  <a:ext cx="1193804" cy="897916"/>
                  <a:chOff x="1111998" y="1862460"/>
                  <a:chExt cx="2362200" cy="1921930"/>
                </a:xfrm>
              </p:grpSpPr>
              <p:grpSp>
                <p:nvGrpSpPr>
                  <p:cNvPr id="792" name="Group 6"/>
                  <p:cNvGrpSpPr/>
                  <p:nvPr/>
                </p:nvGrpSpPr>
                <p:grpSpPr>
                  <a:xfrm rot="17802976">
                    <a:off x="1912098" y="1823816"/>
                    <a:ext cx="762000" cy="2362200"/>
                    <a:chOff x="1905000" y="1828800"/>
                    <a:chExt cx="762000" cy="2362200"/>
                  </a:xfrm>
                </p:grpSpPr>
                <p:sp>
                  <p:nvSpPr>
                    <p:cNvPr id="708"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9" name="Oval 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3" name="Group 9"/>
                  <p:cNvGrpSpPr/>
                  <p:nvPr/>
                </p:nvGrpSpPr>
                <p:grpSpPr>
                  <a:xfrm rot="19123498">
                    <a:off x="2501621" y="1862460"/>
                    <a:ext cx="542170" cy="1782007"/>
                    <a:chOff x="1905000" y="1828800"/>
                    <a:chExt cx="762000" cy="2362200"/>
                  </a:xfrm>
                </p:grpSpPr>
                <p:sp>
                  <p:nvSpPr>
                    <p:cNvPr id="706" name="Oval 69"/>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7" name="Oval 7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1" name="Group 12"/>
                  <p:cNvGrpSpPr/>
                  <p:nvPr/>
                </p:nvGrpSpPr>
                <p:grpSpPr>
                  <a:xfrm rot="15530705">
                    <a:off x="2284581" y="2639655"/>
                    <a:ext cx="405591" cy="1883879"/>
                    <a:chOff x="1905000" y="1828800"/>
                    <a:chExt cx="762000" cy="2362200"/>
                  </a:xfrm>
                </p:grpSpPr>
                <p:sp>
                  <p:nvSpPr>
                    <p:cNvPr id="704" name="Oval 703"/>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5" name="Oval 1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2" name="Group 21"/>
                <p:cNvGrpSpPr/>
                <p:nvPr/>
              </p:nvGrpSpPr>
              <p:grpSpPr>
                <a:xfrm rot="2927600">
                  <a:off x="1498597" y="881328"/>
                  <a:ext cx="1193804" cy="897916"/>
                  <a:chOff x="1111998" y="1862460"/>
                  <a:chExt cx="2362200" cy="1921930"/>
                </a:xfrm>
              </p:grpSpPr>
              <p:grpSp>
                <p:nvGrpSpPr>
                  <p:cNvPr id="163" name="Group 6"/>
                  <p:cNvGrpSpPr/>
                  <p:nvPr/>
                </p:nvGrpSpPr>
                <p:grpSpPr>
                  <a:xfrm rot="17802976">
                    <a:off x="1912098" y="1823816"/>
                    <a:ext cx="762000" cy="2362200"/>
                    <a:chOff x="1905000" y="1828800"/>
                    <a:chExt cx="762000" cy="2362200"/>
                  </a:xfrm>
                </p:grpSpPr>
                <p:sp>
                  <p:nvSpPr>
                    <p:cNvPr id="699"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0" name="Oval 699"/>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4" name="Group 9"/>
                  <p:cNvGrpSpPr/>
                  <p:nvPr/>
                </p:nvGrpSpPr>
                <p:grpSpPr>
                  <a:xfrm rot="19123498">
                    <a:off x="2501621" y="1862460"/>
                    <a:ext cx="542170" cy="1782007"/>
                    <a:chOff x="1905000" y="1828800"/>
                    <a:chExt cx="762000" cy="2362200"/>
                  </a:xfrm>
                </p:grpSpPr>
                <p:sp>
                  <p:nvSpPr>
                    <p:cNvPr id="697" name="Oval 60"/>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Oval 61"/>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5" name="Group 12"/>
                  <p:cNvGrpSpPr/>
                  <p:nvPr/>
                </p:nvGrpSpPr>
                <p:grpSpPr>
                  <a:xfrm rot="15530705">
                    <a:off x="2284581" y="2639655"/>
                    <a:ext cx="405591" cy="1883879"/>
                    <a:chOff x="1905000" y="1828800"/>
                    <a:chExt cx="762000" cy="2362200"/>
                  </a:xfrm>
                </p:grpSpPr>
                <p:sp>
                  <p:nvSpPr>
                    <p:cNvPr id="695" name="Oval 58"/>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Oval 59"/>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6" name="Group 31"/>
                <p:cNvGrpSpPr/>
                <p:nvPr/>
              </p:nvGrpSpPr>
              <p:grpSpPr>
                <a:xfrm rot="20238387">
                  <a:off x="1346199" y="1643328"/>
                  <a:ext cx="1193804" cy="897916"/>
                  <a:chOff x="1111998" y="1862460"/>
                  <a:chExt cx="2362200" cy="1921930"/>
                </a:xfrm>
              </p:grpSpPr>
              <p:grpSp>
                <p:nvGrpSpPr>
                  <p:cNvPr id="167" name="Group 6"/>
                  <p:cNvGrpSpPr/>
                  <p:nvPr/>
                </p:nvGrpSpPr>
                <p:grpSpPr>
                  <a:xfrm rot="17802976">
                    <a:off x="1912098" y="1823816"/>
                    <a:ext cx="762000" cy="2362200"/>
                    <a:chOff x="1905000" y="1828800"/>
                    <a:chExt cx="762000" cy="2362200"/>
                  </a:xfrm>
                </p:grpSpPr>
                <p:sp>
                  <p:nvSpPr>
                    <p:cNvPr id="690"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 name="Oval 69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8" name="Group 9"/>
                  <p:cNvGrpSpPr/>
                  <p:nvPr/>
                </p:nvGrpSpPr>
                <p:grpSpPr>
                  <a:xfrm rot="19123498">
                    <a:off x="2501621" y="1862460"/>
                    <a:ext cx="542170" cy="1782007"/>
                    <a:chOff x="1905000" y="1828800"/>
                    <a:chExt cx="762000" cy="2362200"/>
                  </a:xfrm>
                </p:grpSpPr>
                <p:sp>
                  <p:nvSpPr>
                    <p:cNvPr id="688" name="Oval 687"/>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 name="Oval 688"/>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9" name="Group 12"/>
                  <p:cNvGrpSpPr/>
                  <p:nvPr/>
                </p:nvGrpSpPr>
                <p:grpSpPr>
                  <a:xfrm rot="15530705">
                    <a:off x="2284581" y="2639655"/>
                    <a:ext cx="405591" cy="1883879"/>
                    <a:chOff x="1905000" y="1828800"/>
                    <a:chExt cx="762000" cy="2362200"/>
                  </a:xfrm>
                </p:grpSpPr>
                <p:sp>
                  <p:nvSpPr>
                    <p:cNvPr id="686" name="Oval 49"/>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 name="Oval 686"/>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70" name="Group 73"/>
              <p:cNvGrpSpPr/>
              <p:nvPr/>
            </p:nvGrpSpPr>
            <p:grpSpPr>
              <a:xfrm rot="3068959">
                <a:off x="1791654" y="2628338"/>
                <a:ext cx="1820842" cy="1558779"/>
                <a:chOff x="736597" y="733384"/>
                <a:chExt cx="1807860" cy="1807860"/>
              </a:xfrm>
            </p:grpSpPr>
            <p:grpSp>
              <p:nvGrpSpPr>
                <p:cNvPr id="171" name="Group 15"/>
                <p:cNvGrpSpPr/>
                <p:nvPr/>
              </p:nvGrpSpPr>
              <p:grpSpPr>
                <a:xfrm rot="20238387">
                  <a:off x="736597" y="881328"/>
                  <a:ext cx="1193804" cy="897916"/>
                  <a:chOff x="1111998" y="1862460"/>
                  <a:chExt cx="2362200" cy="1921930"/>
                </a:xfrm>
              </p:grpSpPr>
              <p:grpSp>
                <p:nvGrpSpPr>
                  <p:cNvPr id="172" name="Group 6"/>
                  <p:cNvGrpSpPr/>
                  <p:nvPr/>
                </p:nvGrpSpPr>
                <p:grpSpPr>
                  <a:xfrm rot="17802976">
                    <a:off x="1912098" y="1823816"/>
                    <a:ext cx="762000" cy="2362200"/>
                    <a:chOff x="1905000" y="1828800"/>
                    <a:chExt cx="762000" cy="2362200"/>
                  </a:xfrm>
                </p:grpSpPr>
                <p:sp>
                  <p:nvSpPr>
                    <p:cNvPr id="678"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 name="Oval 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3" name="Group 9"/>
                  <p:cNvGrpSpPr/>
                  <p:nvPr/>
                </p:nvGrpSpPr>
                <p:grpSpPr>
                  <a:xfrm rot="19123498">
                    <a:off x="2501621" y="1862460"/>
                    <a:ext cx="542170" cy="1782007"/>
                    <a:chOff x="1905000" y="1828800"/>
                    <a:chExt cx="762000" cy="2362200"/>
                  </a:xfrm>
                </p:grpSpPr>
                <p:sp>
                  <p:nvSpPr>
                    <p:cNvPr id="676" name="Oval 100"/>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Oval 676"/>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4" name="Group 12"/>
                  <p:cNvGrpSpPr/>
                  <p:nvPr/>
                </p:nvGrpSpPr>
                <p:grpSpPr>
                  <a:xfrm rot="15530705">
                    <a:off x="2284581" y="2639655"/>
                    <a:ext cx="405591" cy="1883879"/>
                    <a:chOff x="1905000" y="1828800"/>
                    <a:chExt cx="762000" cy="2362200"/>
                  </a:xfrm>
                </p:grpSpPr>
                <p:sp>
                  <p:nvSpPr>
                    <p:cNvPr id="674" name="Oval 98"/>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Oval 1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5" name="Group 21"/>
                <p:cNvGrpSpPr/>
                <p:nvPr/>
              </p:nvGrpSpPr>
              <p:grpSpPr>
                <a:xfrm rot="2927600">
                  <a:off x="1498597" y="881328"/>
                  <a:ext cx="1193804" cy="897916"/>
                  <a:chOff x="1111998" y="1862460"/>
                  <a:chExt cx="2362200" cy="1921930"/>
                </a:xfrm>
              </p:grpSpPr>
              <p:grpSp>
                <p:nvGrpSpPr>
                  <p:cNvPr id="176" name="Group 6"/>
                  <p:cNvGrpSpPr/>
                  <p:nvPr/>
                </p:nvGrpSpPr>
                <p:grpSpPr>
                  <a:xfrm rot="17802976">
                    <a:off x="1912098" y="1823816"/>
                    <a:ext cx="762000" cy="2362200"/>
                    <a:chOff x="1905000" y="1828800"/>
                    <a:chExt cx="762000" cy="2362200"/>
                  </a:xfrm>
                </p:grpSpPr>
                <p:sp>
                  <p:nvSpPr>
                    <p:cNvPr id="669"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Oval 669"/>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7" name="Group 9"/>
                  <p:cNvGrpSpPr/>
                  <p:nvPr/>
                </p:nvGrpSpPr>
                <p:grpSpPr>
                  <a:xfrm rot="19123498">
                    <a:off x="2501621" y="1862460"/>
                    <a:ext cx="542170" cy="1782007"/>
                    <a:chOff x="1905000" y="1828800"/>
                    <a:chExt cx="762000" cy="2362200"/>
                  </a:xfrm>
                </p:grpSpPr>
                <p:sp>
                  <p:nvSpPr>
                    <p:cNvPr id="667" name="Oval 91"/>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8" name="Oval 66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12"/>
                  <p:cNvGrpSpPr/>
                  <p:nvPr/>
                </p:nvGrpSpPr>
                <p:grpSpPr>
                  <a:xfrm rot="15530705">
                    <a:off x="2284581" y="2639655"/>
                    <a:ext cx="405591" cy="1883879"/>
                    <a:chOff x="1905000" y="1828800"/>
                    <a:chExt cx="762000" cy="2362200"/>
                  </a:xfrm>
                </p:grpSpPr>
                <p:sp>
                  <p:nvSpPr>
                    <p:cNvPr id="665" name="Oval 89"/>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Oval 9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9" name="Group 31"/>
                <p:cNvGrpSpPr/>
                <p:nvPr/>
              </p:nvGrpSpPr>
              <p:grpSpPr>
                <a:xfrm rot="20238387">
                  <a:off x="1346199" y="1643328"/>
                  <a:ext cx="1193804" cy="897916"/>
                  <a:chOff x="1111998" y="1862460"/>
                  <a:chExt cx="2362200" cy="1921930"/>
                </a:xfrm>
              </p:grpSpPr>
              <p:grpSp>
                <p:nvGrpSpPr>
                  <p:cNvPr id="180" name="Group 6"/>
                  <p:cNvGrpSpPr/>
                  <p:nvPr/>
                </p:nvGrpSpPr>
                <p:grpSpPr>
                  <a:xfrm rot="17802976">
                    <a:off x="1912098" y="1823816"/>
                    <a:ext cx="762000" cy="2362200"/>
                    <a:chOff x="1905000" y="1828800"/>
                    <a:chExt cx="762000" cy="2362200"/>
                  </a:xfrm>
                </p:grpSpPr>
                <p:sp>
                  <p:nvSpPr>
                    <p:cNvPr id="660"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Oval 66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1" name="Group 9"/>
                  <p:cNvGrpSpPr/>
                  <p:nvPr/>
                </p:nvGrpSpPr>
                <p:grpSpPr>
                  <a:xfrm rot="19123498">
                    <a:off x="2501621" y="1862460"/>
                    <a:ext cx="542170" cy="1782007"/>
                    <a:chOff x="1905000" y="1828800"/>
                    <a:chExt cx="762000" cy="2362200"/>
                  </a:xfrm>
                </p:grpSpPr>
                <p:sp>
                  <p:nvSpPr>
                    <p:cNvPr id="658" name="Oval 657"/>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9" name="Oval 658"/>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2" name="Group 12"/>
                  <p:cNvGrpSpPr/>
                  <p:nvPr/>
                </p:nvGrpSpPr>
                <p:grpSpPr>
                  <a:xfrm rot="15530705">
                    <a:off x="2284581" y="2639655"/>
                    <a:ext cx="405591" cy="1883879"/>
                    <a:chOff x="1905000" y="1828800"/>
                    <a:chExt cx="762000" cy="2362200"/>
                  </a:xfrm>
                </p:grpSpPr>
                <p:sp>
                  <p:nvSpPr>
                    <p:cNvPr id="656" name="Oval 655"/>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7" name="Oval 656"/>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83" name="Group 104"/>
              <p:cNvGrpSpPr/>
              <p:nvPr/>
            </p:nvGrpSpPr>
            <p:grpSpPr>
              <a:xfrm rot="3068959">
                <a:off x="2247659" y="3793897"/>
                <a:ext cx="1143483" cy="840157"/>
                <a:chOff x="736597" y="733384"/>
                <a:chExt cx="1807860" cy="1807860"/>
              </a:xfrm>
            </p:grpSpPr>
            <p:grpSp>
              <p:nvGrpSpPr>
                <p:cNvPr id="184" name="Group 15"/>
                <p:cNvGrpSpPr/>
                <p:nvPr/>
              </p:nvGrpSpPr>
              <p:grpSpPr>
                <a:xfrm rot="20238387">
                  <a:off x="736597" y="881328"/>
                  <a:ext cx="1193804" cy="897916"/>
                  <a:chOff x="1111998" y="1862460"/>
                  <a:chExt cx="2362200" cy="1921930"/>
                </a:xfrm>
              </p:grpSpPr>
              <p:grpSp>
                <p:nvGrpSpPr>
                  <p:cNvPr id="185" name="Group 6"/>
                  <p:cNvGrpSpPr/>
                  <p:nvPr/>
                </p:nvGrpSpPr>
                <p:grpSpPr>
                  <a:xfrm rot="17802976">
                    <a:off x="1912098" y="1823816"/>
                    <a:ext cx="762000" cy="2362200"/>
                    <a:chOff x="1905000" y="1828800"/>
                    <a:chExt cx="762000" cy="2362200"/>
                  </a:xfrm>
                </p:grpSpPr>
                <p:sp>
                  <p:nvSpPr>
                    <p:cNvPr id="648"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9" name="Oval 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6" name="Group 9"/>
                  <p:cNvGrpSpPr/>
                  <p:nvPr/>
                </p:nvGrpSpPr>
                <p:grpSpPr>
                  <a:xfrm rot="19123498">
                    <a:off x="2501621" y="1862460"/>
                    <a:ext cx="542170" cy="1782007"/>
                    <a:chOff x="1905000" y="1828800"/>
                    <a:chExt cx="762000" cy="2362200"/>
                  </a:xfrm>
                </p:grpSpPr>
                <p:sp>
                  <p:nvSpPr>
                    <p:cNvPr id="646" name="Oval 645"/>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Oval 646"/>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7" name="Group 12"/>
                  <p:cNvGrpSpPr/>
                  <p:nvPr/>
                </p:nvGrpSpPr>
                <p:grpSpPr>
                  <a:xfrm rot="15530705">
                    <a:off x="2284581" y="2639655"/>
                    <a:ext cx="405591" cy="1883879"/>
                    <a:chOff x="1905000" y="1828800"/>
                    <a:chExt cx="762000" cy="2362200"/>
                  </a:xfrm>
                </p:grpSpPr>
                <p:sp>
                  <p:nvSpPr>
                    <p:cNvPr id="644" name="Oval 643"/>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 name="Oval 1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8" name="Group 21"/>
                <p:cNvGrpSpPr/>
                <p:nvPr/>
              </p:nvGrpSpPr>
              <p:grpSpPr>
                <a:xfrm rot="2927600">
                  <a:off x="1498597" y="881328"/>
                  <a:ext cx="1193804" cy="897916"/>
                  <a:chOff x="1111998" y="1862460"/>
                  <a:chExt cx="2362200" cy="1921930"/>
                </a:xfrm>
              </p:grpSpPr>
              <p:grpSp>
                <p:nvGrpSpPr>
                  <p:cNvPr id="189" name="Group 6"/>
                  <p:cNvGrpSpPr/>
                  <p:nvPr/>
                </p:nvGrpSpPr>
                <p:grpSpPr>
                  <a:xfrm rot="17802976">
                    <a:off x="1912098" y="1823816"/>
                    <a:ext cx="762000" cy="2362200"/>
                    <a:chOff x="1905000" y="1828800"/>
                    <a:chExt cx="762000" cy="2362200"/>
                  </a:xfrm>
                </p:grpSpPr>
                <p:sp>
                  <p:nvSpPr>
                    <p:cNvPr id="639"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Oval 639"/>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0" name="Group 9"/>
                  <p:cNvGrpSpPr/>
                  <p:nvPr/>
                </p:nvGrpSpPr>
                <p:grpSpPr>
                  <a:xfrm rot="19123498">
                    <a:off x="2501621" y="1862460"/>
                    <a:ext cx="542170" cy="1782007"/>
                    <a:chOff x="1905000" y="1828800"/>
                    <a:chExt cx="762000" cy="2362200"/>
                  </a:xfrm>
                </p:grpSpPr>
                <p:sp>
                  <p:nvSpPr>
                    <p:cNvPr id="637" name="Oval 636"/>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Oval 63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1" name="Group 12"/>
                  <p:cNvGrpSpPr/>
                  <p:nvPr/>
                </p:nvGrpSpPr>
                <p:grpSpPr>
                  <a:xfrm rot="15530705">
                    <a:off x="2284581" y="2639655"/>
                    <a:ext cx="405591" cy="1883879"/>
                    <a:chOff x="1905000" y="1828800"/>
                    <a:chExt cx="762000" cy="2362200"/>
                  </a:xfrm>
                </p:grpSpPr>
                <p:sp>
                  <p:nvSpPr>
                    <p:cNvPr id="635" name="Oval 63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Oval 63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31"/>
                <p:cNvGrpSpPr/>
                <p:nvPr/>
              </p:nvGrpSpPr>
              <p:grpSpPr>
                <a:xfrm rot="20238387">
                  <a:off x="1346199" y="1643328"/>
                  <a:ext cx="1193804" cy="897916"/>
                  <a:chOff x="1111998" y="1862460"/>
                  <a:chExt cx="2362200" cy="1921930"/>
                </a:xfrm>
              </p:grpSpPr>
              <p:grpSp>
                <p:nvGrpSpPr>
                  <p:cNvPr id="225" name="Group 6"/>
                  <p:cNvGrpSpPr/>
                  <p:nvPr/>
                </p:nvGrpSpPr>
                <p:grpSpPr>
                  <a:xfrm rot="17802976">
                    <a:off x="1912098" y="1823816"/>
                    <a:ext cx="762000" cy="2362200"/>
                    <a:chOff x="1905000" y="1828800"/>
                    <a:chExt cx="762000" cy="2362200"/>
                  </a:xfrm>
                </p:grpSpPr>
                <p:sp>
                  <p:nvSpPr>
                    <p:cNvPr id="630"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 name="Oval 63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6" name="Group 9"/>
                  <p:cNvGrpSpPr/>
                  <p:nvPr/>
                </p:nvGrpSpPr>
                <p:grpSpPr>
                  <a:xfrm rot="19123498">
                    <a:off x="2501621" y="1862460"/>
                    <a:ext cx="542170" cy="1782007"/>
                    <a:chOff x="1905000" y="1828800"/>
                    <a:chExt cx="762000" cy="2362200"/>
                  </a:xfrm>
                </p:grpSpPr>
                <p:sp>
                  <p:nvSpPr>
                    <p:cNvPr id="628" name="Oval 627"/>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 name="Oval 628"/>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7" name="Group 12"/>
                  <p:cNvGrpSpPr/>
                  <p:nvPr/>
                </p:nvGrpSpPr>
                <p:grpSpPr>
                  <a:xfrm rot="15530705">
                    <a:off x="2284581" y="2639655"/>
                    <a:ext cx="405591" cy="1883879"/>
                    <a:chOff x="1905000" y="1828800"/>
                    <a:chExt cx="762000" cy="2362200"/>
                  </a:xfrm>
                </p:grpSpPr>
                <p:sp>
                  <p:nvSpPr>
                    <p:cNvPr id="626" name="Oval 625"/>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Oval 626"/>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28" name="Group 135"/>
              <p:cNvGrpSpPr/>
              <p:nvPr/>
            </p:nvGrpSpPr>
            <p:grpSpPr>
              <a:xfrm rot="5892673">
                <a:off x="3061159" y="3301846"/>
                <a:ext cx="1528325" cy="1350205"/>
                <a:chOff x="736597" y="733384"/>
                <a:chExt cx="1807860" cy="1807860"/>
              </a:xfrm>
            </p:grpSpPr>
            <p:grpSp>
              <p:nvGrpSpPr>
                <p:cNvPr id="229" name="Group 15"/>
                <p:cNvGrpSpPr/>
                <p:nvPr/>
              </p:nvGrpSpPr>
              <p:grpSpPr>
                <a:xfrm rot="20238387">
                  <a:off x="736597" y="881328"/>
                  <a:ext cx="1193804" cy="897916"/>
                  <a:chOff x="1111998" y="1862460"/>
                  <a:chExt cx="2362200" cy="1921930"/>
                </a:xfrm>
              </p:grpSpPr>
              <p:grpSp>
                <p:nvGrpSpPr>
                  <p:cNvPr id="230" name="Group 6"/>
                  <p:cNvGrpSpPr/>
                  <p:nvPr/>
                </p:nvGrpSpPr>
                <p:grpSpPr>
                  <a:xfrm rot="17802976">
                    <a:off x="1912098" y="1823816"/>
                    <a:ext cx="762000" cy="2362200"/>
                    <a:chOff x="1905000" y="1828800"/>
                    <a:chExt cx="762000" cy="2362200"/>
                  </a:xfrm>
                </p:grpSpPr>
                <p:sp>
                  <p:nvSpPr>
                    <p:cNvPr id="618"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Oval 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1" name="Group 9"/>
                  <p:cNvGrpSpPr/>
                  <p:nvPr/>
                </p:nvGrpSpPr>
                <p:grpSpPr>
                  <a:xfrm rot="19123498">
                    <a:off x="2501621" y="1862460"/>
                    <a:ext cx="542170" cy="1782007"/>
                    <a:chOff x="1905000" y="1828800"/>
                    <a:chExt cx="762000" cy="2362200"/>
                  </a:xfrm>
                </p:grpSpPr>
                <p:sp>
                  <p:nvSpPr>
                    <p:cNvPr id="616" name="Oval 615"/>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 name="Oval 616"/>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2" name="Group 12"/>
                  <p:cNvGrpSpPr/>
                  <p:nvPr/>
                </p:nvGrpSpPr>
                <p:grpSpPr>
                  <a:xfrm rot="15530705">
                    <a:off x="2284581" y="2639655"/>
                    <a:ext cx="405591" cy="1883879"/>
                    <a:chOff x="1905000" y="1828800"/>
                    <a:chExt cx="762000" cy="2362200"/>
                  </a:xfrm>
                </p:grpSpPr>
                <p:sp>
                  <p:nvSpPr>
                    <p:cNvPr id="614" name="Oval 613"/>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Oval 1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3" name="Group 21"/>
                <p:cNvGrpSpPr/>
                <p:nvPr/>
              </p:nvGrpSpPr>
              <p:grpSpPr>
                <a:xfrm rot="2927600">
                  <a:off x="1498597" y="881328"/>
                  <a:ext cx="1193804" cy="897916"/>
                  <a:chOff x="1111998" y="1862460"/>
                  <a:chExt cx="2362200" cy="1921930"/>
                </a:xfrm>
              </p:grpSpPr>
              <p:grpSp>
                <p:nvGrpSpPr>
                  <p:cNvPr id="234" name="Group 6"/>
                  <p:cNvGrpSpPr/>
                  <p:nvPr/>
                </p:nvGrpSpPr>
                <p:grpSpPr>
                  <a:xfrm rot="17802976">
                    <a:off x="1912098" y="1823816"/>
                    <a:ext cx="762000" cy="2362200"/>
                    <a:chOff x="1905000" y="1828800"/>
                    <a:chExt cx="762000" cy="2362200"/>
                  </a:xfrm>
                </p:grpSpPr>
                <p:sp>
                  <p:nvSpPr>
                    <p:cNvPr id="609"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Oval 609"/>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5" name="Group 9"/>
                  <p:cNvGrpSpPr/>
                  <p:nvPr/>
                </p:nvGrpSpPr>
                <p:grpSpPr>
                  <a:xfrm rot="19123498">
                    <a:off x="2501621" y="1862460"/>
                    <a:ext cx="542170" cy="1782007"/>
                    <a:chOff x="1905000" y="1828800"/>
                    <a:chExt cx="762000" cy="2362200"/>
                  </a:xfrm>
                </p:grpSpPr>
                <p:sp>
                  <p:nvSpPr>
                    <p:cNvPr id="607" name="Oval 606"/>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Oval 60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6" name="Group 12"/>
                  <p:cNvGrpSpPr/>
                  <p:nvPr/>
                </p:nvGrpSpPr>
                <p:grpSpPr>
                  <a:xfrm rot="15530705">
                    <a:off x="2284581" y="2639655"/>
                    <a:ext cx="405591" cy="1883879"/>
                    <a:chOff x="1905000" y="1828800"/>
                    <a:chExt cx="762000" cy="2362200"/>
                  </a:xfrm>
                </p:grpSpPr>
                <p:sp>
                  <p:nvSpPr>
                    <p:cNvPr id="605" name="Oval 60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Oval 60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7" name="Group 31"/>
                <p:cNvGrpSpPr/>
                <p:nvPr/>
              </p:nvGrpSpPr>
              <p:grpSpPr>
                <a:xfrm rot="20238387">
                  <a:off x="1346199" y="1643328"/>
                  <a:ext cx="1193804" cy="897916"/>
                  <a:chOff x="1111998" y="1862460"/>
                  <a:chExt cx="2362200" cy="1921930"/>
                </a:xfrm>
              </p:grpSpPr>
              <p:grpSp>
                <p:nvGrpSpPr>
                  <p:cNvPr id="238" name="Group 6"/>
                  <p:cNvGrpSpPr/>
                  <p:nvPr/>
                </p:nvGrpSpPr>
                <p:grpSpPr>
                  <a:xfrm rot="17802976">
                    <a:off x="1912098" y="1823816"/>
                    <a:ext cx="762000" cy="2362200"/>
                    <a:chOff x="1905000" y="1828800"/>
                    <a:chExt cx="762000" cy="2362200"/>
                  </a:xfrm>
                </p:grpSpPr>
                <p:sp>
                  <p:nvSpPr>
                    <p:cNvPr id="600"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Oval 60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9" name="Group 9"/>
                  <p:cNvGrpSpPr/>
                  <p:nvPr/>
                </p:nvGrpSpPr>
                <p:grpSpPr>
                  <a:xfrm rot="19123498">
                    <a:off x="2501621" y="1862460"/>
                    <a:ext cx="542170" cy="1782007"/>
                    <a:chOff x="1905000" y="1828800"/>
                    <a:chExt cx="762000" cy="2362200"/>
                  </a:xfrm>
                </p:grpSpPr>
                <p:sp>
                  <p:nvSpPr>
                    <p:cNvPr id="598" name="Oval 597"/>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Oval 598"/>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0" name="Group 12"/>
                  <p:cNvGrpSpPr/>
                  <p:nvPr/>
                </p:nvGrpSpPr>
                <p:grpSpPr>
                  <a:xfrm rot="15530705">
                    <a:off x="2284581" y="2639655"/>
                    <a:ext cx="405591" cy="1883879"/>
                    <a:chOff x="1905000" y="1828800"/>
                    <a:chExt cx="762000" cy="2362200"/>
                  </a:xfrm>
                </p:grpSpPr>
                <p:sp>
                  <p:nvSpPr>
                    <p:cNvPr id="596" name="Oval 595"/>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Oval 596"/>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41" name="Group 166"/>
              <p:cNvGrpSpPr/>
              <p:nvPr/>
            </p:nvGrpSpPr>
            <p:grpSpPr>
              <a:xfrm rot="20555714" flipH="1">
                <a:off x="3652811" y="2791157"/>
                <a:ext cx="1586260" cy="1364114"/>
                <a:chOff x="736597" y="733384"/>
                <a:chExt cx="1807860" cy="1807860"/>
              </a:xfrm>
            </p:grpSpPr>
            <p:grpSp>
              <p:nvGrpSpPr>
                <p:cNvPr id="242" name="Group 15"/>
                <p:cNvGrpSpPr/>
                <p:nvPr/>
              </p:nvGrpSpPr>
              <p:grpSpPr>
                <a:xfrm rot="20238387">
                  <a:off x="736597" y="881328"/>
                  <a:ext cx="1193804" cy="897916"/>
                  <a:chOff x="1111998" y="1862460"/>
                  <a:chExt cx="2362200" cy="1921930"/>
                </a:xfrm>
              </p:grpSpPr>
              <p:grpSp>
                <p:nvGrpSpPr>
                  <p:cNvPr id="243" name="Group 6"/>
                  <p:cNvGrpSpPr/>
                  <p:nvPr/>
                </p:nvGrpSpPr>
                <p:grpSpPr>
                  <a:xfrm rot="17802976">
                    <a:off x="1912098" y="1823816"/>
                    <a:ext cx="762000" cy="2362200"/>
                    <a:chOff x="1905000" y="1828800"/>
                    <a:chExt cx="762000" cy="2362200"/>
                  </a:xfrm>
                </p:grpSpPr>
                <p:sp>
                  <p:nvSpPr>
                    <p:cNvPr id="588"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Oval 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Group 9"/>
                  <p:cNvGrpSpPr/>
                  <p:nvPr/>
                </p:nvGrpSpPr>
                <p:grpSpPr>
                  <a:xfrm rot="19123498">
                    <a:off x="2501621" y="1862460"/>
                    <a:ext cx="542170" cy="1782007"/>
                    <a:chOff x="1905000" y="1828800"/>
                    <a:chExt cx="762000" cy="2362200"/>
                  </a:xfrm>
                </p:grpSpPr>
                <p:sp>
                  <p:nvSpPr>
                    <p:cNvPr id="586" name="Oval 585"/>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Oval 586"/>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5" name="Group 12"/>
                  <p:cNvGrpSpPr/>
                  <p:nvPr/>
                </p:nvGrpSpPr>
                <p:grpSpPr>
                  <a:xfrm rot="15530705">
                    <a:off x="2284581" y="2639655"/>
                    <a:ext cx="405591" cy="1883879"/>
                    <a:chOff x="1905000" y="1828800"/>
                    <a:chExt cx="762000" cy="2362200"/>
                  </a:xfrm>
                </p:grpSpPr>
                <p:sp>
                  <p:nvSpPr>
                    <p:cNvPr id="584" name="Oval 583"/>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Oval 1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6" name="Group 21"/>
                <p:cNvGrpSpPr/>
                <p:nvPr/>
              </p:nvGrpSpPr>
              <p:grpSpPr>
                <a:xfrm rot="2927600">
                  <a:off x="1498597" y="881328"/>
                  <a:ext cx="1193804" cy="897916"/>
                  <a:chOff x="1111998" y="1862460"/>
                  <a:chExt cx="2362200" cy="1921930"/>
                </a:xfrm>
              </p:grpSpPr>
              <p:grpSp>
                <p:nvGrpSpPr>
                  <p:cNvPr id="247" name="Group 6"/>
                  <p:cNvGrpSpPr/>
                  <p:nvPr/>
                </p:nvGrpSpPr>
                <p:grpSpPr>
                  <a:xfrm rot="17802976">
                    <a:off x="1912098" y="1823816"/>
                    <a:ext cx="762000" cy="2362200"/>
                    <a:chOff x="1905000" y="1828800"/>
                    <a:chExt cx="762000" cy="2362200"/>
                  </a:xfrm>
                </p:grpSpPr>
                <p:sp>
                  <p:nvSpPr>
                    <p:cNvPr id="579"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Oval 579"/>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8" name="Group 9"/>
                  <p:cNvGrpSpPr/>
                  <p:nvPr/>
                </p:nvGrpSpPr>
                <p:grpSpPr>
                  <a:xfrm rot="19123498">
                    <a:off x="2501621" y="1862460"/>
                    <a:ext cx="542170" cy="1782007"/>
                    <a:chOff x="1905000" y="1828800"/>
                    <a:chExt cx="762000" cy="2362200"/>
                  </a:xfrm>
                </p:grpSpPr>
                <p:sp>
                  <p:nvSpPr>
                    <p:cNvPr id="577" name="Oval 576"/>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Oval 57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9" name="Group 12"/>
                  <p:cNvGrpSpPr/>
                  <p:nvPr/>
                </p:nvGrpSpPr>
                <p:grpSpPr>
                  <a:xfrm rot="15530705">
                    <a:off x="2284581" y="2639655"/>
                    <a:ext cx="405591" cy="1883879"/>
                    <a:chOff x="1905000" y="1828800"/>
                    <a:chExt cx="762000" cy="2362200"/>
                  </a:xfrm>
                </p:grpSpPr>
                <p:sp>
                  <p:nvSpPr>
                    <p:cNvPr id="575" name="Oval 57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Oval 57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0" name="Group 31"/>
                <p:cNvGrpSpPr/>
                <p:nvPr/>
              </p:nvGrpSpPr>
              <p:grpSpPr>
                <a:xfrm rot="20238387">
                  <a:off x="1346199" y="1643328"/>
                  <a:ext cx="1193804" cy="897916"/>
                  <a:chOff x="1111998" y="1862460"/>
                  <a:chExt cx="2362200" cy="1921930"/>
                </a:xfrm>
              </p:grpSpPr>
              <p:grpSp>
                <p:nvGrpSpPr>
                  <p:cNvPr id="251" name="Group 6"/>
                  <p:cNvGrpSpPr/>
                  <p:nvPr/>
                </p:nvGrpSpPr>
                <p:grpSpPr>
                  <a:xfrm rot="17802976">
                    <a:off x="1912098" y="1823816"/>
                    <a:ext cx="762000" cy="2362200"/>
                    <a:chOff x="1905000" y="1828800"/>
                    <a:chExt cx="762000" cy="2362200"/>
                  </a:xfrm>
                </p:grpSpPr>
                <p:sp>
                  <p:nvSpPr>
                    <p:cNvPr id="570"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Oval 57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2" name="Group 9"/>
                  <p:cNvGrpSpPr/>
                  <p:nvPr/>
                </p:nvGrpSpPr>
                <p:grpSpPr>
                  <a:xfrm rot="19123498">
                    <a:off x="2501621" y="1862460"/>
                    <a:ext cx="542170" cy="1782007"/>
                    <a:chOff x="1905000" y="1828800"/>
                    <a:chExt cx="762000" cy="2362200"/>
                  </a:xfrm>
                </p:grpSpPr>
                <p:sp>
                  <p:nvSpPr>
                    <p:cNvPr id="568" name="Oval 567"/>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Oval 568"/>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3" name="Group 12"/>
                  <p:cNvGrpSpPr/>
                  <p:nvPr/>
                </p:nvGrpSpPr>
                <p:grpSpPr>
                  <a:xfrm rot="15530705">
                    <a:off x="2284581" y="2639655"/>
                    <a:ext cx="405591" cy="1883879"/>
                    <a:chOff x="1905000" y="1828800"/>
                    <a:chExt cx="762000" cy="2362200"/>
                  </a:xfrm>
                </p:grpSpPr>
                <p:sp>
                  <p:nvSpPr>
                    <p:cNvPr id="566" name="Oval 565"/>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Oval 566"/>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549" name="Double Wave 548"/>
              <p:cNvSpPr/>
              <p:nvPr/>
            </p:nvSpPr>
            <p:spPr>
              <a:xfrm>
                <a:off x="1447800" y="6629400"/>
                <a:ext cx="1676400" cy="152400"/>
              </a:xfrm>
              <a:prstGeom prst="doubleWave">
                <a:avLst>
                  <a:gd name="adj1" fmla="val 1250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Double Wave 549"/>
              <p:cNvSpPr/>
              <p:nvPr/>
            </p:nvSpPr>
            <p:spPr>
              <a:xfrm>
                <a:off x="2286000" y="6553200"/>
                <a:ext cx="1676400" cy="152400"/>
              </a:xfrm>
              <a:prstGeom prst="doubleWave">
                <a:avLst>
                  <a:gd name="adj1" fmla="val 1250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Oval 550"/>
              <p:cNvSpPr/>
              <p:nvPr/>
            </p:nvSpPr>
            <p:spPr>
              <a:xfrm rot="672509" flipV="1">
                <a:off x="1600200" y="4267200"/>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Oval 551"/>
              <p:cNvSpPr/>
              <p:nvPr/>
            </p:nvSpPr>
            <p:spPr>
              <a:xfrm rot="1677072" flipV="1">
                <a:off x="3517105" y="4447770"/>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Oval 552"/>
              <p:cNvSpPr/>
              <p:nvPr/>
            </p:nvSpPr>
            <p:spPr>
              <a:xfrm rot="20438730" flipV="1">
                <a:off x="3136105" y="4523970"/>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Oval 553"/>
              <p:cNvSpPr/>
              <p:nvPr/>
            </p:nvSpPr>
            <p:spPr>
              <a:xfrm rot="2774148" flipV="1">
                <a:off x="1916906" y="4523969"/>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Oval 554"/>
              <p:cNvSpPr/>
              <p:nvPr/>
            </p:nvSpPr>
            <p:spPr>
              <a:xfrm rot="21203502" flipV="1">
                <a:off x="1684156" y="4436632"/>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Oval 555"/>
              <p:cNvSpPr/>
              <p:nvPr/>
            </p:nvSpPr>
            <p:spPr>
              <a:xfrm rot="672509" flipV="1">
                <a:off x="2907505" y="3990570"/>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Oval 556"/>
              <p:cNvSpPr/>
              <p:nvPr/>
            </p:nvSpPr>
            <p:spPr>
              <a:xfrm rot="2578358" flipV="1">
                <a:off x="2601850" y="3893437"/>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Oval 557"/>
              <p:cNvSpPr/>
              <p:nvPr/>
            </p:nvSpPr>
            <p:spPr>
              <a:xfrm rot="672509" flipV="1">
                <a:off x="2221704" y="6428970"/>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Oval 558"/>
              <p:cNvSpPr/>
              <p:nvPr/>
            </p:nvSpPr>
            <p:spPr>
              <a:xfrm rot="20012650" flipV="1">
                <a:off x="1993106" y="6428970"/>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7" name="Group 21"/>
            <p:cNvGrpSpPr/>
            <p:nvPr/>
          </p:nvGrpSpPr>
          <p:grpSpPr>
            <a:xfrm>
              <a:off x="7593218" y="6158264"/>
              <a:ext cx="1318164" cy="231524"/>
              <a:chOff x="1524000" y="1905000"/>
              <a:chExt cx="3429000" cy="2057400"/>
            </a:xfrm>
          </p:grpSpPr>
          <p:sp>
            <p:nvSpPr>
              <p:cNvPr id="528" name="Rounded Rectangle 22"/>
              <p:cNvSpPr/>
              <p:nvPr/>
            </p:nvSpPr>
            <p:spPr>
              <a:xfrm>
                <a:off x="1524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Rounded Rectangle 23"/>
              <p:cNvSpPr/>
              <p:nvPr/>
            </p:nvSpPr>
            <p:spPr>
              <a:xfrm>
                <a:off x="2667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Rounded Rectangle 24"/>
              <p:cNvSpPr/>
              <p:nvPr/>
            </p:nvSpPr>
            <p:spPr>
              <a:xfrm>
                <a:off x="3810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Rounded Rectangle 25"/>
              <p:cNvSpPr/>
              <p:nvPr/>
            </p:nvSpPr>
            <p:spPr>
              <a:xfrm>
                <a:off x="3124200" y="25908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Rounded Rectangle 26"/>
              <p:cNvSpPr/>
              <p:nvPr/>
            </p:nvSpPr>
            <p:spPr>
              <a:xfrm>
                <a:off x="1981200" y="25908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Rounded Rectangle 27"/>
              <p:cNvSpPr/>
              <p:nvPr/>
            </p:nvSpPr>
            <p:spPr>
              <a:xfrm>
                <a:off x="1524000" y="2590800"/>
                <a:ext cx="4572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Rounded Rectangle 28"/>
              <p:cNvSpPr/>
              <p:nvPr/>
            </p:nvSpPr>
            <p:spPr>
              <a:xfrm>
                <a:off x="1524000" y="19050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5" name="Rounded Rectangle 29"/>
              <p:cNvSpPr/>
              <p:nvPr/>
            </p:nvSpPr>
            <p:spPr>
              <a:xfrm>
                <a:off x="2667000" y="19050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0" name="TextBox 159"/>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rPr>
              <a:t>Peter Testifies of Jesus Christ</a:t>
            </a:r>
          </a:p>
        </p:txBody>
      </p:sp>
      <p:sp>
        <p:nvSpPr>
          <p:cNvPr id="464" name="TextBox 463"/>
          <p:cNvSpPr txBox="1"/>
          <p:nvPr/>
        </p:nvSpPr>
        <p:spPr>
          <a:xfrm>
            <a:off x="534181" y="1066801"/>
            <a:ext cx="4876019" cy="1938992"/>
          </a:xfrm>
          <a:prstGeom prst="rect">
            <a:avLst/>
          </a:prstGeom>
          <a:noFill/>
        </p:spPr>
        <p:txBody>
          <a:bodyPr wrap="square" rtlCol="0">
            <a:spAutoFit/>
          </a:bodyPr>
          <a:lstStyle/>
          <a:p>
            <a:r>
              <a:rPr lang="en-US" sz="4000" dirty="0">
                <a:solidFill>
                  <a:schemeClr val="bg1"/>
                </a:solidFill>
              </a:rPr>
              <a:t>The gift of the Holy Ghost is poured out to the Gentiles</a:t>
            </a:r>
          </a:p>
        </p:txBody>
      </p:sp>
      <p:grpSp>
        <p:nvGrpSpPr>
          <p:cNvPr id="1088" name="Group 1087">
            <a:extLst>
              <a:ext uri="{FF2B5EF4-FFF2-40B4-BE49-F238E27FC236}">
                <a16:creationId xmlns:a16="http://schemas.microsoft.com/office/drawing/2014/main" id="{2F5AB847-955C-40D5-AD9D-3E2AE0B2F3D8}"/>
              </a:ext>
            </a:extLst>
          </p:cNvPr>
          <p:cNvGrpSpPr/>
          <p:nvPr/>
        </p:nvGrpSpPr>
        <p:grpSpPr>
          <a:xfrm>
            <a:off x="5385377" y="1490529"/>
            <a:ext cx="1995428" cy="4561384"/>
            <a:chOff x="782565" y="1101398"/>
            <a:chExt cx="1893267" cy="4327852"/>
          </a:xfrm>
        </p:grpSpPr>
        <p:sp>
          <p:nvSpPr>
            <p:cNvPr id="1089" name="Round Diagonal Corner Rectangle 94">
              <a:extLst>
                <a:ext uri="{FF2B5EF4-FFF2-40B4-BE49-F238E27FC236}">
                  <a16:creationId xmlns:a16="http://schemas.microsoft.com/office/drawing/2014/main" id="{E1841818-2EED-46F1-BD5E-3E5F188F629E}"/>
                </a:ext>
              </a:extLst>
            </p:cNvPr>
            <p:cNvSpPr/>
            <p:nvPr/>
          </p:nvSpPr>
          <p:spPr>
            <a:xfrm rot="12394047">
              <a:off x="1637871" y="1396627"/>
              <a:ext cx="875880" cy="15016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90" name="Round Diagonal Corner Rectangle 95">
              <a:extLst>
                <a:ext uri="{FF2B5EF4-FFF2-40B4-BE49-F238E27FC236}">
                  <a16:creationId xmlns:a16="http://schemas.microsoft.com/office/drawing/2014/main" id="{690233F1-2902-4F9B-AB90-288ABCBF2DB4}"/>
                </a:ext>
              </a:extLst>
            </p:cNvPr>
            <p:cNvSpPr/>
            <p:nvPr/>
          </p:nvSpPr>
          <p:spPr>
            <a:xfrm rot="19994265" flipH="1">
              <a:off x="941698" y="1377063"/>
              <a:ext cx="920837" cy="1617041"/>
            </a:xfrm>
            <a:prstGeom prst="round2DiagRect">
              <a:avLst>
                <a:gd name="adj1" fmla="val 0"/>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99" name="Oval 1098">
              <a:extLst>
                <a:ext uri="{FF2B5EF4-FFF2-40B4-BE49-F238E27FC236}">
                  <a16:creationId xmlns:a16="http://schemas.microsoft.com/office/drawing/2014/main" id="{6477CEE2-6644-4D79-AEB3-1F4647A8AAE7}"/>
                </a:ext>
              </a:extLst>
            </p:cNvPr>
            <p:cNvSpPr/>
            <p:nvPr/>
          </p:nvSpPr>
          <p:spPr>
            <a:xfrm>
              <a:off x="1105639" y="1213172"/>
              <a:ext cx="1284284" cy="16523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nvGrpSpPr>
            <p:cNvPr id="1100" name="Group 1099">
              <a:extLst>
                <a:ext uri="{FF2B5EF4-FFF2-40B4-BE49-F238E27FC236}">
                  <a16:creationId xmlns:a16="http://schemas.microsoft.com/office/drawing/2014/main" id="{2DB8147D-1E70-406F-8439-A21B3B0E3FF8}"/>
                </a:ext>
              </a:extLst>
            </p:cNvPr>
            <p:cNvGrpSpPr/>
            <p:nvPr/>
          </p:nvGrpSpPr>
          <p:grpSpPr>
            <a:xfrm rot="2754858">
              <a:off x="1292245" y="4851434"/>
              <a:ext cx="418271" cy="737362"/>
              <a:chOff x="1676400" y="2133600"/>
              <a:chExt cx="1447800" cy="2088845"/>
            </a:xfrm>
          </p:grpSpPr>
          <p:sp>
            <p:nvSpPr>
              <p:cNvPr id="1119" name="Oval 1118">
                <a:extLst>
                  <a:ext uri="{FF2B5EF4-FFF2-40B4-BE49-F238E27FC236}">
                    <a16:creationId xmlns:a16="http://schemas.microsoft.com/office/drawing/2014/main" id="{AA26471B-537F-44FA-B5B9-58CABFA47AC7}"/>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120" name="Moon 1119">
                <a:extLst>
                  <a:ext uri="{FF2B5EF4-FFF2-40B4-BE49-F238E27FC236}">
                    <a16:creationId xmlns:a16="http://schemas.microsoft.com/office/drawing/2014/main" id="{BA7A8699-84A0-41B6-9456-04473DF09896}"/>
                  </a:ext>
                </a:extLst>
              </p:cNvPr>
              <p:cNvSpPr/>
              <p:nvPr/>
            </p:nvSpPr>
            <p:spPr>
              <a:xfrm rot="16429614">
                <a:off x="2042866" y="3204410"/>
                <a:ext cx="672490" cy="1363580"/>
              </a:xfrm>
              <a:prstGeom prst="moon">
                <a:avLst>
                  <a:gd name="adj" fmla="val 87500"/>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121" name="Moon 1120">
                <a:extLst>
                  <a:ext uri="{FF2B5EF4-FFF2-40B4-BE49-F238E27FC236}">
                    <a16:creationId xmlns:a16="http://schemas.microsoft.com/office/drawing/2014/main" id="{D68FB83C-A877-4610-BE97-62FA2BE9E283}"/>
                  </a:ext>
                </a:extLst>
              </p:cNvPr>
              <p:cNvSpPr/>
              <p:nvPr/>
            </p:nvSpPr>
            <p:spPr>
              <a:xfrm rot="5400000">
                <a:off x="2031790" y="2496488"/>
                <a:ext cx="718282" cy="1364105"/>
              </a:xfrm>
              <a:prstGeom prst="moon">
                <a:avLst>
                  <a:gd name="adj" fmla="val 34385"/>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1101" name="Group 1100">
              <a:extLst>
                <a:ext uri="{FF2B5EF4-FFF2-40B4-BE49-F238E27FC236}">
                  <a16:creationId xmlns:a16="http://schemas.microsoft.com/office/drawing/2014/main" id="{FE0092F7-1F48-44A6-BD38-54D0113592EE}"/>
                </a:ext>
              </a:extLst>
            </p:cNvPr>
            <p:cNvGrpSpPr/>
            <p:nvPr/>
          </p:nvGrpSpPr>
          <p:grpSpPr>
            <a:xfrm rot="18845142" flipH="1">
              <a:off x="1670777" y="4757861"/>
              <a:ext cx="454896" cy="743939"/>
              <a:chOff x="1676400" y="2133600"/>
              <a:chExt cx="1447800" cy="2088845"/>
            </a:xfrm>
          </p:grpSpPr>
          <p:sp>
            <p:nvSpPr>
              <p:cNvPr id="1116" name="Oval 1115">
                <a:extLst>
                  <a:ext uri="{FF2B5EF4-FFF2-40B4-BE49-F238E27FC236}">
                    <a16:creationId xmlns:a16="http://schemas.microsoft.com/office/drawing/2014/main" id="{EB3206DE-EC1D-40C1-9D3C-C4FFC0C3FFEF}"/>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117" name="Moon 1116">
                <a:extLst>
                  <a:ext uri="{FF2B5EF4-FFF2-40B4-BE49-F238E27FC236}">
                    <a16:creationId xmlns:a16="http://schemas.microsoft.com/office/drawing/2014/main" id="{B9DE2251-5579-4E42-A85C-4B46E5498C10}"/>
                  </a:ext>
                </a:extLst>
              </p:cNvPr>
              <p:cNvSpPr/>
              <p:nvPr/>
            </p:nvSpPr>
            <p:spPr>
              <a:xfrm rot="16429614">
                <a:off x="2042866" y="3204410"/>
                <a:ext cx="672490" cy="1363580"/>
              </a:xfrm>
              <a:prstGeom prst="moon">
                <a:avLst>
                  <a:gd name="adj" fmla="val 87500"/>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118" name="Moon 1117">
                <a:extLst>
                  <a:ext uri="{FF2B5EF4-FFF2-40B4-BE49-F238E27FC236}">
                    <a16:creationId xmlns:a16="http://schemas.microsoft.com/office/drawing/2014/main" id="{004BFDD6-AF62-43DA-8115-8C33A0A5043F}"/>
                  </a:ext>
                </a:extLst>
              </p:cNvPr>
              <p:cNvSpPr/>
              <p:nvPr/>
            </p:nvSpPr>
            <p:spPr>
              <a:xfrm rot="5400000">
                <a:off x="2031790" y="2496488"/>
                <a:ext cx="718282" cy="1364105"/>
              </a:xfrm>
              <a:prstGeom prst="moon">
                <a:avLst>
                  <a:gd name="adj" fmla="val 34385"/>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1102" name="Group 1101">
              <a:extLst>
                <a:ext uri="{FF2B5EF4-FFF2-40B4-BE49-F238E27FC236}">
                  <a16:creationId xmlns:a16="http://schemas.microsoft.com/office/drawing/2014/main" id="{02A460C6-1F66-4BF5-8BC8-9C739D8F4DB2}"/>
                </a:ext>
              </a:extLst>
            </p:cNvPr>
            <p:cNvGrpSpPr/>
            <p:nvPr/>
          </p:nvGrpSpPr>
          <p:grpSpPr>
            <a:xfrm>
              <a:off x="810561" y="2772737"/>
              <a:ext cx="1865271" cy="2320328"/>
              <a:chOff x="4419600" y="2060454"/>
              <a:chExt cx="3045502" cy="4187946"/>
            </a:xfrm>
          </p:grpSpPr>
          <p:sp>
            <p:nvSpPr>
              <p:cNvPr id="1107" name="Oval 1106">
                <a:extLst>
                  <a:ext uri="{FF2B5EF4-FFF2-40B4-BE49-F238E27FC236}">
                    <a16:creationId xmlns:a16="http://schemas.microsoft.com/office/drawing/2014/main" id="{1FE39307-8D74-4BCB-A446-985B41D9E847}"/>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108" name="Oval 1107">
                <a:extLst>
                  <a:ext uri="{FF2B5EF4-FFF2-40B4-BE49-F238E27FC236}">
                    <a16:creationId xmlns:a16="http://schemas.microsoft.com/office/drawing/2014/main" id="{F6921952-4A21-4C64-ABA0-6232F85DD043}"/>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109" name="Trapezoid 1108">
                <a:extLst>
                  <a:ext uri="{FF2B5EF4-FFF2-40B4-BE49-F238E27FC236}">
                    <a16:creationId xmlns:a16="http://schemas.microsoft.com/office/drawing/2014/main" id="{5A99C996-1088-493A-B697-D9BC3C7EF8D8}"/>
                  </a:ext>
                </a:extLst>
              </p:cNvPr>
              <p:cNvSpPr/>
              <p:nvPr/>
            </p:nvSpPr>
            <p:spPr>
              <a:xfrm rot="20102191">
                <a:off x="6267526" y="2091421"/>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110" name="Trapezoid 1109">
                <a:extLst>
                  <a:ext uri="{FF2B5EF4-FFF2-40B4-BE49-F238E27FC236}">
                    <a16:creationId xmlns:a16="http://schemas.microsoft.com/office/drawing/2014/main" id="{5F5C3520-091C-4C3F-848E-927AF1124AD8}"/>
                  </a:ext>
                </a:extLst>
              </p:cNvPr>
              <p:cNvSpPr/>
              <p:nvPr/>
            </p:nvSpPr>
            <p:spPr>
              <a:xfrm rot="1327004">
                <a:off x="4648115" y="2060454"/>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111" name="Trapezoid 1110">
                <a:extLst>
                  <a:ext uri="{FF2B5EF4-FFF2-40B4-BE49-F238E27FC236}">
                    <a16:creationId xmlns:a16="http://schemas.microsoft.com/office/drawing/2014/main" id="{DC2BC5AE-25F6-42E1-9501-2762CE760D25}"/>
                  </a:ext>
                </a:extLst>
              </p:cNvPr>
              <p:cNvSpPr/>
              <p:nvPr/>
            </p:nvSpPr>
            <p:spPr>
              <a:xfrm>
                <a:off x="4876800" y="2133600"/>
                <a:ext cx="2133600" cy="4114800"/>
              </a:xfrm>
              <a:prstGeom prst="trapezoid">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112" name="Isosceles Triangle 1111">
                <a:extLst>
                  <a:ext uri="{FF2B5EF4-FFF2-40B4-BE49-F238E27FC236}">
                    <a16:creationId xmlns:a16="http://schemas.microsoft.com/office/drawing/2014/main" id="{7BDD41F8-4210-47A2-BF9B-D5C03A884E58}"/>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113" name="Rectangle 1112">
                <a:extLst>
                  <a:ext uri="{FF2B5EF4-FFF2-40B4-BE49-F238E27FC236}">
                    <a16:creationId xmlns:a16="http://schemas.microsoft.com/office/drawing/2014/main" id="{2347B3FD-6B64-4E42-87CB-FA713E4D91C4}"/>
                  </a:ext>
                </a:extLst>
              </p:cNvPr>
              <p:cNvSpPr/>
              <p:nvPr/>
            </p:nvSpPr>
            <p:spPr>
              <a:xfrm>
                <a:off x="5181600" y="4419600"/>
                <a:ext cx="1524000" cy="228600"/>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114" name="Trapezoid 1113">
                <a:extLst>
                  <a:ext uri="{FF2B5EF4-FFF2-40B4-BE49-F238E27FC236}">
                    <a16:creationId xmlns:a16="http://schemas.microsoft.com/office/drawing/2014/main" id="{092A5591-7D14-4F6E-B934-428106B5ADB9}"/>
                  </a:ext>
                </a:extLst>
              </p:cNvPr>
              <p:cNvSpPr/>
              <p:nvPr/>
            </p:nvSpPr>
            <p:spPr>
              <a:xfrm rot="366654" flipH="1">
                <a:off x="4944218" y="2084003"/>
                <a:ext cx="706763" cy="3877254"/>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115" name="Trapezoid 1114">
                <a:extLst>
                  <a:ext uri="{FF2B5EF4-FFF2-40B4-BE49-F238E27FC236}">
                    <a16:creationId xmlns:a16="http://schemas.microsoft.com/office/drawing/2014/main" id="{843B95C0-8763-4B1D-81B6-C279F5760F15}"/>
                  </a:ext>
                </a:extLst>
              </p:cNvPr>
              <p:cNvSpPr/>
              <p:nvPr/>
            </p:nvSpPr>
            <p:spPr>
              <a:xfrm rot="21233346">
                <a:off x="6224662" y="2067736"/>
                <a:ext cx="706763" cy="3886573"/>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grpSp>
        <p:sp>
          <p:nvSpPr>
            <p:cNvPr id="1103" name="Round Diagonal Corner Rectangle 102">
              <a:extLst>
                <a:ext uri="{FF2B5EF4-FFF2-40B4-BE49-F238E27FC236}">
                  <a16:creationId xmlns:a16="http://schemas.microsoft.com/office/drawing/2014/main" id="{B020EACB-8090-4C8B-B5EE-34543ADEF0B1}"/>
                </a:ext>
              </a:extLst>
            </p:cNvPr>
            <p:cNvSpPr/>
            <p:nvPr/>
          </p:nvSpPr>
          <p:spPr>
            <a:xfrm rot="18574207">
              <a:off x="1330548" y="2360825"/>
              <a:ext cx="715874" cy="7154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104" name="Oval 1103">
              <a:extLst>
                <a:ext uri="{FF2B5EF4-FFF2-40B4-BE49-F238E27FC236}">
                  <a16:creationId xmlns:a16="http://schemas.microsoft.com/office/drawing/2014/main" id="{6E0E77E6-CEA7-4EE0-A630-1C5EBAD5959D}"/>
                </a:ext>
              </a:extLst>
            </p:cNvPr>
            <p:cNvSpPr/>
            <p:nvPr/>
          </p:nvSpPr>
          <p:spPr>
            <a:xfrm>
              <a:off x="1521331" y="2463130"/>
              <a:ext cx="332869" cy="1660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105" name="Rectangle 1104">
              <a:extLst>
                <a:ext uri="{FF2B5EF4-FFF2-40B4-BE49-F238E27FC236}">
                  <a16:creationId xmlns:a16="http://schemas.microsoft.com/office/drawing/2014/main" id="{F78C5D17-7A35-458F-8338-2BBD36620073}"/>
                </a:ext>
              </a:extLst>
            </p:cNvPr>
            <p:cNvSpPr/>
            <p:nvPr/>
          </p:nvSpPr>
          <p:spPr>
            <a:xfrm>
              <a:off x="782565" y="1606305"/>
              <a:ext cx="1865270" cy="220090"/>
            </a:xfrm>
            <a:prstGeom prst="rect">
              <a:avLst/>
            </a:prstGeom>
            <a:solidFill>
              <a:srgbClr val="F1DE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106" name="Freeform: Shape 1105">
              <a:extLst>
                <a:ext uri="{FF2B5EF4-FFF2-40B4-BE49-F238E27FC236}">
                  <a16:creationId xmlns:a16="http://schemas.microsoft.com/office/drawing/2014/main" id="{7B36AB5B-E131-4CFF-BA64-C576FA8F7D8F}"/>
                </a:ext>
              </a:extLst>
            </p:cNvPr>
            <p:cNvSpPr/>
            <p:nvPr/>
          </p:nvSpPr>
          <p:spPr>
            <a:xfrm rot="14935407">
              <a:off x="1294399" y="856779"/>
              <a:ext cx="812269" cy="1301507"/>
            </a:xfrm>
            <a:custGeom>
              <a:avLst/>
              <a:gdLst>
                <a:gd name="connsiteX0" fmla="*/ 686068 w 812269"/>
                <a:gd name="connsiteY0" fmla="*/ 956814 h 1301507"/>
                <a:gd name="connsiteX1" fmla="*/ 539244 w 812269"/>
                <a:gd name="connsiteY1" fmla="*/ 1143752 h 1301507"/>
                <a:gd name="connsiteX2" fmla="*/ 282405 w 812269"/>
                <a:gd name="connsiteY2" fmla="*/ 1288198 h 1301507"/>
                <a:gd name="connsiteX3" fmla="*/ 141421 w 812269"/>
                <a:gd name="connsiteY3" fmla="*/ 1248710 h 1301507"/>
                <a:gd name="connsiteX4" fmla="*/ 39928 w 812269"/>
                <a:gd name="connsiteY4" fmla="*/ 1068246 h 1301507"/>
                <a:gd name="connsiteX5" fmla="*/ 158387 w 812269"/>
                <a:gd name="connsiteY5" fmla="*/ 645303 h 1301507"/>
                <a:gd name="connsiteX6" fmla="*/ 247545 w 812269"/>
                <a:gd name="connsiteY6" fmla="*/ 595161 h 1301507"/>
                <a:gd name="connsiteX7" fmla="*/ 231252 w 812269"/>
                <a:gd name="connsiteY7" fmla="*/ 575414 h 1301507"/>
                <a:gd name="connsiteX8" fmla="*/ 177005 w 812269"/>
                <a:gd name="connsiteY8" fmla="*/ 397823 h 1301507"/>
                <a:gd name="connsiteX9" fmla="*/ 177005 w 812269"/>
                <a:gd name="connsiteY9" fmla="*/ 105879 h 1301507"/>
                <a:gd name="connsiteX10" fmla="*/ 282884 w 812269"/>
                <a:gd name="connsiteY10" fmla="*/ 0 h 1301507"/>
                <a:gd name="connsiteX11" fmla="*/ 494637 w 812269"/>
                <a:gd name="connsiteY11" fmla="*/ 0 h 1301507"/>
                <a:gd name="connsiteX12" fmla="*/ 812269 w 812269"/>
                <a:gd name="connsiteY12" fmla="*/ 317632 h 1301507"/>
                <a:gd name="connsiteX13" fmla="*/ 812269 w 812269"/>
                <a:gd name="connsiteY13" fmla="*/ 609576 h 1301507"/>
                <a:gd name="connsiteX14" fmla="*/ 706390 w 812269"/>
                <a:gd name="connsiteY14" fmla="*/ 715455 h 1301507"/>
                <a:gd name="connsiteX15" fmla="*/ 654692 w 812269"/>
                <a:gd name="connsiteY15" fmla="*/ 715455 h 1301507"/>
                <a:gd name="connsiteX16" fmla="*/ 657703 w 812269"/>
                <a:gd name="connsiteY16" fmla="*/ 720810 h 1301507"/>
                <a:gd name="connsiteX17" fmla="*/ 686068 w 812269"/>
                <a:gd name="connsiteY17" fmla="*/ 956814 h 130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2269" h="1301507">
                  <a:moveTo>
                    <a:pt x="686068" y="956814"/>
                  </a:moveTo>
                  <a:cubicBezTo>
                    <a:pt x="664631" y="1033352"/>
                    <a:pt x="613996" y="1101711"/>
                    <a:pt x="539244" y="1143752"/>
                  </a:cubicBezTo>
                  <a:lnTo>
                    <a:pt x="282405" y="1288198"/>
                  </a:lnTo>
                  <a:cubicBezTo>
                    <a:pt x="232570" y="1316225"/>
                    <a:pt x="169449" y="1298546"/>
                    <a:pt x="141421" y="1248710"/>
                  </a:cubicBezTo>
                  <a:lnTo>
                    <a:pt x="39928" y="1068246"/>
                  </a:lnTo>
                  <a:cubicBezTo>
                    <a:pt x="-44152" y="918742"/>
                    <a:pt x="8884" y="729384"/>
                    <a:pt x="158387" y="645303"/>
                  </a:cubicBezTo>
                  <a:lnTo>
                    <a:pt x="247545" y="595161"/>
                  </a:lnTo>
                  <a:lnTo>
                    <a:pt x="231252" y="575414"/>
                  </a:lnTo>
                  <a:cubicBezTo>
                    <a:pt x="197003" y="524720"/>
                    <a:pt x="177005" y="463607"/>
                    <a:pt x="177005" y="397823"/>
                  </a:cubicBezTo>
                  <a:lnTo>
                    <a:pt x="177005" y="105879"/>
                  </a:lnTo>
                  <a:cubicBezTo>
                    <a:pt x="177005" y="47404"/>
                    <a:pt x="224409" y="0"/>
                    <a:pt x="282884" y="0"/>
                  </a:cubicBezTo>
                  <a:lnTo>
                    <a:pt x="494637" y="0"/>
                  </a:lnTo>
                  <a:cubicBezTo>
                    <a:pt x="670060" y="0"/>
                    <a:pt x="812269" y="142209"/>
                    <a:pt x="812269" y="317632"/>
                  </a:cubicBezTo>
                  <a:lnTo>
                    <a:pt x="812269" y="609576"/>
                  </a:lnTo>
                  <a:cubicBezTo>
                    <a:pt x="812269" y="668051"/>
                    <a:pt x="764865" y="715455"/>
                    <a:pt x="706390" y="715455"/>
                  </a:cubicBezTo>
                  <a:lnTo>
                    <a:pt x="654692" y="715455"/>
                  </a:lnTo>
                  <a:lnTo>
                    <a:pt x="657703" y="720810"/>
                  </a:lnTo>
                  <a:cubicBezTo>
                    <a:pt x="699744" y="795561"/>
                    <a:pt x="707505" y="880277"/>
                    <a:pt x="686068" y="956814"/>
                  </a:cubicBez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spTree>
    <p:extLst>
      <p:ext uri="{BB962C8B-B14F-4D97-AF65-F5344CB8AC3E}">
        <p14:creationId xmlns:p14="http://schemas.microsoft.com/office/powerpoint/2010/main" val="1907139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559143" y="1092434"/>
            <a:ext cx="10465611" cy="5298993"/>
            <a:chOff x="559143" y="1092434"/>
            <a:chExt cx="10465611" cy="5298993"/>
          </a:xfrm>
        </p:grpSpPr>
        <p:sp>
          <p:nvSpPr>
            <p:cNvPr id="160" name="TextBox 159"/>
            <p:cNvSpPr txBox="1"/>
            <p:nvPr/>
          </p:nvSpPr>
          <p:spPr>
            <a:xfrm>
              <a:off x="1880754" y="1092434"/>
              <a:ext cx="9144000" cy="2554545"/>
            </a:xfrm>
            <a:prstGeom prst="rect">
              <a:avLst/>
            </a:prstGeom>
            <a:noFill/>
          </p:spPr>
          <p:txBody>
            <a:bodyPr wrap="square" rtlCol="0">
              <a:spAutoFit/>
            </a:bodyPr>
            <a:lstStyle/>
            <a:p>
              <a:pPr algn="ctr"/>
              <a:r>
                <a:rPr lang="en-US" sz="3200" dirty="0">
                  <a:solidFill>
                    <a:schemeClr val="bg1"/>
                  </a:solidFill>
                </a:rPr>
                <a:t>“By this experience and revelation to Peter, the Lord modified the practice of the Church and revealed a more complete doctrinal understanding to His disciples. And so, the preaching of the gospel expanded to encompass all mankind.”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143" y="4739413"/>
              <a:ext cx="1321611" cy="1652014"/>
            </a:xfrm>
            <a:prstGeom prst="rect">
              <a:avLst/>
            </a:prstGeom>
          </p:spPr>
        </p:pic>
      </p:grpSp>
      <p:sp>
        <p:nvSpPr>
          <p:cNvPr id="75" name="TextBox 74"/>
          <p:cNvSpPr txBox="1"/>
          <p:nvPr/>
        </p:nvSpPr>
        <p:spPr>
          <a:xfrm>
            <a:off x="6829632" y="6521004"/>
            <a:ext cx="5410200" cy="338554"/>
          </a:xfrm>
          <a:prstGeom prst="rect">
            <a:avLst/>
          </a:prstGeom>
          <a:noFill/>
        </p:spPr>
        <p:txBody>
          <a:bodyPr wrap="square" rtlCol="0">
            <a:spAutoFit/>
          </a:bodyPr>
          <a:lstStyle/>
          <a:p>
            <a:pPr algn="r"/>
            <a:r>
              <a:rPr lang="en-US" sz="1600" dirty="0">
                <a:solidFill>
                  <a:schemeClr val="bg1"/>
                </a:solidFill>
              </a:rPr>
              <a:t>(6)</a:t>
            </a:r>
          </a:p>
        </p:txBody>
      </p:sp>
    </p:spTree>
    <p:extLst>
      <p:ext uri="{BB962C8B-B14F-4D97-AF65-F5344CB8AC3E}">
        <p14:creationId xmlns:p14="http://schemas.microsoft.com/office/powerpoint/2010/main" val="39463582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TextBox 159"/>
          <p:cNvSpPr txBox="1"/>
          <p:nvPr/>
        </p:nvSpPr>
        <p:spPr>
          <a:xfrm>
            <a:off x="1227786" y="623778"/>
            <a:ext cx="9144000" cy="5016758"/>
          </a:xfrm>
          <a:prstGeom prst="rect">
            <a:avLst/>
          </a:prstGeom>
          <a:noFill/>
        </p:spPr>
        <p:txBody>
          <a:bodyPr wrap="square" rtlCol="0">
            <a:spAutoFit/>
          </a:bodyPr>
          <a:lstStyle/>
          <a:p>
            <a:pPr algn="ctr"/>
            <a:r>
              <a:rPr lang="en-US" sz="4000" dirty="0">
                <a:solidFill>
                  <a:schemeClr val="bg1"/>
                </a:solidFill>
              </a:rPr>
              <a:t>“…and he </a:t>
            </a:r>
            <a:r>
              <a:rPr lang="en-US" sz="4000" dirty="0" err="1">
                <a:solidFill>
                  <a:schemeClr val="bg1"/>
                </a:solidFill>
              </a:rPr>
              <a:t>inviteth</a:t>
            </a:r>
            <a:r>
              <a:rPr lang="en-US" sz="4000" dirty="0">
                <a:solidFill>
                  <a:schemeClr val="bg1"/>
                </a:solidFill>
              </a:rPr>
              <a:t> them all to come unto him and partake of his goodness; and he </a:t>
            </a:r>
            <a:r>
              <a:rPr lang="en-US" sz="4000" dirty="0" err="1">
                <a:solidFill>
                  <a:schemeClr val="bg1"/>
                </a:solidFill>
              </a:rPr>
              <a:t>denieth</a:t>
            </a:r>
            <a:r>
              <a:rPr lang="en-US" sz="4000" dirty="0">
                <a:solidFill>
                  <a:schemeClr val="bg1"/>
                </a:solidFill>
              </a:rPr>
              <a:t> none that come unto him, black and white, bond and free, male and female; and he </a:t>
            </a:r>
            <a:r>
              <a:rPr lang="en-US" sz="4000" dirty="0" err="1">
                <a:solidFill>
                  <a:schemeClr val="bg1"/>
                </a:solidFill>
              </a:rPr>
              <a:t>rememberth</a:t>
            </a:r>
            <a:r>
              <a:rPr lang="en-US" sz="4000" dirty="0">
                <a:solidFill>
                  <a:schemeClr val="bg1"/>
                </a:solidFill>
              </a:rPr>
              <a:t> the heathen; and all are alike unto God, </a:t>
            </a:r>
          </a:p>
          <a:p>
            <a:pPr algn="ctr"/>
            <a:r>
              <a:rPr lang="en-US" sz="4000" dirty="0">
                <a:solidFill>
                  <a:schemeClr val="bg1"/>
                </a:solidFill>
              </a:rPr>
              <a:t>both Jew and Gentile.” </a:t>
            </a:r>
          </a:p>
          <a:p>
            <a:pPr algn="ctr"/>
            <a:r>
              <a:rPr lang="en-US" sz="4000" dirty="0">
                <a:solidFill>
                  <a:schemeClr val="bg1"/>
                </a:solidFill>
              </a:rPr>
              <a:t> (2 Nephi 26:33)</a:t>
            </a:r>
          </a:p>
        </p:txBody>
      </p:sp>
      <p:grpSp>
        <p:nvGrpSpPr>
          <p:cNvPr id="2" name="Group 344"/>
          <p:cNvGrpSpPr/>
          <p:nvPr/>
        </p:nvGrpSpPr>
        <p:grpSpPr>
          <a:xfrm>
            <a:off x="8686800" y="3657600"/>
            <a:ext cx="1481470" cy="2895600"/>
            <a:chOff x="2057402" y="1656736"/>
            <a:chExt cx="1466633" cy="2412190"/>
          </a:xfrm>
        </p:grpSpPr>
        <p:sp>
          <p:nvSpPr>
            <p:cNvPr id="346" name="Oval 345"/>
            <p:cNvSpPr/>
            <p:nvPr/>
          </p:nvSpPr>
          <p:spPr>
            <a:xfrm rot="20950279">
              <a:off x="2057402" y="3040512"/>
              <a:ext cx="427501" cy="19817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Oval 346"/>
            <p:cNvSpPr/>
            <p:nvPr/>
          </p:nvSpPr>
          <p:spPr>
            <a:xfrm rot="20950279">
              <a:off x="3096534" y="3040512"/>
              <a:ext cx="427501" cy="19817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Trapezoid 347"/>
            <p:cNvSpPr/>
            <p:nvPr/>
          </p:nvSpPr>
          <p:spPr>
            <a:xfrm>
              <a:off x="2438402" y="2438402"/>
              <a:ext cx="742238" cy="1409442"/>
            </a:xfrm>
            <a:prstGeom prst="trapezoid">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p:cNvSpPr/>
            <p:nvPr/>
          </p:nvSpPr>
          <p:spPr>
            <a:xfrm rot="20950279">
              <a:off x="2359882" y="3814751"/>
              <a:ext cx="422398" cy="25417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Trapezoid 349"/>
            <p:cNvSpPr/>
            <p:nvPr/>
          </p:nvSpPr>
          <p:spPr>
            <a:xfrm rot="19846626">
              <a:off x="2885047" y="2397055"/>
              <a:ext cx="326730" cy="763222"/>
            </a:xfrm>
            <a:prstGeom prst="trapezoid">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p:cNvSpPr/>
            <p:nvPr/>
          </p:nvSpPr>
          <p:spPr>
            <a:xfrm rot="20950279">
              <a:off x="2731002" y="3814752"/>
              <a:ext cx="422398" cy="25417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Trapezoid 351"/>
            <p:cNvSpPr/>
            <p:nvPr/>
          </p:nvSpPr>
          <p:spPr>
            <a:xfrm rot="1753374" flipH="1">
              <a:off x="2365481" y="2397055"/>
              <a:ext cx="326730" cy="763222"/>
            </a:xfrm>
            <a:prstGeom prst="trapezoid">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p:cNvSpPr/>
            <p:nvPr/>
          </p:nvSpPr>
          <p:spPr>
            <a:xfrm>
              <a:off x="2412720" y="1735651"/>
              <a:ext cx="742238" cy="8674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Double Wave 353"/>
            <p:cNvSpPr/>
            <p:nvPr/>
          </p:nvSpPr>
          <p:spPr>
            <a:xfrm rot="21307692">
              <a:off x="3078418" y="1809044"/>
              <a:ext cx="219841" cy="638737"/>
            </a:xfrm>
            <a:prstGeom prst="double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Double Wave 354"/>
            <p:cNvSpPr/>
            <p:nvPr/>
          </p:nvSpPr>
          <p:spPr>
            <a:xfrm rot="407729">
              <a:off x="2292725" y="1804733"/>
              <a:ext cx="197834" cy="638739"/>
            </a:xfrm>
            <a:prstGeom prst="double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p:cNvSpPr/>
            <p:nvPr/>
          </p:nvSpPr>
          <p:spPr>
            <a:xfrm rot="5400000">
              <a:off x="2574925" y="1415565"/>
              <a:ext cx="431276" cy="913617"/>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Rounded Rectangle 356"/>
            <p:cNvSpPr/>
            <p:nvPr/>
          </p:nvSpPr>
          <p:spPr>
            <a:xfrm rot="5400000">
              <a:off x="2720798" y="1386682"/>
              <a:ext cx="124054" cy="1036322"/>
            </a:xfrm>
            <a:prstGeom prst="roundRect">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ctangle 357"/>
            <p:cNvSpPr/>
            <p:nvPr/>
          </p:nvSpPr>
          <p:spPr>
            <a:xfrm rot="2009698">
              <a:off x="2701403" y="2496715"/>
              <a:ext cx="116926" cy="1083969"/>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Rounded Rectangle 358"/>
            <p:cNvSpPr/>
            <p:nvPr/>
          </p:nvSpPr>
          <p:spPr>
            <a:xfrm>
              <a:off x="2264664" y="3207408"/>
              <a:ext cx="345440" cy="434188"/>
            </a:xfrm>
            <a:prstGeom prst="round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43986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82FB01-B96E-4724-EB51-86EDF0CEEAA4}"/>
              </a:ext>
            </a:extLst>
          </p:cNvPr>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69387D7-F0E1-6544-F743-B47E8CCB3507}"/>
              </a:ext>
            </a:extLst>
          </p:cNvPr>
          <p:cNvPicPr>
            <a:picLocks noChangeAspect="1"/>
          </p:cNvPicPr>
          <p:nvPr/>
        </p:nvPicPr>
        <p:blipFill>
          <a:blip r:embed="rId2"/>
          <a:stretch>
            <a:fillRect/>
          </a:stretch>
        </p:blipFill>
        <p:spPr>
          <a:xfrm>
            <a:off x="1187694" y="528806"/>
            <a:ext cx="9988042" cy="4664986"/>
          </a:xfrm>
          <a:prstGeom prst="rect">
            <a:avLst/>
          </a:prstGeom>
        </p:spPr>
      </p:pic>
      <p:sp>
        <p:nvSpPr>
          <p:cNvPr id="5" name="TextBox 4">
            <a:extLst>
              <a:ext uri="{FF2B5EF4-FFF2-40B4-BE49-F238E27FC236}">
                <a16:creationId xmlns:a16="http://schemas.microsoft.com/office/drawing/2014/main" id="{191DA741-3E66-3734-A63A-2FEE8698524F}"/>
              </a:ext>
            </a:extLst>
          </p:cNvPr>
          <p:cNvSpPr txBox="1"/>
          <p:nvPr/>
        </p:nvSpPr>
        <p:spPr>
          <a:xfrm>
            <a:off x="0" y="0"/>
            <a:ext cx="12192000" cy="646331"/>
          </a:xfrm>
          <a:prstGeom prst="rect">
            <a:avLst/>
          </a:prstGeom>
          <a:noFill/>
        </p:spPr>
        <p:txBody>
          <a:bodyPr wrap="square" rtlCol="0">
            <a:spAutoFit/>
          </a:bodyPr>
          <a:lstStyle/>
          <a:p>
            <a:pPr algn="ctr"/>
            <a:r>
              <a:rPr lang="en-US" sz="3600" dirty="0">
                <a:solidFill>
                  <a:schemeClr val="bg1"/>
                </a:solidFill>
              </a:rPr>
              <a:t>What Do You See?</a:t>
            </a:r>
          </a:p>
        </p:txBody>
      </p:sp>
      <p:sp>
        <p:nvSpPr>
          <p:cNvPr id="6" name="TextBox 5">
            <a:extLst>
              <a:ext uri="{FF2B5EF4-FFF2-40B4-BE49-F238E27FC236}">
                <a16:creationId xmlns:a16="http://schemas.microsoft.com/office/drawing/2014/main" id="{73B97116-977F-D6DB-90C8-96DE2326A5F0}"/>
              </a:ext>
            </a:extLst>
          </p:cNvPr>
          <p:cNvSpPr txBox="1"/>
          <p:nvPr/>
        </p:nvSpPr>
        <p:spPr>
          <a:xfrm>
            <a:off x="2039112" y="5226784"/>
            <a:ext cx="12192000" cy="1631216"/>
          </a:xfrm>
          <a:prstGeom prst="rect">
            <a:avLst/>
          </a:prstGeom>
          <a:noFill/>
        </p:spPr>
        <p:txBody>
          <a:bodyPr wrap="square" rtlCol="0">
            <a:spAutoFit/>
          </a:bodyPr>
          <a:lstStyle/>
          <a:p>
            <a:pPr algn="l" fontAlgn="base"/>
            <a:r>
              <a:rPr lang="en-US" sz="2000" b="0" i="0" dirty="0">
                <a:solidFill>
                  <a:schemeClr val="bg1"/>
                </a:solidFill>
                <a:effectLst/>
              </a:rPr>
              <a:t>Why might two people look at the same clouds but see different things?</a:t>
            </a:r>
          </a:p>
          <a:p>
            <a:pPr algn="l" fontAlgn="base"/>
            <a:endParaRPr lang="en-US" sz="2000" b="0" i="0" dirty="0">
              <a:solidFill>
                <a:schemeClr val="bg1"/>
              </a:solidFill>
              <a:effectLst/>
            </a:endParaRPr>
          </a:p>
          <a:p>
            <a:pPr algn="l" fontAlgn="base"/>
            <a:r>
              <a:rPr lang="en-US" sz="2000" b="0" i="0" dirty="0">
                <a:solidFill>
                  <a:schemeClr val="bg1"/>
                </a:solidFill>
                <a:effectLst/>
              </a:rPr>
              <a:t>Why might two people look at another person and see that person differently?</a:t>
            </a:r>
          </a:p>
          <a:p>
            <a:pPr algn="l" fontAlgn="base"/>
            <a:endParaRPr lang="en-US" sz="2000" b="0" i="0" dirty="0">
              <a:solidFill>
                <a:schemeClr val="bg1"/>
              </a:solidFill>
              <a:effectLst/>
            </a:endParaRPr>
          </a:p>
          <a:p>
            <a:pPr algn="l" fontAlgn="base"/>
            <a:r>
              <a:rPr lang="en-US" sz="2000" b="0" i="0" dirty="0">
                <a:solidFill>
                  <a:schemeClr val="bg1"/>
                </a:solidFill>
                <a:effectLst/>
              </a:rPr>
              <a:t>What do you know about how Heavenly Father and Jesus Christ see each of us?</a:t>
            </a:r>
          </a:p>
        </p:txBody>
      </p:sp>
    </p:spTree>
    <p:extLst>
      <p:ext uri="{BB962C8B-B14F-4D97-AF65-F5344CB8AC3E}">
        <p14:creationId xmlns:p14="http://schemas.microsoft.com/office/powerpoint/2010/main" val="195902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1000"/>
                                        <p:tgtEl>
                                          <p:spTgt spid="6">
                                            <p:txEl>
                                              <p:pRg st="4" end="4"/>
                                            </p:txEl>
                                          </p:spTgt>
                                        </p:tgtEl>
                                      </p:cBhvr>
                                    </p:animEffect>
                                    <p:anim calcmode="lin" valueType="num">
                                      <p:cBhvr>
                                        <p:cTn id="2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D977702-3A75-C0E6-2725-12EC77D9AF15}"/>
              </a:ext>
            </a:extLst>
          </p:cNvPr>
          <p:cNvPicPr>
            <a:picLocks noChangeAspect="1"/>
          </p:cNvPicPr>
          <p:nvPr/>
        </p:nvPicPr>
        <p:blipFill>
          <a:blip r:embed="rId2"/>
          <a:stretch>
            <a:fillRect/>
          </a:stretch>
        </p:blipFill>
        <p:spPr>
          <a:xfrm>
            <a:off x="7843345" y="1555533"/>
            <a:ext cx="4088524" cy="2999170"/>
          </a:xfrm>
          <a:prstGeom prst="rect">
            <a:avLst/>
          </a:prstGeom>
        </p:spPr>
      </p:pic>
      <p:sp>
        <p:nvSpPr>
          <p:cNvPr id="160" name="TextBox 159"/>
          <p:cNvSpPr txBox="1"/>
          <p:nvPr/>
        </p:nvSpPr>
        <p:spPr>
          <a:xfrm>
            <a:off x="341587" y="487025"/>
            <a:ext cx="7241627" cy="6370975"/>
          </a:xfrm>
          <a:prstGeom prst="rect">
            <a:avLst/>
          </a:prstGeom>
          <a:noFill/>
        </p:spPr>
        <p:txBody>
          <a:bodyPr wrap="square" rtlCol="0">
            <a:spAutoFit/>
          </a:bodyPr>
          <a:lstStyle/>
          <a:p>
            <a:pPr algn="l" fontAlgn="base"/>
            <a:r>
              <a:rPr lang="en-US" sz="2400" b="0" i="0" dirty="0">
                <a:solidFill>
                  <a:schemeClr val="bg1"/>
                </a:solidFill>
                <a:effectLst/>
                <a:latin typeface="Calibri" panose="020F0502020204030204" pitchFamily="34" charset="0"/>
              </a:rPr>
              <a:t>Each of us has a divine potential because each is a child of God. Each is equal in His eyes. The implications of this truth are profound. </a:t>
            </a:r>
          </a:p>
          <a:p>
            <a:pPr algn="l" fontAlgn="base"/>
            <a:endParaRPr lang="en-US" sz="2400" dirty="0">
              <a:solidFill>
                <a:schemeClr val="bg1"/>
              </a:solidFill>
              <a:latin typeface="Calibri" panose="020F0502020204030204" pitchFamily="34" charset="0"/>
            </a:endParaRPr>
          </a:p>
          <a:p>
            <a:pPr algn="l" fontAlgn="base"/>
            <a:r>
              <a:rPr lang="en-US" sz="2400" b="0" i="0" dirty="0">
                <a:solidFill>
                  <a:schemeClr val="bg1"/>
                </a:solidFill>
                <a:effectLst/>
                <a:latin typeface="Calibri" panose="020F0502020204030204" pitchFamily="34" charset="0"/>
              </a:rPr>
              <a:t>Brothers and sisters, please listen carefully to what I am about to say. God does not love one race more than another. </a:t>
            </a:r>
          </a:p>
          <a:p>
            <a:pPr algn="l" fontAlgn="base"/>
            <a:endParaRPr lang="en-US" sz="2400" dirty="0">
              <a:solidFill>
                <a:schemeClr val="bg1"/>
              </a:solidFill>
              <a:latin typeface="Calibri" panose="020F0502020204030204" pitchFamily="34" charset="0"/>
            </a:endParaRPr>
          </a:p>
          <a:p>
            <a:pPr algn="l" fontAlgn="base"/>
            <a:r>
              <a:rPr lang="en-US" sz="2400" b="0" i="0" dirty="0">
                <a:solidFill>
                  <a:schemeClr val="bg1"/>
                </a:solidFill>
                <a:effectLst/>
                <a:latin typeface="Calibri" panose="020F0502020204030204" pitchFamily="34" charset="0"/>
              </a:rPr>
              <a:t>His doctrine on this matter is clear. He invites </a:t>
            </a:r>
            <a:r>
              <a:rPr lang="en-US" sz="2400" b="0" i="1" dirty="0">
                <a:solidFill>
                  <a:schemeClr val="bg1"/>
                </a:solidFill>
                <a:effectLst/>
                <a:latin typeface="Calibri" panose="020F0502020204030204" pitchFamily="34" charset="0"/>
              </a:rPr>
              <a:t>all</a:t>
            </a:r>
            <a:r>
              <a:rPr lang="en-US" sz="2400" b="0" i="0" dirty="0">
                <a:solidFill>
                  <a:schemeClr val="bg1"/>
                </a:solidFill>
                <a:effectLst/>
                <a:latin typeface="Calibri" panose="020F0502020204030204" pitchFamily="34" charset="0"/>
              </a:rPr>
              <a:t> to come unto Him, “black and white, bond and free, male and female” </a:t>
            </a:r>
          </a:p>
          <a:p>
            <a:pPr algn="l" fontAlgn="base"/>
            <a:endParaRPr lang="en-US" sz="2400" dirty="0">
              <a:solidFill>
                <a:schemeClr val="bg1"/>
              </a:solidFill>
              <a:latin typeface="Calibri" panose="020F0502020204030204" pitchFamily="34" charset="0"/>
            </a:endParaRPr>
          </a:p>
          <a:p>
            <a:pPr algn="l" fontAlgn="base"/>
            <a:r>
              <a:rPr lang="en-US" sz="2400" b="0" i="0" dirty="0">
                <a:solidFill>
                  <a:schemeClr val="bg1"/>
                </a:solidFill>
                <a:effectLst/>
                <a:latin typeface="Calibri" panose="020F0502020204030204" pitchFamily="34" charset="0"/>
              </a:rPr>
              <a:t>I assure you that your standing before God is not determined by the color of your skin. Favor or disfavor with God is dependent upon your devotion to God and His commandments and not the color of your skin.</a:t>
            </a:r>
          </a:p>
          <a:p>
            <a:pPr algn="l" fontAlgn="base"/>
            <a:r>
              <a:rPr lang="en-US" sz="2400" b="0" i="0" dirty="0">
                <a:solidFill>
                  <a:schemeClr val="bg1"/>
                </a:solidFill>
                <a:effectLst/>
                <a:latin typeface="Calibri" panose="020F0502020204030204" pitchFamily="34" charset="0"/>
              </a:rPr>
              <a:t>(10)</a:t>
            </a:r>
          </a:p>
        </p:txBody>
      </p:sp>
      <p:pic>
        <p:nvPicPr>
          <p:cNvPr id="7" name="Picture 6" descr="A person in a suit and tie&#10;&#10;Description automatically generated with medium confidence">
            <a:extLst>
              <a:ext uri="{FF2B5EF4-FFF2-40B4-BE49-F238E27FC236}">
                <a16:creationId xmlns:a16="http://schemas.microsoft.com/office/drawing/2014/main" id="{31C0DD9A-A9D6-E4BB-5EDE-D3EA334188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0965" y="182176"/>
            <a:ext cx="951515" cy="1191182"/>
          </a:xfrm>
          <a:prstGeom prst="rect">
            <a:avLst/>
          </a:prstGeom>
        </p:spPr>
      </p:pic>
    </p:spTree>
    <p:extLst>
      <p:ext uri="{BB962C8B-B14F-4D97-AF65-F5344CB8AC3E}">
        <p14:creationId xmlns:p14="http://schemas.microsoft.com/office/powerpoint/2010/main" val="123610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0">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627623" y="142416"/>
            <a:ext cx="6096000" cy="2585323"/>
          </a:xfrm>
          <a:prstGeom prst="rect">
            <a:avLst/>
          </a:prstGeom>
        </p:spPr>
        <p:txBody>
          <a:bodyPr>
            <a:spAutoFit/>
          </a:bodyPr>
          <a:lstStyle/>
          <a:p>
            <a:pPr fontAlgn="base"/>
            <a:r>
              <a:rPr lang="en-US" dirty="0">
                <a:solidFill>
                  <a:schemeClr val="bg1"/>
                </a:solidFill>
              </a:rPr>
              <a:t>“There is order in the way the Lord reveals His will to mankind.</a:t>
            </a:r>
          </a:p>
          <a:p>
            <a:pPr fontAlgn="base"/>
            <a:r>
              <a:rPr lang="en-US" dirty="0">
                <a:solidFill>
                  <a:schemeClr val="bg1"/>
                </a:solidFill>
              </a:rPr>
              <a:t> We all have the right to petition the Lord and receive inspiration through His Spirit within the realm of our own stewardship. </a:t>
            </a:r>
          </a:p>
          <a:p>
            <a:pPr fontAlgn="base"/>
            <a:r>
              <a:rPr lang="en-US" dirty="0">
                <a:solidFill>
                  <a:schemeClr val="bg1"/>
                </a:solidFill>
              </a:rPr>
              <a:t>Parents can receive revelation for their own family, a bishop for his assigned congregation, and on up to the First Presidency for the entire Church. </a:t>
            </a:r>
          </a:p>
          <a:p>
            <a:pPr fontAlgn="base"/>
            <a:r>
              <a:rPr lang="en-US" dirty="0">
                <a:solidFill>
                  <a:schemeClr val="bg1"/>
                </a:solidFill>
              </a:rPr>
              <a:t>However, we cannot receive revelation for someone else’s stewardship.”</a:t>
            </a:r>
            <a:endParaRPr lang="en-US" b="0" i="0" dirty="0">
              <a:solidFill>
                <a:schemeClr val="bg1"/>
              </a:solidFill>
              <a:effectLst/>
              <a:latin typeface="Calibri" panose="020F0502020204030204" pitchFamily="34" charset="0"/>
            </a:endParaRPr>
          </a:p>
        </p:txBody>
      </p:sp>
      <p:sp>
        <p:nvSpPr>
          <p:cNvPr id="4" name="Rectangle 3"/>
          <p:cNvSpPr/>
          <p:nvPr/>
        </p:nvSpPr>
        <p:spPr>
          <a:xfrm>
            <a:off x="2371185" y="3286349"/>
            <a:ext cx="3849506" cy="1477328"/>
          </a:xfrm>
          <a:prstGeom prst="rect">
            <a:avLst/>
          </a:prstGeom>
        </p:spPr>
        <p:txBody>
          <a:bodyPr wrap="square">
            <a:spAutoFit/>
          </a:bodyPr>
          <a:lstStyle/>
          <a:p>
            <a:pPr fontAlgn="base"/>
            <a:r>
              <a:rPr lang="en-US" dirty="0">
                <a:solidFill>
                  <a:schemeClr val="bg1"/>
                </a:solidFill>
                <a:latin typeface="Calibri" panose="020F0502020204030204" pitchFamily="34" charset="0"/>
              </a:rPr>
              <a:t>Prophet Joseph Smith declared:</a:t>
            </a:r>
          </a:p>
          <a:p>
            <a:pPr fontAlgn="base"/>
            <a:r>
              <a:rPr lang="en-US" dirty="0">
                <a:solidFill>
                  <a:schemeClr val="bg1"/>
                </a:solidFill>
                <a:latin typeface="Calibri" panose="020F0502020204030204" pitchFamily="34" charset="0"/>
              </a:rPr>
              <a:t>“‘It is contrary to the economy of God for any member of the Church, or any one, to receive instructions for those in authority, higher than themselves’ (4)</a:t>
            </a:r>
            <a:endParaRPr lang="en-US" b="0" i="0" dirty="0">
              <a:solidFill>
                <a:schemeClr val="bg1"/>
              </a:solidFill>
              <a:effectLst/>
              <a:latin typeface="Calibri" panose="020F0502020204030204" pitchFamily="34" charset="0"/>
            </a:endParaRPr>
          </a:p>
        </p:txBody>
      </p:sp>
      <p:sp>
        <p:nvSpPr>
          <p:cNvPr id="5" name="Rectangle 4"/>
          <p:cNvSpPr/>
          <p:nvPr/>
        </p:nvSpPr>
        <p:spPr>
          <a:xfrm>
            <a:off x="6883776" y="4177130"/>
            <a:ext cx="4089434" cy="1477328"/>
          </a:xfrm>
          <a:prstGeom prst="rect">
            <a:avLst/>
          </a:prstGeom>
        </p:spPr>
        <p:txBody>
          <a:bodyPr wrap="square">
            <a:spAutoFit/>
          </a:bodyPr>
          <a:lstStyle/>
          <a:p>
            <a:r>
              <a:rPr lang="en-US" dirty="0">
                <a:solidFill>
                  <a:schemeClr val="bg1"/>
                </a:solidFill>
                <a:latin typeface="Calibri" panose="020F0502020204030204" pitchFamily="34" charset="0"/>
              </a:rPr>
              <a:t>“‘Revelations of the mind and will of God to the Church, are to come through the [First] Presidency.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This is the order of heaven.’</a:t>
            </a:r>
            <a:endParaRPr lang="en-US" dirty="0">
              <a:solidFill>
                <a:schemeClr val="bg1"/>
              </a:solidFill>
            </a:endParaRPr>
          </a:p>
        </p:txBody>
      </p:sp>
      <p:sp>
        <p:nvSpPr>
          <p:cNvPr id="7" name="TextBox 6"/>
          <p:cNvSpPr txBox="1"/>
          <p:nvPr/>
        </p:nvSpPr>
        <p:spPr>
          <a:xfrm>
            <a:off x="6829632" y="6521004"/>
            <a:ext cx="5410200" cy="338554"/>
          </a:xfrm>
          <a:prstGeom prst="rect">
            <a:avLst/>
          </a:prstGeom>
          <a:noFill/>
        </p:spPr>
        <p:txBody>
          <a:bodyPr wrap="square" rtlCol="0">
            <a:spAutoFit/>
          </a:bodyPr>
          <a:lstStyle/>
          <a:p>
            <a:pPr algn="r"/>
            <a:r>
              <a:rPr lang="en-US" sz="1600" dirty="0">
                <a:solidFill>
                  <a:schemeClr val="bg1"/>
                </a:solidFill>
              </a:rPr>
              <a:t>(5)</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6976" y="5434243"/>
            <a:ext cx="1324515" cy="134062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858" y="2629198"/>
            <a:ext cx="2064327" cy="2949039"/>
          </a:xfrm>
          <a:prstGeom prst="rect">
            <a:avLst/>
          </a:prstGeom>
        </p:spPr>
      </p:pic>
      <p:sp>
        <p:nvSpPr>
          <p:cNvPr id="11" name="Rounded Rectangle 10"/>
          <p:cNvSpPr/>
          <p:nvPr/>
        </p:nvSpPr>
        <p:spPr>
          <a:xfrm>
            <a:off x="835723" y="501894"/>
            <a:ext cx="4190998" cy="1032420"/>
          </a:xfrm>
          <a:prstGeom prst="roundRect">
            <a:avLst>
              <a:gd name="adj" fmla="val 9457"/>
            </a:avLst>
          </a:prstGeom>
          <a:solidFill>
            <a:srgbClr val="EDBA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772780" y="501894"/>
            <a:ext cx="848139" cy="1200329"/>
            <a:chOff x="4306957" y="1951465"/>
            <a:chExt cx="848139" cy="1200329"/>
          </a:xfrm>
        </p:grpSpPr>
        <p:sp>
          <p:nvSpPr>
            <p:cNvPr id="27" name="Rectangle 26"/>
            <p:cNvSpPr/>
            <p:nvPr/>
          </p:nvSpPr>
          <p:spPr>
            <a:xfrm>
              <a:off x="4306957" y="2127561"/>
              <a:ext cx="848139" cy="848139"/>
            </a:xfrm>
            <a:prstGeom prst="rect">
              <a:avLst/>
            </a:prstGeom>
            <a:solidFill>
              <a:schemeClr val="accent2">
                <a:lumMod val="75000"/>
              </a:schemeClr>
            </a:solidFill>
            <a:ln>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4341104" y="1951465"/>
              <a:ext cx="649357" cy="1200329"/>
            </a:xfrm>
            <a:prstGeom prst="rect">
              <a:avLst/>
            </a:prstGeom>
            <a:noFill/>
          </p:spPr>
          <p:txBody>
            <a:bodyPr wrap="square" rtlCol="0">
              <a:spAutoFit/>
            </a:bodyPr>
            <a:lstStyle/>
            <a:p>
              <a:r>
                <a:rPr lang="en-US" sz="7200" dirty="0">
                  <a:solidFill>
                    <a:schemeClr val="bg1"/>
                  </a:solidFill>
                </a:rPr>
                <a:t>O</a:t>
              </a:r>
            </a:p>
          </p:txBody>
        </p:sp>
      </p:grpSp>
      <p:grpSp>
        <p:nvGrpSpPr>
          <p:cNvPr id="13" name="Group 12"/>
          <p:cNvGrpSpPr/>
          <p:nvPr/>
        </p:nvGrpSpPr>
        <p:grpSpPr>
          <a:xfrm>
            <a:off x="1655925" y="510079"/>
            <a:ext cx="848139" cy="1200329"/>
            <a:chOff x="4306957" y="1951465"/>
            <a:chExt cx="848139" cy="1200329"/>
          </a:xfrm>
        </p:grpSpPr>
        <p:sp>
          <p:nvSpPr>
            <p:cNvPr id="25" name="Rectangle 24"/>
            <p:cNvSpPr/>
            <p:nvPr/>
          </p:nvSpPr>
          <p:spPr>
            <a:xfrm>
              <a:off x="4306957" y="2127561"/>
              <a:ext cx="848139" cy="848139"/>
            </a:xfrm>
            <a:prstGeom prst="rect">
              <a:avLst/>
            </a:prstGeom>
            <a:solidFill>
              <a:schemeClr val="accent2">
                <a:lumMod val="75000"/>
              </a:schemeClr>
            </a:solidFill>
            <a:ln>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4399720" y="1951465"/>
              <a:ext cx="649357" cy="1200329"/>
            </a:xfrm>
            <a:prstGeom prst="rect">
              <a:avLst/>
            </a:prstGeom>
            <a:noFill/>
          </p:spPr>
          <p:txBody>
            <a:bodyPr wrap="square" rtlCol="0">
              <a:spAutoFit/>
            </a:bodyPr>
            <a:lstStyle/>
            <a:p>
              <a:r>
                <a:rPr lang="en-US" sz="7200" dirty="0">
                  <a:solidFill>
                    <a:schemeClr val="bg1"/>
                  </a:solidFill>
                </a:rPr>
                <a:t>R</a:t>
              </a:r>
            </a:p>
          </p:txBody>
        </p:sp>
      </p:grpSp>
      <p:grpSp>
        <p:nvGrpSpPr>
          <p:cNvPr id="14" name="Group 13"/>
          <p:cNvGrpSpPr/>
          <p:nvPr/>
        </p:nvGrpSpPr>
        <p:grpSpPr>
          <a:xfrm>
            <a:off x="2535315" y="503452"/>
            <a:ext cx="848139" cy="1200329"/>
            <a:chOff x="4306957" y="1951465"/>
            <a:chExt cx="848139" cy="1200329"/>
          </a:xfrm>
        </p:grpSpPr>
        <p:sp>
          <p:nvSpPr>
            <p:cNvPr id="23" name="Rectangle 22"/>
            <p:cNvSpPr/>
            <p:nvPr/>
          </p:nvSpPr>
          <p:spPr>
            <a:xfrm>
              <a:off x="4306957" y="2127561"/>
              <a:ext cx="848139" cy="848139"/>
            </a:xfrm>
            <a:prstGeom prst="rect">
              <a:avLst/>
            </a:prstGeom>
            <a:solidFill>
              <a:schemeClr val="accent2">
                <a:lumMod val="75000"/>
              </a:schemeClr>
            </a:solidFill>
            <a:ln>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4359967" y="1951465"/>
              <a:ext cx="649357" cy="1200329"/>
            </a:xfrm>
            <a:prstGeom prst="rect">
              <a:avLst/>
            </a:prstGeom>
            <a:noFill/>
          </p:spPr>
          <p:txBody>
            <a:bodyPr wrap="square" rtlCol="0">
              <a:spAutoFit/>
            </a:bodyPr>
            <a:lstStyle/>
            <a:p>
              <a:r>
                <a:rPr lang="en-US" sz="7200" dirty="0">
                  <a:solidFill>
                    <a:schemeClr val="bg1"/>
                  </a:solidFill>
                </a:rPr>
                <a:t>D</a:t>
              </a:r>
            </a:p>
          </p:txBody>
        </p:sp>
      </p:grpSp>
      <p:grpSp>
        <p:nvGrpSpPr>
          <p:cNvPr id="15" name="Group 14"/>
          <p:cNvGrpSpPr/>
          <p:nvPr/>
        </p:nvGrpSpPr>
        <p:grpSpPr>
          <a:xfrm>
            <a:off x="3423211" y="510079"/>
            <a:ext cx="848139" cy="1200329"/>
            <a:chOff x="4306957" y="1951465"/>
            <a:chExt cx="848139" cy="1200329"/>
          </a:xfrm>
        </p:grpSpPr>
        <p:sp>
          <p:nvSpPr>
            <p:cNvPr id="21" name="Rectangle 20"/>
            <p:cNvSpPr/>
            <p:nvPr/>
          </p:nvSpPr>
          <p:spPr>
            <a:xfrm>
              <a:off x="4306957" y="2127561"/>
              <a:ext cx="848139" cy="848139"/>
            </a:xfrm>
            <a:prstGeom prst="rect">
              <a:avLst/>
            </a:prstGeom>
            <a:solidFill>
              <a:schemeClr val="accent2">
                <a:lumMod val="75000"/>
              </a:schemeClr>
            </a:solidFill>
            <a:ln>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399720" y="1951465"/>
              <a:ext cx="649357" cy="1200329"/>
            </a:xfrm>
            <a:prstGeom prst="rect">
              <a:avLst/>
            </a:prstGeom>
            <a:noFill/>
          </p:spPr>
          <p:txBody>
            <a:bodyPr wrap="square" rtlCol="0">
              <a:spAutoFit/>
            </a:bodyPr>
            <a:lstStyle/>
            <a:p>
              <a:r>
                <a:rPr lang="en-US" sz="7200" dirty="0">
                  <a:solidFill>
                    <a:schemeClr val="bg1"/>
                  </a:solidFill>
                </a:rPr>
                <a:t>E</a:t>
              </a:r>
            </a:p>
          </p:txBody>
        </p:sp>
      </p:grpSp>
      <p:grpSp>
        <p:nvGrpSpPr>
          <p:cNvPr id="16" name="Group 15"/>
          <p:cNvGrpSpPr/>
          <p:nvPr/>
        </p:nvGrpSpPr>
        <p:grpSpPr>
          <a:xfrm>
            <a:off x="4299030" y="501894"/>
            <a:ext cx="848139" cy="1200329"/>
            <a:chOff x="4306957" y="1951465"/>
            <a:chExt cx="848139" cy="1200329"/>
          </a:xfrm>
        </p:grpSpPr>
        <p:sp>
          <p:nvSpPr>
            <p:cNvPr id="18" name="Rectangle 17"/>
            <p:cNvSpPr/>
            <p:nvPr/>
          </p:nvSpPr>
          <p:spPr>
            <a:xfrm>
              <a:off x="4306957" y="2127561"/>
              <a:ext cx="848139" cy="848139"/>
            </a:xfrm>
            <a:prstGeom prst="rect">
              <a:avLst/>
            </a:prstGeom>
            <a:solidFill>
              <a:schemeClr val="accent2">
                <a:lumMod val="75000"/>
              </a:schemeClr>
            </a:solidFill>
            <a:ln>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373214" y="1951465"/>
              <a:ext cx="649357" cy="1200329"/>
            </a:xfrm>
            <a:prstGeom prst="rect">
              <a:avLst/>
            </a:prstGeom>
            <a:noFill/>
          </p:spPr>
          <p:txBody>
            <a:bodyPr wrap="square" rtlCol="0">
              <a:spAutoFit/>
            </a:bodyPr>
            <a:lstStyle/>
            <a:p>
              <a:r>
                <a:rPr lang="en-US" sz="7200" dirty="0">
                  <a:solidFill>
                    <a:schemeClr val="bg1"/>
                  </a:solidFill>
                </a:rPr>
                <a:t>R</a:t>
              </a:r>
            </a:p>
          </p:txBody>
        </p:sp>
      </p:grpSp>
      <p:sp>
        <p:nvSpPr>
          <p:cNvPr id="17" name="Rounded Rectangle 16"/>
          <p:cNvSpPr/>
          <p:nvPr/>
        </p:nvSpPr>
        <p:spPr>
          <a:xfrm>
            <a:off x="905305" y="1450210"/>
            <a:ext cx="4022030" cy="169047"/>
          </a:xfrm>
          <a:prstGeom prst="roundRect">
            <a:avLst>
              <a:gd name="adj" fmla="val 50000"/>
            </a:avLst>
          </a:prstGeom>
          <a:solidFill>
            <a:srgbClr val="EDBA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325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scan0003.jpg"/>
          <p:cNvPicPr>
            <a:picLocks noChangeAspect="1"/>
          </p:cNvPicPr>
          <p:nvPr/>
        </p:nvPicPr>
        <p:blipFill rotWithShape="1">
          <a:blip r:embed="rId2" cstate="print"/>
          <a:srcRect l="3685" t="310" r="4565" b="2661"/>
          <a:stretch/>
        </p:blipFill>
        <p:spPr>
          <a:xfrm>
            <a:off x="7408719" y="1067074"/>
            <a:ext cx="3153351" cy="4446450"/>
          </a:xfrm>
          <a:prstGeom prst="rect">
            <a:avLst/>
          </a:prstGeom>
        </p:spPr>
      </p:pic>
      <p:sp>
        <p:nvSpPr>
          <p:cNvPr id="2" name="Rectangle 1"/>
          <p:cNvSpPr/>
          <p:nvPr/>
        </p:nvSpPr>
        <p:spPr>
          <a:xfrm>
            <a:off x="404077" y="843475"/>
            <a:ext cx="6096000" cy="4370427"/>
          </a:xfrm>
          <a:prstGeom prst="rect">
            <a:avLst/>
          </a:prstGeom>
        </p:spPr>
        <p:txBody>
          <a:bodyPr>
            <a:spAutoFit/>
          </a:bodyPr>
          <a:lstStyle/>
          <a:p>
            <a:pPr fontAlgn="base"/>
            <a:r>
              <a:rPr lang="en-US" sz="2400" dirty="0">
                <a:solidFill>
                  <a:schemeClr val="bg1"/>
                </a:solidFill>
                <a:latin typeface="Calibri" panose="020F0502020204030204" pitchFamily="34" charset="0"/>
              </a:rPr>
              <a:t>Recognizing Spencer W. Kimball as the prophet, seer, and revelator, and president of The Church of Jesus Christ of Latter-day Saints, it is proposed that we as a constituent assembly accept this revelation as the word and will of the Lord. All in favor please signify by raising your right hand. Any opposed by the same sign.</a:t>
            </a:r>
          </a:p>
          <a:p>
            <a:pPr fontAlgn="base"/>
            <a:r>
              <a:rPr lang="en-US" sz="2400" dirty="0">
                <a:solidFill>
                  <a:schemeClr val="bg1"/>
                </a:solidFill>
                <a:latin typeface="Calibri" panose="020F0502020204030204" pitchFamily="34" charset="0"/>
              </a:rPr>
              <a:t> The vote to sustain the foregoing motion was unanimous in the affirmative.</a:t>
            </a:r>
          </a:p>
          <a:p>
            <a:pPr fontAlgn="base"/>
            <a:r>
              <a:rPr lang="en-US" sz="2400" dirty="0">
                <a:solidFill>
                  <a:schemeClr val="bg1"/>
                </a:solidFill>
                <a:latin typeface="Calibri" panose="020F0502020204030204" pitchFamily="34" charset="0"/>
              </a:rPr>
              <a:t> </a:t>
            </a:r>
          </a:p>
          <a:p>
            <a:pPr fontAlgn="base"/>
            <a:r>
              <a:rPr lang="en-US" sz="2400" dirty="0">
                <a:solidFill>
                  <a:schemeClr val="bg1"/>
                </a:solidFill>
                <a:latin typeface="Calibri" panose="020F0502020204030204" pitchFamily="34" charset="0"/>
              </a:rPr>
              <a:t>Salt Lake City, Utah, September 30, 1978.</a:t>
            </a:r>
          </a:p>
          <a:p>
            <a:pPr fontAlgn="base"/>
            <a:r>
              <a:rPr lang="en-US" sz="1400" b="0" i="0" dirty="0">
                <a:solidFill>
                  <a:schemeClr val="bg1"/>
                </a:solidFill>
                <a:effectLst/>
                <a:latin typeface="Calibri" panose="020F0502020204030204" pitchFamily="34" charset="0"/>
              </a:rPr>
              <a:t>(7)</a:t>
            </a:r>
          </a:p>
        </p:txBody>
      </p:sp>
      <p:grpSp>
        <p:nvGrpSpPr>
          <p:cNvPr id="5" name="Group 4"/>
          <p:cNvGrpSpPr/>
          <p:nvPr/>
        </p:nvGrpSpPr>
        <p:grpSpPr>
          <a:xfrm>
            <a:off x="1575123" y="5706210"/>
            <a:ext cx="2456213" cy="1003274"/>
            <a:chOff x="2317686" y="5623863"/>
            <a:chExt cx="2456213" cy="1003274"/>
          </a:xfrm>
        </p:grpSpPr>
        <p:pic>
          <p:nvPicPr>
            <p:cNvPr id="6" name="Picture 5"/>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3166908" y="5623863"/>
              <a:ext cx="753242" cy="99987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7523" y="5759701"/>
              <a:ext cx="656376" cy="865738"/>
            </a:xfrm>
            <a:prstGeom prst="rect">
              <a:avLst/>
            </a:prstGeom>
          </p:spPr>
        </p:pic>
        <p:pic>
          <p:nvPicPr>
            <p:cNvPr id="8" name="Picture 7"/>
            <p:cNvPicPr>
              <a:picLocks noChangeAspect="1"/>
            </p:cNvPicPr>
            <p:nvPr/>
          </p:nvPicPr>
          <p:blipFill rotWithShape="1">
            <a:blip r:embed="rId5">
              <a:grayscl/>
              <a:extLst>
                <a:ext uri="{28A0092B-C50C-407E-A947-70E740481C1C}">
                  <a14:useLocalDpi xmlns:a14="http://schemas.microsoft.com/office/drawing/2010/main" val="0"/>
                </a:ext>
              </a:extLst>
            </a:blip>
            <a:srcRect l="25823" t="3829" r="28248" b="48646"/>
            <a:stretch/>
          </p:blipFill>
          <p:spPr>
            <a:xfrm>
              <a:off x="2317686" y="5758004"/>
              <a:ext cx="651849" cy="869133"/>
            </a:xfrm>
            <a:prstGeom prst="rect">
              <a:avLst/>
            </a:prstGeom>
          </p:spPr>
        </p:pic>
      </p:grpSp>
      <p:sp>
        <p:nvSpPr>
          <p:cNvPr id="4" name="TextBox 3">
            <a:extLst>
              <a:ext uri="{FF2B5EF4-FFF2-40B4-BE49-F238E27FC236}">
                <a16:creationId xmlns:a16="http://schemas.microsoft.com/office/drawing/2014/main" id="{1CF5AECD-C60B-9950-2A6E-DCBC631F3FCC}"/>
              </a:ext>
            </a:extLst>
          </p:cNvPr>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rPr>
              <a:t>Priesthood Blessings to All Worthy Males</a:t>
            </a:r>
          </a:p>
        </p:txBody>
      </p:sp>
    </p:spTree>
    <p:extLst>
      <p:ext uri="{BB962C8B-B14F-4D97-AF65-F5344CB8AC3E}">
        <p14:creationId xmlns:p14="http://schemas.microsoft.com/office/powerpoint/2010/main" val="2484111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TextBox 280"/>
          <p:cNvSpPr txBox="1"/>
          <p:nvPr/>
        </p:nvSpPr>
        <p:spPr>
          <a:xfrm>
            <a:off x="61757" y="6496266"/>
            <a:ext cx="5410200" cy="338554"/>
          </a:xfrm>
          <a:prstGeom prst="rect">
            <a:avLst/>
          </a:prstGeom>
          <a:noFill/>
        </p:spPr>
        <p:txBody>
          <a:bodyPr wrap="square" rtlCol="0">
            <a:spAutoFit/>
          </a:bodyPr>
          <a:lstStyle/>
          <a:p>
            <a:r>
              <a:rPr lang="en-US" sz="1600" dirty="0">
                <a:solidFill>
                  <a:schemeClr val="bg1"/>
                </a:solidFill>
              </a:rPr>
              <a:t>Acts 11:1-18</a:t>
            </a:r>
          </a:p>
        </p:txBody>
      </p:sp>
      <p:sp>
        <p:nvSpPr>
          <p:cNvPr id="160" name="TextBox 159"/>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rPr>
              <a:t>Accepting Change</a:t>
            </a:r>
          </a:p>
        </p:txBody>
      </p:sp>
      <p:sp>
        <p:nvSpPr>
          <p:cNvPr id="1088" name="Rectangle 1087"/>
          <p:cNvSpPr/>
          <p:nvPr/>
        </p:nvSpPr>
        <p:spPr>
          <a:xfrm>
            <a:off x="3818202" y="1916075"/>
            <a:ext cx="8447026" cy="4524315"/>
          </a:xfrm>
          <a:prstGeom prst="rect">
            <a:avLst/>
          </a:prstGeom>
        </p:spPr>
        <p:txBody>
          <a:bodyPr wrap="square">
            <a:spAutoFit/>
          </a:bodyPr>
          <a:lstStyle/>
          <a:p>
            <a:r>
              <a:rPr lang="en-US" dirty="0">
                <a:solidFill>
                  <a:schemeClr val="bg1"/>
                </a:solidFill>
                <a:latin typeface="Calibri" panose="020F0502020204030204" pitchFamily="34" charset="0"/>
              </a:rPr>
              <a:t>“…there are some barriers to creating a greater unity amid our diversity. These barriers include racial and cultural discrimination and attitudes of separatism.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The gospel is marvelously sufficient to create the desired unity, but people are imperfect.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Discomfort because of language barriers, fear of accepting those with differences in skin color, alienation of singles—all have created barriers to unity.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Usually, this mistreatment, isolation, and discrimination is self-justified by the use of labels. Labeling a fellow Church member an intellectual, a less-active member, a feminist, a South African, an Armenian, a Utah Mormon, or a Mexican, for example, seemingly provides an excuse to mistreat or ignore that person.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These problems and many more need to be addressed if we are to create a society such as that which Enoch created.</a:t>
            </a:r>
            <a:endParaRPr lang="en-US" dirty="0">
              <a:solidFill>
                <a:schemeClr val="bg1"/>
              </a:solidFill>
            </a:endParaRPr>
          </a:p>
        </p:txBody>
      </p:sp>
      <p:sp>
        <p:nvSpPr>
          <p:cNvPr id="7" name="TextBox 6"/>
          <p:cNvSpPr txBox="1"/>
          <p:nvPr/>
        </p:nvSpPr>
        <p:spPr>
          <a:xfrm>
            <a:off x="6829632" y="6521004"/>
            <a:ext cx="5410200" cy="338554"/>
          </a:xfrm>
          <a:prstGeom prst="rect">
            <a:avLst/>
          </a:prstGeom>
          <a:noFill/>
        </p:spPr>
        <p:txBody>
          <a:bodyPr wrap="square" rtlCol="0">
            <a:spAutoFit/>
          </a:bodyPr>
          <a:lstStyle/>
          <a:p>
            <a:pPr algn="r"/>
            <a:r>
              <a:rPr lang="en-US" sz="1600" dirty="0">
                <a:solidFill>
                  <a:schemeClr val="bg1"/>
                </a:solidFill>
              </a:rPr>
              <a:t>(8)</a:t>
            </a:r>
          </a:p>
        </p:txBody>
      </p:sp>
      <p:sp>
        <p:nvSpPr>
          <p:cNvPr id="8" name="TextBox 7"/>
          <p:cNvSpPr txBox="1"/>
          <p:nvPr/>
        </p:nvSpPr>
        <p:spPr>
          <a:xfrm>
            <a:off x="145359" y="742395"/>
            <a:ext cx="5214771" cy="1015663"/>
          </a:xfrm>
          <a:prstGeom prst="rect">
            <a:avLst/>
          </a:prstGeom>
          <a:noFill/>
        </p:spPr>
        <p:txBody>
          <a:bodyPr wrap="square" rtlCol="0">
            <a:spAutoFit/>
          </a:bodyPr>
          <a:lstStyle/>
          <a:p>
            <a:r>
              <a:rPr lang="en-US" sz="2000" dirty="0">
                <a:solidFill>
                  <a:schemeClr val="bg1"/>
                </a:solidFill>
              </a:rPr>
              <a:t>Peter’s interaction with a Gentile was a major change from past practice, and some members had difficulty accepting this change</a:t>
            </a:r>
          </a:p>
        </p:txBody>
      </p:sp>
      <p:pic>
        <p:nvPicPr>
          <p:cNvPr id="7170" name="Picture 2" descr="Image result for Elder John K. Carma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56579" y="212015"/>
            <a:ext cx="741952" cy="991742"/>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181055" y="3429000"/>
            <a:ext cx="3563919" cy="1498466"/>
            <a:chOff x="1143000" y="2438400"/>
            <a:chExt cx="6705600" cy="2819400"/>
          </a:xfrm>
        </p:grpSpPr>
        <p:sp>
          <p:nvSpPr>
            <p:cNvPr id="12" name="Rounded Rectangle 11"/>
            <p:cNvSpPr/>
            <p:nvPr/>
          </p:nvSpPr>
          <p:spPr>
            <a:xfrm>
              <a:off x="1143000" y="2438400"/>
              <a:ext cx="6705600" cy="2819400"/>
            </a:xfrm>
            <a:prstGeom prst="roundRect">
              <a:avLst>
                <a:gd name="adj" fmla="val 1077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1295400" y="2590800"/>
              <a:ext cx="6248400" cy="457200"/>
              <a:chOff x="1295400" y="2590800"/>
              <a:chExt cx="6248400" cy="457200"/>
            </a:xfrm>
          </p:grpSpPr>
          <p:sp>
            <p:nvSpPr>
              <p:cNvPr id="48" name="Rounded Rectangle 47"/>
              <p:cNvSpPr/>
              <p:nvPr/>
            </p:nvSpPr>
            <p:spPr>
              <a:xfrm>
                <a:off x="1295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1828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23622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a:off x="28956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a:off x="34290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a:off x="3962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a:off x="4495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p:cNvSpPr/>
              <p:nvPr/>
            </p:nvSpPr>
            <p:spPr>
              <a:xfrm>
                <a:off x="50292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a:off x="55626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60960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p:cNvSpPr/>
              <p:nvPr/>
            </p:nvSpPr>
            <p:spPr>
              <a:xfrm>
                <a:off x="6629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p:cNvSpPr/>
              <p:nvPr/>
            </p:nvSpPr>
            <p:spPr>
              <a:xfrm>
                <a:off x="7162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1524000" y="3200400"/>
              <a:ext cx="5715000" cy="457200"/>
              <a:chOff x="1295400" y="2590800"/>
              <a:chExt cx="5715000" cy="457200"/>
            </a:xfrm>
          </p:grpSpPr>
          <p:sp>
            <p:nvSpPr>
              <p:cNvPr id="37" name="Rounded Rectangle 36"/>
              <p:cNvSpPr/>
              <p:nvPr/>
            </p:nvSpPr>
            <p:spPr>
              <a:xfrm>
                <a:off x="1295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1828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23622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28956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34290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3962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4495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50292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55626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60960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a:off x="6629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1295400" y="3810000"/>
              <a:ext cx="6248400" cy="457200"/>
              <a:chOff x="1295400" y="2590800"/>
              <a:chExt cx="6248400" cy="457200"/>
            </a:xfrm>
          </p:grpSpPr>
          <p:sp>
            <p:nvSpPr>
              <p:cNvPr id="26" name="Rounded Rectangle 25"/>
              <p:cNvSpPr/>
              <p:nvPr/>
            </p:nvSpPr>
            <p:spPr>
              <a:xfrm>
                <a:off x="1295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1828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23622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28956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34290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3962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4495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50292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55626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60960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6248399" y="2590800"/>
                <a:ext cx="1295401" cy="457200"/>
              </a:xfrm>
              <a:prstGeom prst="roundRect">
                <a:avLst>
                  <a:gd name="adj" fmla="val 10770"/>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Change</a:t>
                </a:r>
              </a:p>
            </p:txBody>
          </p:sp>
        </p:grpSp>
        <p:grpSp>
          <p:nvGrpSpPr>
            <p:cNvPr id="16" name="Group 15"/>
            <p:cNvGrpSpPr/>
            <p:nvPr/>
          </p:nvGrpSpPr>
          <p:grpSpPr>
            <a:xfrm>
              <a:off x="1371600" y="4419600"/>
              <a:ext cx="6248400" cy="457200"/>
              <a:chOff x="1295400" y="2590800"/>
              <a:chExt cx="6248400" cy="457200"/>
            </a:xfrm>
          </p:grpSpPr>
          <p:sp>
            <p:nvSpPr>
              <p:cNvPr id="17" name="Rounded Rectangle 16"/>
              <p:cNvSpPr/>
              <p:nvPr/>
            </p:nvSpPr>
            <p:spPr>
              <a:xfrm>
                <a:off x="1295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1828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23622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2895600" y="2590800"/>
                <a:ext cx="1905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50292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55626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60960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6629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7162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09092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8">
                                            <p:txEl>
                                              <p:pRg st="0" end="0"/>
                                            </p:txEl>
                                          </p:spTgt>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par>
                                <p:cTn id="10" presetID="10" presetClass="exit" presetSubtype="0" fill="hold" grpId="0" nodeType="with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fade">
                                      <p:cBhvr>
                                        <p:cTn id="15" dur="500"/>
                                        <p:tgtEl>
                                          <p:spTgt spid="717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88">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88">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88">
                                            <p:txEl>
                                              <p:pRg st="6" end="6"/>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08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TextBox 280"/>
          <p:cNvSpPr txBox="1"/>
          <p:nvPr/>
        </p:nvSpPr>
        <p:spPr>
          <a:xfrm>
            <a:off x="61757" y="6496266"/>
            <a:ext cx="5410200" cy="338554"/>
          </a:xfrm>
          <a:prstGeom prst="rect">
            <a:avLst/>
          </a:prstGeom>
          <a:noFill/>
        </p:spPr>
        <p:txBody>
          <a:bodyPr wrap="square" rtlCol="0">
            <a:spAutoFit/>
          </a:bodyPr>
          <a:lstStyle/>
          <a:p>
            <a:r>
              <a:rPr lang="en-US" sz="1600" dirty="0">
                <a:solidFill>
                  <a:schemeClr val="bg1"/>
                </a:solidFill>
              </a:rPr>
              <a:t>Acts 11:1-18</a:t>
            </a:r>
          </a:p>
        </p:txBody>
      </p:sp>
      <p:sp>
        <p:nvSpPr>
          <p:cNvPr id="160" name="TextBox 159"/>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rPr>
              <a:t>Becoming One With God</a:t>
            </a:r>
          </a:p>
        </p:txBody>
      </p:sp>
      <p:sp>
        <p:nvSpPr>
          <p:cNvPr id="347" name="TextBox 346"/>
          <p:cNvSpPr txBox="1"/>
          <p:nvPr/>
        </p:nvSpPr>
        <p:spPr>
          <a:xfrm>
            <a:off x="6829632" y="6521004"/>
            <a:ext cx="5410200" cy="338554"/>
          </a:xfrm>
          <a:prstGeom prst="rect">
            <a:avLst/>
          </a:prstGeom>
          <a:noFill/>
        </p:spPr>
        <p:txBody>
          <a:bodyPr wrap="square" rtlCol="0">
            <a:spAutoFit/>
          </a:bodyPr>
          <a:lstStyle/>
          <a:p>
            <a:pPr algn="r"/>
            <a:r>
              <a:rPr lang="en-US" sz="1600" dirty="0">
                <a:solidFill>
                  <a:schemeClr val="bg1"/>
                </a:solidFill>
              </a:rPr>
              <a:t>(8)</a:t>
            </a:r>
          </a:p>
        </p:txBody>
      </p:sp>
      <p:sp>
        <p:nvSpPr>
          <p:cNvPr id="1089" name="Rectangle 1088"/>
          <p:cNvSpPr/>
          <p:nvPr/>
        </p:nvSpPr>
        <p:spPr>
          <a:xfrm>
            <a:off x="3678870" y="3073543"/>
            <a:ext cx="6162393" cy="523220"/>
          </a:xfrm>
          <a:prstGeom prst="rect">
            <a:avLst/>
          </a:prstGeom>
        </p:spPr>
        <p:txBody>
          <a:bodyPr wrap="none">
            <a:spAutoFit/>
          </a:bodyPr>
          <a:lstStyle/>
          <a:p>
            <a:r>
              <a:rPr lang="en-US" sz="2800" dirty="0">
                <a:solidFill>
                  <a:srgbClr val="FFFF00"/>
                </a:solidFill>
                <a:latin typeface="Calibri" panose="020F0502020204030204" pitchFamily="34" charset="0"/>
              </a:rPr>
              <a:t>What was I, that I could withstand God?”</a:t>
            </a:r>
            <a:endParaRPr lang="en-US" sz="2800" dirty="0">
              <a:solidFill>
                <a:srgbClr val="FFFF00"/>
              </a:solidFill>
            </a:endParaRPr>
          </a:p>
        </p:txBody>
      </p:sp>
      <p:sp>
        <p:nvSpPr>
          <p:cNvPr id="1090" name="Rectangle 1089"/>
          <p:cNvSpPr/>
          <p:nvPr/>
        </p:nvSpPr>
        <p:spPr>
          <a:xfrm>
            <a:off x="3956424" y="3645310"/>
            <a:ext cx="6475109" cy="646331"/>
          </a:xfrm>
          <a:prstGeom prst="rect">
            <a:avLst/>
          </a:prstGeom>
        </p:spPr>
        <p:txBody>
          <a:bodyPr wrap="square">
            <a:spAutoFit/>
          </a:bodyPr>
          <a:lstStyle/>
          <a:p>
            <a:r>
              <a:rPr lang="en-US" dirty="0">
                <a:solidFill>
                  <a:schemeClr val="bg1"/>
                </a:solidFill>
                <a:latin typeface="Calibri" panose="020F0502020204030204" pitchFamily="34" charset="0"/>
              </a:rPr>
              <a:t>Peter would not oppose God’s will of giving the Gentiles the opportunity to receive the gospel, repent, and be baptized.</a:t>
            </a:r>
            <a:endParaRPr lang="en-US" dirty="0">
              <a:solidFill>
                <a:schemeClr val="bg1"/>
              </a:solidFill>
            </a:endParaRPr>
          </a:p>
        </p:txBody>
      </p:sp>
      <p:sp>
        <p:nvSpPr>
          <p:cNvPr id="1099" name="Rectangle 1098"/>
          <p:cNvSpPr/>
          <p:nvPr/>
        </p:nvSpPr>
        <p:spPr>
          <a:xfrm>
            <a:off x="307605" y="547157"/>
            <a:ext cx="3532909" cy="2308324"/>
          </a:xfrm>
          <a:prstGeom prst="rect">
            <a:avLst/>
          </a:prstGeom>
        </p:spPr>
        <p:txBody>
          <a:bodyPr wrap="square">
            <a:spAutoFit/>
          </a:bodyPr>
          <a:lstStyle/>
          <a:p>
            <a:r>
              <a:rPr lang="en-US" sz="2400" dirty="0">
                <a:solidFill>
                  <a:schemeClr val="bg1"/>
                </a:solidFill>
              </a:rPr>
              <a:t>“As we become one with God, we will become one with each other. As we become one with each other, we will become one with God.”</a:t>
            </a:r>
          </a:p>
        </p:txBody>
      </p:sp>
      <p:sp>
        <p:nvSpPr>
          <p:cNvPr id="1100" name="Rectangle 1099"/>
          <p:cNvSpPr/>
          <p:nvPr/>
        </p:nvSpPr>
        <p:spPr>
          <a:xfrm>
            <a:off x="6090744" y="4604997"/>
            <a:ext cx="3487807" cy="1754326"/>
          </a:xfrm>
          <a:prstGeom prst="rect">
            <a:avLst/>
          </a:prstGeom>
        </p:spPr>
        <p:txBody>
          <a:bodyPr wrap="square">
            <a:spAutoFit/>
          </a:bodyPr>
          <a:lstStyle/>
          <a:p>
            <a:r>
              <a:rPr lang="en-US" i="1" dirty="0">
                <a:solidFill>
                  <a:srgbClr val="FFFF00"/>
                </a:solidFill>
                <a:latin typeface="Palatino"/>
              </a:rPr>
              <a:t>For I have given him the keys of the mysteries, and the revelations which are sealed, until I shall appoint unto them another in his stead.</a:t>
            </a:r>
          </a:p>
          <a:p>
            <a:r>
              <a:rPr lang="en-US" i="1" dirty="0">
                <a:solidFill>
                  <a:srgbClr val="FFFF00"/>
                </a:solidFill>
                <a:latin typeface="Palatino"/>
              </a:rPr>
              <a:t>D&amp;C 28:7</a:t>
            </a:r>
            <a:endParaRPr lang="en-US" i="1" dirty="0">
              <a:solidFill>
                <a:srgbClr val="FFFF00"/>
              </a:solidFill>
            </a:endParaRPr>
          </a:p>
        </p:txBody>
      </p:sp>
      <p:pic>
        <p:nvPicPr>
          <p:cNvPr id="5122" name="Picture 2" descr="Image result for one with g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5516" y="695007"/>
            <a:ext cx="4242471" cy="2386391"/>
          </a:xfrm>
          <a:prstGeom prst="rect">
            <a:avLst/>
          </a:prstGeom>
          <a:noFill/>
          <a:extLst>
            <a:ext uri="{909E8E84-426E-40DD-AFC4-6F175D3DCCD1}">
              <a14:hiddenFill xmlns:a14="http://schemas.microsoft.com/office/drawing/2010/main">
                <a:solidFill>
                  <a:srgbClr val="FFFFFF"/>
                </a:solidFill>
              </a14:hiddenFill>
            </a:ext>
          </a:extLst>
        </p:spPr>
      </p:pic>
      <p:grpSp>
        <p:nvGrpSpPr>
          <p:cNvPr id="1102" name="Group 1101"/>
          <p:cNvGrpSpPr/>
          <p:nvPr/>
        </p:nvGrpSpPr>
        <p:grpSpPr>
          <a:xfrm>
            <a:off x="1124487" y="3100146"/>
            <a:ext cx="2352809" cy="3366899"/>
            <a:chOff x="1124487" y="3100146"/>
            <a:chExt cx="2352809" cy="3366899"/>
          </a:xfrm>
        </p:grpSpPr>
        <p:pic>
          <p:nvPicPr>
            <p:cNvPr id="5124" name="Picture 4" descr="Image result for peter the Apostle"/>
            <p:cNvPicPr>
              <a:picLocks noChangeAspect="1" noChangeArrowheads="1"/>
            </p:cNvPicPr>
            <p:nvPr/>
          </p:nvPicPr>
          <p:blipFill rotWithShape="1">
            <a:blip r:embed="rId3">
              <a:extLst>
                <a:ext uri="{28A0092B-C50C-407E-A947-70E740481C1C}">
                  <a14:useLocalDpi xmlns:a14="http://schemas.microsoft.com/office/drawing/2010/main" val="0"/>
                </a:ext>
              </a:extLst>
            </a:blip>
            <a:srcRect r="1906" b="4319"/>
            <a:stretch/>
          </p:blipFill>
          <p:spPr bwMode="auto">
            <a:xfrm>
              <a:off x="1124487" y="3100146"/>
              <a:ext cx="2352809" cy="3197623"/>
            </a:xfrm>
            <a:prstGeom prst="rect">
              <a:avLst/>
            </a:prstGeom>
            <a:noFill/>
            <a:extLst>
              <a:ext uri="{909E8E84-426E-40DD-AFC4-6F175D3DCCD1}">
                <a14:hiddenFill xmlns:a14="http://schemas.microsoft.com/office/drawing/2010/main">
                  <a:solidFill>
                    <a:srgbClr val="FFFFFF"/>
                  </a:solidFill>
                </a14:hiddenFill>
              </a:ext>
            </a:extLst>
          </p:spPr>
        </p:pic>
        <p:sp>
          <p:nvSpPr>
            <p:cNvPr id="1101" name="TextBox 1100"/>
            <p:cNvSpPr txBox="1"/>
            <p:nvPr/>
          </p:nvSpPr>
          <p:spPr>
            <a:xfrm>
              <a:off x="1124487" y="6251601"/>
              <a:ext cx="1275009" cy="215444"/>
            </a:xfrm>
            <a:prstGeom prst="rect">
              <a:avLst/>
            </a:prstGeom>
            <a:noFill/>
          </p:spPr>
          <p:txBody>
            <a:bodyPr wrap="square" rtlCol="0">
              <a:spAutoFit/>
            </a:bodyPr>
            <a:lstStyle/>
            <a:p>
              <a:r>
                <a:rPr lang="en-US" sz="800" dirty="0">
                  <a:solidFill>
                    <a:schemeClr val="bg1"/>
                  </a:solidFill>
                </a:rPr>
                <a:t>Otto Bache</a:t>
              </a:r>
            </a:p>
          </p:txBody>
        </p:sp>
      </p:grpSp>
      <p:pic>
        <p:nvPicPr>
          <p:cNvPr id="377" name="Picture 2" descr="Image result for Elder John K. Carma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44011" y="251252"/>
            <a:ext cx="965333" cy="1290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45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9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0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100"/>
                                        </p:tgtEl>
                                        <p:attrNameLst>
                                          <p:attrName>style.visibility</p:attrName>
                                        </p:attrNameLst>
                                      </p:cBhvr>
                                      <p:to>
                                        <p:strVal val="visible"/>
                                      </p:to>
                                    </p:set>
                                    <p:animEffect transition="in" filter="fade">
                                      <p:cBhvr>
                                        <p:cTn id="25" dur="1000"/>
                                        <p:tgtEl>
                                          <p:spTgt spid="1100"/>
                                        </p:tgtEl>
                                      </p:cBhvr>
                                    </p:animEffect>
                                    <p:anim calcmode="lin" valueType="num">
                                      <p:cBhvr>
                                        <p:cTn id="26" dur="1000" fill="hold"/>
                                        <p:tgtEl>
                                          <p:spTgt spid="1100"/>
                                        </p:tgtEl>
                                        <p:attrNameLst>
                                          <p:attrName>ppt_x</p:attrName>
                                        </p:attrNameLst>
                                      </p:cBhvr>
                                      <p:tavLst>
                                        <p:tav tm="0">
                                          <p:val>
                                            <p:strVal val="#ppt_x"/>
                                          </p:val>
                                        </p:tav>
                                        <p:tav tm="100000">
                                          <p:val>
                                            <p:strVal val="#ppt_x"/>
                                          </p:val>
                                        </p:tav>
                                      </p:tavLst>
                                    </p:anim>
                                    <p:anim calcmode="lin" valueType="num">
                                      <p:cBhvr>
                                        <p:cTn id="27" dur="1000" fill="hold"/>
                                        <p:tgtEl>
                                          <p:spTgt spid="1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9" grpId="0"/>
      <p:bldP spid="1090" grpId="0"/>
      <p:bldP spid="1099" grpId="0"/>
      <p:bldP spid="110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TextBox 280"/>
          <p:cNvSpPr txBox="1"/>
          <p:nvPr/>
        </p:nvSpPr>
        <p:spPr>
          <a:xfrm>
            <a:off x="61757" y="6496266"/>
            <a:ext cx="5410200" cy="338554"/>
          </a:xfrm>
          <a:prstGeom prst="rect">
            <a:avLst/>
          </a:prstGeom>
          <a:noFill/>
        </p:spPr>
        <p:txBody>
          <a:bodyPr wrap="square" rtlCol="0">
            <a:spAutoFit/>
          </a:bodyPr>
          <a:lstStyle/>
          <a:p>
            <a:r>
              <a:rPr lang="en-US" sz="1600" dirty="0">
                <a:solidFill>
                  <a:schemeClr val="bg1"/>
                </a:solidFill>
              </a:rPr>
              <a:t>Acts 11:19-26</a:t>
            </a:r>
          </a:p>
        </p:txBody>
      </p:sp>
      <p:sp>
        <p:nvSpPr>
          <p:cNvPr id="160" name="TextBox 159"/>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rPr>
              <a:t>Disciples Scatter</a:t>
            </a:r>
          </a:p>
        </p:txBody>
      </p:sp>
      <p:sp>
        <p:nvSpPr>
          <p:cNvPr id="1099" name="Rectangle 1098"/>
          <p:cNvSpPr/>
          <p:nvPr/>
        </p:nvSpPr>
        <p:spPr>
          <a:xfrm>
            <a:off x="2456091" y="837596"/>
            <a:ext cx="7588864" cy="1200329"/>
          </a:xfrm>
          <a:prstGeom prst="rect">
            <a:avLst/>
          </a:prstGeom>
        </p:spPr>
        <p:txBody>
          <a:bodyPr wrap="square">
            <a:spAutoFit/>
          </a:bodyPr>
          <a:lstStyle/>
          <a:p>
            <a:r>
              <a:rPr lang="en-US" sz="2400" dirty="0">
                <a:solidFill>
                  <a:schemeClr val="bg1"/>
                </a:solidFill>
              </a:rPr>
              <a:t>Because of persecution, several disciples were scattered throughout the region but faithfully preached the gospel of Jesus Christ wherever they went.</a:t>
            </a:r>
          </a:p>
        </p:txBody>
      </p:sp>
      <p:pic>
        <p:nvPicPr>
          <p:cNvPr id="4098" name="Picture 2" descr="Image result for antioch world map"/>
          <p:cNvPicPr>
            <a:picLocks noChangeAspect="1" noChangeArrowheads="1"/>
          </p:cNvPicPr>
          <p:nvPr/>
        </p:nvPicPr>
        <p:blipFill rotWithShape="1">
          <a:blip r:embed="rId2">
            <a:extLst>
              <a:ext uri="{28A0092B-C50C-407E-A947-70E740481C1C}">
                <a14:useLocalDpi xmlns:a14="http://schemas.microsoft.com/office/drawing/2010/main" val="0"/>
              </a:ext>
            </a:extLst>
          </a:blip>
          <a:srcRect l="79706" t="30473"/>
          <a:stretch/>
        </p:blipFill>
        <p:spPr bwMode="auto">
          <a:xfrm>
            <a:off x="4617753" y="2331598"/>
            <a:ext cx="3837543" cy="4187848"/>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p:cNvGrpSpPr/>
          <p:nvPr/>
        </p:nvGrpSpPr>
        <p:grpSpPr>
          <a:xfrm>
            <a:off x="5870082" y="4934471"/>
            <a:ext cx="225918" cy="866687"/>
            <a:chOff x="3729193" y="976912"/>
            <a:chExt cx="1003199" cy="3848561"/>
          </a:xfrm>
          <a:solidFill>
            <a:schemeClr val="tx1"/>
          </a:solidFill>
        </p:grpSpPr>
        <p:sp>
          <p:nvSpPr>
            <p:cNvPr id="30" name="Rounded Rectangle 29"/>
            <p:cNvSpPr/>
            <p:nvPr/>
          </p:nvSpPr>
          <p:spPr>
            <a:xfrm>
              <a:off x="3969136" y="1851513"/>
              <a:ext cx="473009" cy="1804808"/>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rot="19769779">
              <a:off x="4468757" y="1811105"/>
              <a:ext cx="263635" cy="1488011"/>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rot="1069183">
              <a:off x="3771165" y="3357495"/>
              <a:ext cx="310163" cy="1467978"/>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rot="9815699">
              <a:off x="4320769" y="3360887"/>
              <a:ext cx="308310" cy="1370698"/>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3774774" y="976912"/>
              <a:ext cx="808212" cy="80828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rot="7027031">
              <a:off x="3113315" y="2417911"/>
              <a:ext cx="1490836" cy="259079"/>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7490021" y="4501127"/>
            <a:ext cx="225918" cy="866687"/>
            <a:chOff x="3729193" y="976912"/>
            <a:chExt cx="1003199" cy="3848561"/>
          </a:xfrm>
          <a:solidFill>
            <a:schemeClr val="tx1"/>
          </a:solidFill>
        </p:grpSpPr>
        <p:sp>
          <p:nvSpPr>
            <p:cNvPr id="37" name="Rounded Rectangle 36"/>
            <p:cNvSpPr/>
            <p:nvPr/>
          </p:nvSpPr>
          <p:spPr>
            <a:xfrm>
              <a:off x="3969136" y="1851513"/>
              <a:ext cx="473009" cy="1804808"/>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rot="19769779">
              <a:off x="4468757" y="1811105"/>
              <a:ext cx="263635" cy="1488011"/>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rot="1069183">
              <a:off x="3771165" y="3357495"/>
              <a:ext cx="310163" cy="1467978"/>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rot="9815699">
              <a:off x="4320769" y="3360887"/>
              <a:ext cx="308310" cy="1370698"/>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774774" y="976912"/>
              <a:ext cx="808212" cy="80828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rot="7027031">
              <a:off x="3113315" y="2417911"/>
              <a:ext cx="1490836" cy="259079"/>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6426526" y="5014133"/>
            <a:ext cx="225918" cy="866687"/>
            <a:chOff x="3729193" y="976912"/>
            <a:chExt cx="1003199" cy="3848561"/>
          </a:xfrm>
          <a:solidFill>
            <a:schemeClr val="tx1"/>
          </a:solidFill>
        </p:grpSpPr>
        <p:sp>
          <p:nvSpPr>
            <p:cNvPr id="44" name="Rounded Rectangle 43"/>
            <p:cNvSpPr/>
            <p:nvPr/>
          </p:nvSpPr>
          <p:spPr>
            <a:xfrm>
              <a:off x="3969136" y="1851513"/>
              <a:ext cx="473009" cy="1804808"/>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rot="19769779">
              <a:off x="4468757" y="1811105"/>
              <a:ext cx="263635" cy="1488011"/>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rot="1069183">
              <a:off x="3771165" y="3357495"/>
              <a:ext cx="310163" cy="1467978"/>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rot="9815699">
              <a:off x="4320769" y="3360887"/>
              <a:ext cx="308310" cy="1370698"/>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3774774" y="976912"/>
              <a:ext cx="808212" cy="80828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rot="7027031">
              <a:off x="3113315" y="2417911"/>
              <a:ext cx="1490836" cy="259079"/>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6892301" y="4765928"/>
            <a:ext cx="225918" cy="866687"/>
            <a:chOff x="3729193" y="976912"/>
            <a:chExt cx="1003199" cy="3848561"/>
          </a:xfrm>
          <a:solidFill>
            <a:schemeClr val="tx1"/>
          </a:solidFill>
        </p:grpSpPr>
        <p:sp>
          <p:nvSpPr>
            <p:cNvPr id="51" name="Rounded Rectangle 50"/>
            <p:cNvSpPr/>
            <p:nvPr/>
          </p:nvSpPr>
          <p:spPr>
            <a:xfrm>
              <a:off x="3969136" y="1851513"/>
              <a:ext cx="473009" cy="1804808"/>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rot="19769779">
              <a:off x="4468757" y="1811105"/>
              <a:ext cx="263635" cy="1488011"/>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rot="1069183">
              <a:off x="3771165" y="3357495"/>
              <a:ext cx="310163" cy="1467978"/>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rot="9815699">
              <a:off x="4320769" y="3360887"/>
              <a:ext cx="308310" cy="1370698"/>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3774774" y="976912"/>
              <a:ext cx="808212" cy="80828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rot="7027031">
              <a:off x="3113315" y="2417911"/>
              <a:ext cx="1490836" cy="259079"/>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p:cNvGrpSpPr/>
          <p:nvPr/>
        </p:nvGrpSpPr>
        <p:grpSpPr>
          <a:xfrm>
            <a:off x="6240258" y="4044922"/>
            <a:ext cx="225918" cy="866687"/>
            <a:chOff x="3729193" y="976912"/>
            <a:chExt cx="1003199" cy="3848561"/>
          </a:xfrm>
          <a:solidFill>
            <a:schemeClr val="tx1"/>
          </a:solidFill>
        </p:grpSpPr>
        <p:sp>
          <p:nvSpPr>
            <p:cNvPr id="58" name="Rounded Rectangle 57"/>
            <p:cNvSpPr/>
            <p:nvPr/>
          </p:nvSpPr>
          <p:spPr>
            <a:xfrm>
              <a:off x="3969136" y="1851513"/>
              <a:ext cx="473009" cy="1804808"/>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p:cNvSpPr/>
            <p:nvPr/>
          </p:nvSpPr>
          <p:spPr>
            <a:xfrm rot="19769779">
              <a:off x="4468757" y="1811105"/>
              <a:ext cx="263635" cy="1488011"/>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p:cNvSpPr/>
            <p:nvPr/>
          </p:nvSpPr>
          <p:spPr>
            <a:xfrm rot="1069183">
              <a:off x="3771165" y="3357495"/>
              <a:ext cx="310163" cy="1467978"/>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rot="9815699">
              <a:off x="4320769" y="3360887"/>
              <a:ext cx="308310" cy="1370698"/>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3774774" y="976912"/>
              <a:ext cx="808212" cy="80828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p:cNvSpPr/>
            <p:nvPr/>
          </p:nvSpPr>
          <p:spPr>
            <a:xfrm rot="7027031">
              <a:off x="3113315" y="2417911"/>
              <a:ext cx="1490836" cy="259079"/>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341609" y="3421769"/>
            <a:ext cx="4116857" cy="1631216"/>
          </a:xfrm>
          <a:prstGeom prst="rect">
            <a:avLst/>
          </a:prstGeom>
        </p:spPr>
        <p:txBody>
          <a:bodyPr wrap="square">
            <a:spAutoFit/>
          </a:bodyPr>
          <a:lstStyle/>
          <a:p>
            <a:r>
              <a:rPr lang="en-US" sz="2000" i="1" dirty="0">
                <a:solidFill>
                  <a:srgbClr val="FFFF00"/>
                </a:solidFill>
                <a:latin typeface="Palatino"/>
              </a:rPr>
              <a:t> And it came to pass, that a whole year they assembled themselves with the church, and taught much people. And the disciples were called </a:t>
            </a:r>
            <a:r>
              <a:rPr lang="en-US" sz="2000" b="1" i="1" dirty="0">
                <a:solidFill>
                  <a:srgbClr val="FFFF00"/>
                </a:solidFill>
                <a:latin typeface="Palatino"/>
              </a:rPr>
              <a:t>Christians first in Antioch</a:t>
            </a:r>
            <a:r>
              <a:rPr lang="en-US" sz="2000" i="1" dirty="0">
                <a:solidFill>
                  <a:srgbClr val="FFFF00"/>
                </a:solidFill>
                <a:latin typeface="Palatino"/>
              </a:rPr>
              <a:t>.</a:t>
            </a:r>
            <a:endParaRPr lang="en-US" sz="2000" i="1" dirty="0">
              <a:solidFill>
                <a:srgbClr val="FFFF00"/>
              </a:solidFill>
            </a:endParaRPr>
          </a:p>
        </p:txBody>
      </p:sp>
    </p:spTree>
    <p:extLst>
      <p:ext uri="{BB962C8B-B14F-4D97-AF65-F5344CB8AC3E}">
        <p14:creationId xmlns:p14="http://schemas.microsoft.com/office/powerpoint/2010/main" val="370391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9"/>
                                        </p:tgtEl>
                                        <p:attrNameLst>
                                          <p:attrName>style.visibility</p:attrName>
                                        </p:attrNameLst>
                                      </p:cBhvr>
                                      <p:to>
                                        <p:strVal val="visible"/>
                                      </p:to>
                                    </p:set>
                                  </p:childTnLst>
                                </p:cTn>
                              </p:par>
                              <p:par>
                                <p:cTn id="7" presetID="42" presetClass="path" presetSubtype="0" accel="50000" decel="50000" fill="hold" nodeType="withEffect">
                                  <p:stCondLst>
                                    <p:cond delay="0"/>
                                  </p:stCondLst>
                                  <p:childTnLst>
                                    <p:animMotion origin="layout" path="M 0 0 L 0 0.25 E" pathEditMode="relative" ptsTypes="">
                                      <p:cBhvr>
                                        <p:cTn id="8" dur="2000" fill="hold"/>
                                        <p:tgtEl>
                                          <p:spTgt spid="57"/>
                                        </p:tgtEl>
                                        <p:attrNameLst>
                                          <p:attrName>ppt_x</p:attrName>
                                          <p:attrName>ppt_y</p:attrName>
                                        </p:attrNameLst>
                                      </p:cBhvr>
                                    </p:animMotion>
                                  </p:childTnLst>
                                </p:cTn>
                              </p:par>
                              <p:par>
                                <p:cTn id="9" presetID="42" presetClass="path" presetSubtype="0" accel="50000" decel="50000" fill="hold" nodeType="withEffect">
                                  <p:stCondLst>
                                    <p:cond delay="0"/>
                                  </p:stCondLst>
                                  <p:childTnLst>
                                    <p:animMotion origin="layout" path="M 1.875E-6 -2.96296E-6 L 0.0526 -0.2044 " pathEditMode="relative" rAng="0" ptsTypes="AA">
                                      <p:cBhvr>
                                        <p:cTn id="10" dur="2000" fill="hold"/>
                                        <p:tgtEl>
                                          <p:spTgt spid="43"/>
                                        </p:tgtEl>
                                        <p:attrNameLst>
                                          <p:attrName>ppt_x</p:attrName>
                                          <p:attrName>ppt_y</p:attrName>
                                        </p:attrNameLst>
                                      </p:cBhvr>
                                      <p:rCtr x="2630" y="-10231"/>
                                    </p:animMotion>
                                  </p:childTnLst>
                                </p:cTn>
                              </p:par>
                              <p:par>
                                <p:cTn id="11" presetID="42" presetClass="path" presetSubtype="0" accel="50000" decel="50000" fill="hold" nodeType="withEffect">
                                  <p:stCondLst>
                                    <p:cond delay="0"/>
                                  </p:stCondLst>
                                  <p:childTnLst>
                                    <p:animMotion origin="layout" path="M 6.25E-7 -1.85185E-6 L 0.03607 -0.25926 " pathEditMode="relative" rAng="0" ptsTypes="AA">
                                      <p:cBhvr>
                                        <p:cTn id="12" dur="2000" fill="hold"/>
                                        <p:tgtEl>
                                          <p:spTgt spid="50"/>
                                        </p:tgtEl>
                                        <p:attrNameLst>
                                          <p:attrName>ppt_x</p:attrName>
                                          <p:attrName>ppt_y</p:attrName>
                                        </p:attrNameLst>
                                      </p:cBhvr>
                                      <p:rCtr x="1797" y="-12963"/>
                                    </p:animMotion>
                                  </p:childTnLst>
                                </p:cTn>
                              </p:par>
                              <p:par>
                                <p:cTn id="13" presetID="42" presetClass="path" presetSubtype="0" accel="50000" decel="50000" fill="hold" nodeType="withEffect">
                                  <p:stCondLst>
                                    <p:cond delay="0"/>
                                  </p:stCondLst>
                                  <p:childTnLst>
                                    <p:animMotion origin="layout" path="M 2.29167E-6 -4.44444E-6 L -0.19154 -0.25416 " pathEditMode="relative" rAng="0" ptsTypes="AA">
                                      <p:cBhvr>
                                        <p:cTn id="14" dur="2000" fill="hold"/>
                                        <p:tgtEl>
                                          <p:spTgt spid="36"/>
                                        </p:tgtEl>
                                        <p:attrNameLst>
                                          <p:attrName>ppt_x</p:attrName>
                                          <p:attrName>ppt_y</p:attrName>
                                        </p:attrNameLst>
                                      </p:cBhvr>
                                      <p:rCtr x="-9583" y="-12708"/>
                                    </p:animMotion>
                                  </p:childTnLst>
                                </p:cTn>
                              </p:par>
                              <p:par>
                                <p:cTn id="15" presetID="42" presetClass="path" presetSubtype="0" accel="50000" decel="50000" fill="hold" nodeType="withEffect">
                                  <p:stCondLst>
                                    <p:cond delay="0"/>
                                  </p:stCondLst>
                                  <p:childTnLst>
                                    <p:animMotion origin="layout" path="M 4.79167E-6 1.11111E-6 L -0.08308 -0.19097 " pathEditMode="relative" rAng="0" ptsTypes="AA">
                                      <p:cBhvr>
                                        <p:cTn id="16" dur="2000" fill="hold"/>
                                        <p:tgtEl>
                                          <p:spTgt spid="29"/>
                                        </p:tgtEl>
                                        <p:attrNameLst>
                                          <p:attrName>ppt_x</p:attrName>
                                          <p:attrName>ppt_y</p:attrName>
                                        </p:attrNameLst>
                                      </p:cBhvr>
                                      <p:rCtr x="-4154" y="-9560"/>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9"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TextBox 280"/>
          <p:cNvSpPr txBox="1"/>
          <p:nvPr/>
        </p:nvSpPr>
        <p:spPr>
          <a:xfrm>
            <a:off x="61757" y="6496266"/>
            <a:ext cx="5410200" cy="338554"/>
          </a:xfrm>
          <a:prstGeom prst="rect">
            <a:avLst/>
          </a:prstGeom>
          <a:noFill/>
        </p:spPr>
        <p:txBody>
          <a:bodyPr wrap="square" rtlCol="0">
            <a:spAutoFit/>
          </a:bodyPr>
          <a:lstStyle/>
          <a:p>
            <a:r>
              <a:rPr lang="en-US" sz="1600" dirty="0">
                <a:solidFill>
                  <a:schemeClr val="bg1"/>
                </a:solidFill>
              </a:rPr>
              <a:t>Acts 11:19-26</a:t>
            </a:r>
          </a:p>
        </p:txBody>
      </p:sp>
      <p:sp>
        <p:nvSpPr>
          <p:cNvPr id="160" name="TextBox 159"/>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rPr>
              <a:t>Christians In The Land of Zarahemla</a:t>
            </a:r>
          </a:p>
        </p:txBody>
      </p:sp>
      <p:sp>
        <p:nvSpPr>
          <p:cNvPr id="347" name="TextBox 346"/>
          <p:cNvSpPr txBox="1"/>
          <p:nvPr/>
        </p:nvSpPr>
        <p:spPr>
          <a:xfrm>
            <a:off x="6829632" y="6521004"/>
            <a:ext cx="5410200" cy="338554"/>
          </a:xfrm>
          <a:prstGeom prst="rect">
            <a:avLst/>
          </a:prstGeom>
          <a:noFill/>
        </p:spPr>
        <p:txBody>
          <a:bodyPr wrap="square" rtlCol="0">
            <a:spAutoFit/>
          </a:bodyPr>
          <a:lstStyle/>
          <a:p>
            <a:pPr algn="r"/>
            <a:r>
              <a:rPr lang="en-US" sz="1600" dirty="0">
                <a:solidFill>
                  <a:schemeClr val="bg1"/>
                </a:solidFill>
              </a:rPr>
              <a:t>(9)</a:t>
            </a:r>
          </a:p>
        </p:txBody>
      </p:sp>
      <p:sp>
        <p:nvSpPr>
          <p:cNvPr id="1099" name="Rectangle 1098"/>
          <p:cNvSpPr/>
          <p:nvPr/>
        </p:nvSpPr>
        <p:spPr>
          <a:xfrm>
            <a:off x="3819444" y="1072113"/>
            <a:ext cx="7588864" cy="1200329"/>
          </a:xfrm>
          <a:prstGeom prst="rect">
            <a:avLst/>
          </a:prstGeom>
        </p:spPr>
        <p:txBody>
          <a:bodyPr wrap="square">
            <a:spAutoFit/>
          </a:bodyPr>
          <a:lstStyle/>
          <a:p>
            <a:r>
              <a:rPr lang="en-US" sz="2400" dirty="0">
                <a:solidFill>
                  <a:schemeClr val="bg1"/>
                </a:solidFill>
              </a:rPr>
              <a:t>It is interesting to note that as early as 73 B.C., all Nephites who belonged to the church of Jesus Christ in the land of Zarahemla were known as Christians.</a:t>
            </a:r>
          </a:p>
        </p:txBody>
      </p:sp>
      <p:sp>
        <p:nvSpPr>
          <p:cNvPr id="4" name="Freeform 3"/>
          <p:cNvSpPr/>
          <p:nvPr/>
        </p:nvSpPr>
        <p:spPr>
          <a:xfrm>
            <a:off x="-25758" y="-39668"/>
            <a:ext cx="2838867" cy="6170012"/>
          </a:xfrm>
          <a:custGeom>
            <a:avLst/>
            <a:gdLst>
              <a:gd name="connsiteX0" fmla="*/ 1313645 w 2838867"/>
              <a:gd name="connsiteY0" fmla="*/ 39668 h 6170012"/>
              <a:gd name="connsiteX1" fmla="*/ 1313645 w 2838867"/>
              <a:gd name="connsiteY1" fmla="*/ 39668 h 6170012"/>
              <a:gd name="connsiteX2" fmla="*/ 2047741 w 2838867"/>
              <a:gd name="connsiteY2" fmla="*/ 1469223 h 6170012"/>
              <a:gd name="connsiteX3" fmla="*/ 2060620 w 2838867"/>
              <a:gd name="connsiteY3" fmla="*/ 1520738 h 6170012"/>
              <a:gd name="connsiteX4" fmla="*/ 2099257 w 2838867"/>
              <a:gd name="connsiteY4" fmla="*/ 1688164 h 6170012"/>
              <a:gd name="connsiteX5" fmla="*/ 2137893 w 2838867"/>
              <a:gd name="connsiteY5" fmla="*/ 1778316 h 6170012"/>
              <a:gd name="connsiteX6" fmla="*/ 2189409 w 2838867"/>
              <a:gd name="connsiteY6" fmla="*/ 1907105 h 6170012"/>
              <a:gd name="connsiteX7" fmla="*/ 2215166 w 2838867"/>
              <a:gd name="connsiteY7" fmla="*/ 1945741 h 6170012"/>
              <a:gd name="connsiteX8" fmla="*/ 2240924 w 2838867"/>
              <a:gd name="connsiteY8" fmla="*/ 2035893 h 6170012"/>
              <a:gd name="connsiteX9" fmla="*/ 2266682 w 2838867"/>
              <a:gd name="connsiteY9" fmla="*/ 2074530 h 6170012"/>
              <a:gd name="connsiteX10" fmla="*/ 2395471 w 2838867"/>
              <a:gd name="connsiteY10" fmla="*/ 2229076 h 6170012"/>
              <a:gd name="connsiteX11" fmla="*/ 2498502 w 2838867"/>
              <a:gd name="connsiteY11" fmla="*/ 2357865 h 6170012"/>
              <a:gd name="connsiteX12" fmla="*/ 2537138 w 2838867"/>
              <a:gd name="connsiteY12" fmla="*/ 2383623 h 6170012"/>
              <a:gd name="connsiteX13" fmla="*/ 2562896 w 2838867"/>
              <a:gd name="connsiteY13" fmla="*/ 2448017 h 6170012"/>
              <a:gd name="connsiteX14" fmla="*/ 2640169 w 2838867"/>
              <a:gd name="connsiteY14" fmla="*/ 2538169 h 6170012"/>
              <a:gd name="connsiteX15" fmla="*/ 2665927 w 2838867"/>
              <a:gd name="connsiteY15" fmla="*/ 2589685 h 6170012"/>
              <a:gd name="connsiteX16" fmla="*/ 2730321 w 2838867"/>
              <a:gd name="connsiteY16" fmla="*/ 2666958 h 6170012"/>
              <a:gd name="connsiteX17" fmla="*/ 2768958 w 2838867"/>
              <a:gd name="connsiteY17" fmla="*/ 2744231 h 6170012"/>
              <a:gd name="connsiteX18" fmla="*/ 2781837 w 2838867"/>
              <a:gd name="connsiteY18" fmla="*/ 2782868 h 6170012"/>
              <a:gd name="connsiteX19" fmla="*/ 2794716 w 2838867"/>
              <a:gd name="connsiteY19" fmla="*/ 2847262 h 6170012"/>
              <a:gd name="connsiteX20" fmla="*/ 2820473 w 2838867"/>
              <a:gd name="connsiteY20" fmla="*/ 2898778 h 6170012"/>
              <a:gd name="connsiteX21" fmla="*/ 2820473 w 2838867"/>
              <a:gd name="connsiteY21" fmla="*/ 3375296 h 6170012"/>
              <a:gd name="connsiteX22" fmla="*/ 2794716 w 2838867"/>
              <a:gd name="connsiteY22" fmla="*/ 3426812 h 6170012"/>
              <a:gd name="connsiteX23" fmla="*/ 2781837 w 2838867"/>
              <a:gd name="connsiteY23" fmla="*/ 3465448 h 6170012"/>
              <a:gd name="connsiteX24" fmla="*/ 2768958 w 2838867"/>
              <a:gd name="connsiteY24" fmla="*/ 3516964 h 6170012"/>
              <a:gd name="connsiteX25" fmla="*/ 2717443 w 2838867"/>
              <a:gd name="connsiteY25" fmla="*/ 3619995 h 6170012"/>
              <a:gd name="connsiteX26" fmla="*/ 2665927 w 2838867"/>
              <a:gd name="connsiteY26" fmla="*/ 3813178 h 6170012"/>
              <a:gd name="connsiteX27" fmla="*/ 2640169 w 2838867"/>
              <a:gd name="connsiteY27" fmla="*/ 3903330 h 6170012"/>
              <a:gd name="connsiteX28" fmla="*/ 2627290 w 2838867"/>
              <a:gd name="connsiteY28" fmla="*/ 3954845 h 6170012"/>
              <a:gd name="connsiteX29" fmla="*/ 2601533 w 2838867"/>
              <a:gd name="connsiteY29" fmla="*/ 4160907 h 6170012"/>
              <a:gd name="connsiteX30" fmla="*/ 2575775 w 2838867"/>
              <a:gd name="connsiteY30" fmla="*/ 4276817 h 6170012"/>
              <a:gd name="connsiteX31" fmla="*/ 2550017 w 2838867"/>
              <a:gd name="connsiteY31" fmla="*/ 4482879 h 6170012"/>
              <a:gd name="connsiteX32" fmla="*/ 2537138 w 2838867"/>
              <a:gd name="connsiteY32" fmla="*/ 4598789 h 6170012"/>
              <a:gd name="connsiteX33" fmla="*/ 2498502 w 2838867"/>
              <a:gd name="connsiteY33" fmla="*/ 4740457 h 6170012"/>
              <a:gd name="connsiteX34" fmla="*/ 2485623 w 2838867"/>
              <a:gd name="connsiteY34" fmla="*/ 4791972 h 6170012"/>
              <a:gd name="connsiteX35" fmla="*/ 2472744 w 2838867"/>
              <a:gd name="connsiteY35" fmla="*/ 4907882 h 6170012"/>
              <a:gd name="connsiteX36" fmla="*/ 2446986 w 2838867"/>
              <a:gd name="connsiteY36" fmla="*/ 4985155 h 6170012"/>
              <a:gd name="connsiteX37" fmla="*/ 2434107 w 2838867"/>
              <a:gd name="connsiteY37" fmla="*/ 5126823 h 6170012"/>
              <a:gd name="connsiteX38" fmla="*/ 2408350 w 2838867"/>
              <a:gd name="connsiteY38" fmla="*/ 5216975 h 6170012"/>
              <a:gd name="connsiteX39" fmla="*/ 2382592 w 2838867"/>
              <a:gd name="connsiteY39" fmla="*/ 5397279 h 6170012"/>
              <a:gd name="connsiteX40" fmla="*/ 2369713 w 2838867"/>
              <a:gd name="connsiteY40" fmla="*/ 5500310 h 6170012"/>
              <a:gd name="connsiteX41" fmla="*/ 2343955 w 2838867"/>
              <a:gd name="connsiteY41" fmla="*/ 5538947 h 6170012"/>
              <a:gd name="connsiteX42" fmla="*/ 2318197 w 2838867"/>
              <a:gd name="connsiteY42" fmla="*/ 5616220 h 6170012"/>
              <a:gd name="connsiteX43" fmla="*/ 2279561 w 2838867"/>
              <a:gd name="connsiteY43" fmla="*/ 5641978 h 6170012"/>
              <a:gd name="connsiteX44" fmla="*/ 2163651 w 2838867"/>
              <a:gd name="connsiteY44" fmla="*/ 5732130 h 6170012"/>
              <a:gd name="connsiteX45" fmla="*/ 2099257 w 2838867"/>
              <a:gd name="connsiteY45" fmla="*/ 5745009 h 6170012"/>
              <a:gd name="connsiteX46" fmla="*/ 1970468 w 2838867"/>
              <a:gd name="connsiteY46" fmla="*/ 5809403 h 6170012"/>
              <a:gd name="connsiteX47" fmla="*/ 1828800 w 2838867"/>
              <a:gd name="connsiteY47" fmla="*/ 5848040 h 6170012"/>
              <a:gd name="connsiteX48" fmla="*/ 1738648 w 2838867"/>
              <a:gd name="connsiteY48" fmla="*/ 5860919 h 6170012"/>
              <a:gd name="connsiteX49" fmla="*/ 1674254 w 2838867"/>
              <a:gd name="connsiteY49" fmla="*/ 5886676 h 6170012"/>
              <a:gd name="connsiteX50" fmla="*/ 1545465 w 2838867"/>
              <a:gd name="connsiteY50" fmla="*/ 5912434 h 6170012"/>
              <a:gd name="connsiteX51" fmla="*/ 1506828 w 2838867"/>
              <a:gd name="connsiteY51" fmla="*/ 5938192 h 6170012"/>
              <a:gd name="connsiteX52" fmla="*/ 1300766 w 2838867"/>
              <a:gd name="connsiteY52" fmla="*/ 5989707 h 6170012"/>
              <a:gd name="connsiteX53" fmla="*/ 1171978 w 2838867"/>
              <a:gd name="connsiteY53" fmla="*/ 6015465 h 6170012"/>
              <a:gd name="connsiteX54" fmla="*/ 1017431 w 2838867"/>
              <a:gd name="connsiteY54" fmla="*/ 6041223 h 6170012"/>
              <a:gd name="connsiteX55" fmla="*/ 875764 w 2838867"/>
              <a:gd name="connsiteY55" fmla="*/ 6079860 h 6170012"/>
              <a:gd name="connsiteX56" fmla="*/ 837127 w 2838867"/>
              <a:gd name="connsiteY56" fmla="*/ 6092738 h 6170012"/>
              <a:gd name="connsiteX57" fmla="*/ 618186 w 2838867"/>
              <a:gd name="connsiteY57" fmla="*/ 6118496 h 6170012"/>
              <a:gd name="connsiteX58" fmla="*/ 463640 w 2838867"/>
              <a:gd name="connsiteY58" fmla="*/ 6144254 h 6170012"/>
              <a:gd name="connsiteX59" fmla="*/ 64395 w 2838867"/>
              <a:gd name="connsiteY59" fmla="*/ 6170012 h 6170012"/>
              <a:gd name="connsiteX60" fmla="*/ 51516 w 2838867"/>
              <a:gd name="connsiteY60" fmla="*/ 6131375 h 6170012"/>
              <a:gd name="connsiteX61" fmla="*/ 90152 w 2838867"/>
              <a:gd name="connsiteY61" fmla="*/ 6015465 h 6170012"/>
              <a:gd name="connsiteX62" fmla="*/ 103031 w 2838867"/>
              <a:gd name="connsiteY62" fmla="*/ 5925313 h 6170012"/>
              <a:gd name="connsiteX63" fmla="*/ 115910 w 2838867"/>
              <a:gd name="connsiteY63" fmla="*/ 5860919 h 6170012"/>
              <a:gd name="connsiteX64" fmla="*/ 128789 w 2838867"/>
              <a:gd name="connsiteY64" fmla="*/ 5757888 h 6170012"/>
              <a:gd name="connsiteX65" fmla="*/ 128789 w 2838867"/>
              <a:gd name="connsiteY65" fmla="*/ 5152581 h 6170012"/>
              <a:gd name="connsiteX66" fmla="*/ 90152 w 2838867"/>
              <a:gd name="connsiteY66" fmla="*/ 5088186 h 6170012"/>
              <a:gd name="connsiteX67" fmla="*/ 51516 w 2838867"/>
              <a:gd name="connsiteY67" fmla="*/ 4946519 h 6170012"/>
              <a:gd name="connsiteX68" fmla="*/ 38637 w 2838867"/>
              <a:gd name="connsiteY68" fmla="*/ 4907882 h 6170012"/>
              <a:gd name="connsiteX69" fmla="*/ 25758 w 2838867"/>
              <a:gd name="connsiteY69" fmla="*/ 4753336 h 6170012"/>
              <a:gd name="connsiteX70" fmla="*/ 12879 w 2838867"/>
              <a:gd name="connsiteY70" fmla="*/ 4637426 h 6170012"/>
              <a:gd name="connsiteX71" fmla="*/ 0 w 2838867"/>
              <a:gd name="connsiteY71" fmla="*/ 4186665 h 6170012"/>
              <a:gd name="connsiteX72" fmla="*/ 12879 w 2838867"/>
              <a:gd name="connsiteY72" fmla="*/ 3053324 h 6170012"/>
              <a:gd name="connsiteX73" fmla="*/ 38637 w 2838867"/>
              <a:gd name="connsiteY73" fmla="*/ 2409381 h 6170012"/>
              <a:gd name="connsiteX74" fmla="*/ 51516 w 2838867"/>
              <a:gd name="connsiteY74" fmla="*/ 142699 h 6170012"/>
              <a:gd name="connsiteX75" fmla="*/ 64395 w 2838867"/>
              <a:gd name="connsiteY75" fmla="*/ 13910 h 6170012"/>
              <a:gd name="connsiteX76" fmla="*/ 450761 w 2838867"/>
              <a:gd name="connsiteY76" fmla="*/ 26789 h 6170012"/>
              <a:gd name="connsiteX77" fmla="*/ 656823 w 2838867"/>
              <a:gd name="connsiteY77" fmla="*/ 52547 h 6170012"/>
              <a:gd name="connsiteX78" fmla="*/ 746975 w 2838867"/>
              <a:gd name="connsiteY78" fmla="*/ 65426 h 6170012"/>
              <a:gd name="connsiteX79" fmla="*/ 1313645 w 2838867"/>
              <a:gd name="connsiteY79" fmla="*/ 39668 h 617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838867" h="6170012">
                <a:moveTo>
                  <a:pt x="1313645" y="39668"/>
                </a:moveTo>
                <a:lnTo>
                  <a:pt x="1313645" y="39668"/>
                </a:lnTo>
                <a:cubicBezTo>
                  <a:pt x="1558344" y="516186"/>
                  <a:pt x="1806518" y="990936"/>
                  <a:pt x="2047741" y="1469223"/>
                </a:cubicBezTo>
                <a:cubicBezTo>
                  <a:pt x="2055712" y="1485027"/>
                  <a:pt x="2056640" y="1503491"/>
                  <a:pt x="2060620" y="1520738"/>
                </a:cubicBezTo>
                <a:cubicBezTo>
                  <a:pt x="2065982" y="1543972"/>
                  <a:pt x="2087617" y="1647424"/>
                  <a:pt x="2099257" y="1688164"/>
                </a:cubicBezTo>
                <a:cubicBezTo>
                  <a:pt x="2119985" y="1760713"/>
                  <a:pt x="2103548" y="1692455"/>
                  <a:pt x="2137893" y="1778316"/>
                </a:cubicBezTo>
                <a:cubicBezTo>
                  <a:pt x="2173076" y="1866273"/>
                  <a:pt x="2149137" y="1836629"/>
                  <a:pt x="2189409" y="1907105"/>
                </a:cubicBezTo>
                <a:cubicBezTo>
                  <a:pt x="2197088" y="1920544"/>
                  <a:pt x="2208244" y="1931897"/>
                  <a:pt x="2215166" y="1945741"/>
                </a:cubicBezTo>
                <a:cubicBezTo>
                  <a:pt x="2240231" y="1995871"/>
                  <a:pt x="2216163" y="1978117"/>
                  <a:pt x="2240924" y="2035893"/>
                </a:cubicBezTo>
                <a:cubicBezTo>
                  <a:pt x="2247021" y="2050120"/>
                  <a:pt x="2257578" y="2062012"/>
                  <a:pt x="2266682" y="2074530"/>
                </a:cubicBezTo>
                <a:cubicBezTo>
                  <a:pt x="2431119" y="2300631"/>
                  <a:pt x="2272534" y="2088577"/>
                  <a:pt x="2395471" y="2229076"/>
                </a:cubicBezTo>
                <a:cubicBezTo>
                  <a:pt x="2462550" y="2305738"/>
                  <a:pt x="2407360" y="2266723"/>
                  <a:pt x="2498502" y="2357865"/>
                </a:cubicBezTo>
                <a:cubicBezTo>
                  <a:pt x="2509447" y="2368810"/>
                  <a:pt x="2524259" y="2375037"/>
                  <a:pt x="2537138" y="2383623"/>
                </a:cubicBezTo>
                <a:cubicBezTo>
                  <a:pt x="2545724" y="2405088"/>
                  <a:pt x="2551669" y="2427808"/>
                  <a:pt x="2562896" y="2448017"/>
                </a:cubicBezTo>
                <a:cubicBezTo>
                  <a:pt x="2618060" y="2547312"/>
                  <a:pt x="2581604" y="2456177"/>
                  <a:pt x="2640169" y="2538169"/>
                </a:cubicBezTo>
                <a:cubicBezTo>
                  <a:pt x="2651328" y="2553792"/>
                  <a:pt x="2654768" y="2574062"/>
                  <a:pt x="2665927" y="2589685"/>
                </a:cubicBezTo>
                <a:cubicBezTo>
                  <a:pt x="2713398" y="2656145"/>
                  <a:pt x="2696255" y="2598824"/>
                  <a:pt x="2730321" y="2666958"/>
                </a:cubicBezTo>
                <a:cubicBezTo>
                  <a:pt x="2783637" y="2773590"/>
                  <a:pt x="2695146" y="2633516"/>
                  <a:pt x="2768958" y="2744231"/>
                </a:cubicBezTo>
                <a:cubicBezTo>
                  <a:pt x="2773251" y="2757110"/>
                  <a:pt x="2778544" y="2769698"/>
                  <a:pt x="2781837" y="2782868"/>
                </a:cubicBezTo>
                <a:cubicBezTo>
                  <a:pt x="2787146" y="2804104"/>
                  <a:pt x="2787794" y="2826496"/>
                  <a:pt x="2794716" y="2847262"/>
                </a:cubicBezTo>
                <a:cubicBezTo>
                  <a:pt x="2800787" y="2865476"/>
                  <a:pt x="2811887" y="2881606"/>
                  <a:pt x="2820473" y="2898778"/>
                </a:cubicBezTo>
                <a:cubicBezTo>
                  <a:pt x="2842571" y="3097658"/>
                  <a:pt x="2847313" y="3088998"/>
                  <a:pt x="2820473" y="3375296"/>
                </a:cubicBezTo>
                <a:cubicBezTo>
                  <a:pt x="2818681" y="3394411"/>
                  <a:pt x="2802279" y="3409166"/>
                  <a:pt x="2794716" y="3426812"/>
                </a:cubicBezTo>
                <a:cubicBezTo>
                  <a:pt x="2789368" y="3439290"/>
                  <a:pt x="2785566" y="3452395"/>
                  <a:pt x="2781837" y="3465448"/>
                </a:cubicBezTo>
                <a:cubicBezTo>
                  <a:pt x="2776974" y="3482467"/>
                  <a:pt x="2775931" y="3500695"/>
                  <a:pt x="2768958" y="3516964"/>
                </a:cubicBezTo>
                <a:cubicBezTo>
                  <a:pt x="2697967" y="3682607"/>
                  <a:pt x="2797354" y="3380262"/>
                  <a:pt x="2717443" y="3619995"/>
                </a:cubicBezTo>
                <a:cubicBezTo>
                  <a:pt x="2667707" y="3769202"/>
                  <a:pt x="2689944" y="3705101"/>
                  <a:pt x="2665927" y="3813178"/>
                </a:cubicBezTo>
                <a:cubicBezTo>
                  <a:pt x="2645798" y="3903758"/>
                  <a:pt x="2661681" y="3828040"/>
                  <a:pt x="2640169" y="3903330"/>
                </a:cubicBezTo>
                <a:cubicBezTo>
                  <a:pt x="2635306" y="3920349"/>
                  <a:pt x="2631583" y="3937673"/>
                  <a:pt x="2627290" y="3954845"/>
                </a:cubicBezTo>
                <a:cubicBezTo>
                  <a:pt x="2618704" y="4023532"/>
                  <a:pt x="2615109" y="4093029"/>
                  <a:pt x="2601533" y="4160907"/>
                </a:cubicBezTo>
                <a:cubicBezTo>
                  <a:pt x="2585183" y="4242658"/>
                  <a:pt x="2593963" y="4204066"/>
                  <a:pt x="2575775" y="4276817"/>
                </a:cubicBezTo>
                <a:cubicBezTo>
                  <a:pt x="2567189" y="4345504"/>
                  <a:pt x="2558265" y="4414150"/>
                  <a:pt x="2550017" y="4482879"/>
                </a:cubicBezTo>
                <a:cubicBezTo>
                  <a:pt x="2545385" y="4521477"/>
                  <a:pt x="2543894" y="4560506"/>
                  <a:pt x="2537138" y="4598789"/>
                </a:cubicBezTo>
                <a:cubicBezTo>
                  <a:pt x="2515948" y="4718868"/>
                  <a:pt x="2519562" y="4666749"/>
                  <a:pt x="2498502" y="4740457"/>
                </a:cubicBezTo>
                <a:cubicBezTo>
                  <a:pt x="2493639" y="4757476"/>
                  <a:pt x="2489916" y="4774800"/>
                  <a:pt x="2485623" y="4791972"/>
                </a:cubicBezTo>
                <a:cubicBezTo>
                  <a:pt x="2481330" y="4830609"/>
                  <a:pt x="2480368" y="4869762"/>
                  <a:pt x="2472744" y="4907882"/>
                </a:cubicBezTo>
                <a:cubicBezTo>
                  <a:pt x="2467419" y="4934506"/>
                  <a:pt x="2446986" y="4985155"/>
                  <a:pt x="2446986" y="4985155"/>
                </a:cubicBezTo>
                <a:cubicBezTo>
                  <a:pt x="2442693" y="5032378"/>
                  <a:pt x="2440374" y="5079822"/>
                  <a:pt x="2434107" y="5126823"/>
                </a:cubicBezTo>
                <a:cubicBezTo>
                  <a:pt x="2430514" y="5153769"/>
                  <a:pt x="2417177" y="5190491"/>
                  <a:pt x="2408350" y="5216975"/>
                </a:cubicBezTo>
                <a:cubicBezTo>
                  <a:pt x="2399764" y="5277076"/>
                  <a:pt x="2390122" y="5337036"/>
                  <a:pt x="2382592" y="5397279"/>
                </a:cubicBezTo>
                <a:cubicBezTo>
                  <a:pt x="2378299" y="5431623"/>
                  <a:pt x="2378820" y="5466919"/>
                  <a:pt x="2369713" y="5500310"/>
                </a:cubicBezTo>
                <a:cubicBezTo>
                  <a:pt x="2365640" y="5515243"/>
                  <a:pt x="2350242" y="5524802"/>
                  <a:pt x="2343955" y="5538947"/>
                </a:cubicBezTo>
                <a:cubicBezTo>
                  <a:pt x="2332928" y="5563758"/>
                  <a:pt x="2340788" y="5601159"/>
                  <a:pt x="2318197" y="5616220"/>
                </a:cubicBezTo>
                <a:cubicBezTo>
                  <a:pt x="2305318" y="5624806"/>
                  <a:pt x="2291313" y="5631905"/>
                  <a:pt x="2279561" y="5641978"/>
                </a:cubicBezTo>
                <a:cubicBezTo>
                  <a:pt x="2224888" y="5688841"/>
                  <a:pt x="2233878" y="5704039"/>
                  <a:pt x="2163651" y="5732130"/>
                </a:cubicBezTo>
                <a:cubicBezTo>
                  <a:pt x="2143327" y="5740260"/>
                  <a:pt x="2120722" y="5740716"/>
                  <a:pt x="2099257" y="5745009"/>
                </a:cubicBezTo>
                <a:cubicBezTo>
                  <a:pt x="2056327" y="5766474"/>
                  <a:pt x="2016002" y="5794225"/>
                  <a:pt x="1970468" y="5809403"/>
                </a:cubicBezTo>
                <a:cubicBezTo>
                  <a:pt x="1923313" y="5825121"/>
                  <a:pt x="1879637" y="5840777"/>
                  <a:pt x="1828800" y="5848040"/>
                </a:cubicBezTo>
                <a:lnTo>
                  <a:pt x="1738648" y="5860919"/>
                </a:lnTo>
                <a:cubicBezTo>
                  <a:pt x="1717183" y="5869505"/>
                  <a:pt x="1696592" y="5880719"/>
                  <a:pt x="1674254" y="5886676"/>
                </a:cubicBezTo>
                <a:cubicBezTo>
                  <a:pt x="1631952" y="5897956"/>
                  <a:pt x="1545465" y="5912434"/>
                  <a:pt x="1545465" y="5912434"/>
                </a:cubicBezTo>
                <a:cubicBezTo>
                  <a:pt x="1532586" y="5921020"/>
                  <a:pt x="1521116" y="5932239"/>
                  <a:pt x="1506828" y="5938192"/>
                </a:cubicBezTo>
                <a:cubicBezTo>
                  <a:pt x="1387823" y="5987778"/>
                  <a:pt x="1412079" y="5970064"/>
                  <a:pt x="1300766" y="5989707"/>
                </a:cubicBezTo>
                <a:cubicBezTo>
                  <a:pt x="1257653" y="5997315"/>
                  <a:pt x="1215162" y="6008268"/>
                  <a:pt x="1171978" y="6015465"/>
                </a:cubicBezTo>
                <a:lnTo>
                  <a:pt x="1017431" y="6041223"/>
                </a:lnTo>
                <a:cubicBezTo>
                  <a:pt x="901111" y="6087752"/>
                  <a:pt x="1007107" y="6050673"/>
                  <a:pt x="875764" y="6079860"/>
                </a:cubicBezTo>
                <a:cubicBezTo>
                  <a:pt x="862512" y="6082805"/>
                  <a:pt x="850439" y="6090076"/>
                  <a:pt x="837127" y="6092738"/>
                </a:cubicBezTo>
                <a:cubicBezTo>
                  <a:pt x="780181" y="6104127"/>
                  <a:pt x="669283" y="6113386"/>
                  <a:pt x="618186" y="6118496"/>
                </a:cubicBezTo>
                <a:cubicBezTo>
                  <a:pt x="560678" y="6129998"/>
                  <a:pt x="524634" y="6138445"/>
                  <a:pt x="463640" y="6144254"/>
                </a:cubicBezTo>
                <a:cubicBezTo>
                  <a:pt x="375988" y="6152602"/>
                  <a:pt x="142599" y="6165412"/>
                  <a:pt x="64395" y="6170012"/>
                </a:cubicBezTo>
                <a:cubicBezTo>
                  <a:pt x="60102" y="6157133"/>
                  <a:pt x="49284" y="6144766"/>
                  <a:pt x="51516" y="6131375"/>
                </a:cubicBezTo>
                <a:cubicBezTo>
                  <a:pt x="58211" y="6091203"/>
                  <a:pt x="90152" y="6015465"/>
                  <a:pt x="90152" y="6015465"/>
                </a:cubicBezTo>
                <a:cubicBezTo>
                  <a:pt x="94445" y="5985414"/>
                  <a:pt x="98040" y="5955256"/>
                  <a:pt x="103031" y="5925313"/>
                </a:cubicBezTo>
                <a:cubicBezTo>
                  <a:pt x="106630" y="5903721"/>
                  <a:pt x="112581" y="5882554"/>
                  <a:pt x="115910" y="5860919"/>
                </a:cubicBezTo>
                <a:cubicBezTo>
                  <a:pt x="121173" y="5826711"/>
                  <a:pt x="124496" y="5792232"/>
                  <a:pt x="128789" y="5757888"/>
                </a:cubicBezTo>
                <a:cubicBezTo>
                  <a:pt x="137847" y="5558606"/>
                  <a:pt x="155328" y="5351625"/>
                  <a:pt x="128789" y="5152581"/>
                </a:cubicBezTo>
                <a:cubicBezTo>
                  <a:pt x="125481" y="5127768"/>
                  <a:pt x="103031" y="5109651"/>
                  <a:pt x="90152" y="5088186"/>
                </a:cubicBezTo>
                <a:cubicBezTo>
                  <a:pt x="71949" y="4997170"/>
                  <a:pt x="84195" y="5044556"/>
                  <a:pt x="51516" y="4946519"/>
                </a:cubicBezTo>
                <a:lnTo>
                  <a:pt x="38637" y="4907882"/>
                </a:lnTo>
                <a:cubicBezTo>
                  <a:pt x="34344" y="4856367"/>
                  <a:pt x="30659" y="4804797"/>
                  <a:pt x="25758" y="4753336"/>
                </a:cubicBezTo>
                <a:cubicBezTo>
                  <a:pt x="22072" y="4714637"/>
                  <a:pt x="14644" y="4676260"/>
                  <a:pt x="12879" y="4637426"/>
                </a:cubicBezTo>
                <a:cubicBezTo>
                  <a:pt x="6053" y="4487266"/>
                  <a:pt x="4293" y="4336919"/>
                  <a:pt x="0" y="4186665"/>
                </a:cubicBezTo>
                <a:cubicBezTo>
                  <a:pt x="4293" y="3808885"/>
                  <a:pt x="7155" y="3431085"/>
                  <a:pt x="12879" y="3053324"/>
                </a:cubicBezTo>
                <a:cubicBezTo>
                  <a:pt x="21411" y="2490187"/>
                  <a:pt x="-4621" y="2668926"/>
                  <a:pt x="38637" y="2409381"/>
                </a:cubicBezTo>
                <a:cubicBezTo>
                  <a:pt x="42930" y="1653820"/>
                  <a:pt x="43392" y="898228"/>
                  <a:pt x="51516" y="142699"/>
                </a:cubicBezTo>
                <a:cubicBezTo>
                  <a:pt x="51980" y="99558"/>
                  <a:pt x="22962" y="25939"/>
                  <a:pt x="64395" y="13910"/>
                </a:cubicBezTo>
                <a:cubicBezTo>
                  <a:pt x="188145" y="-22018"/>
                  <a:pt x="321972" y="22496"/>
                  <a:pt x="450761" y="26789"/>
                </a:cubicBezTo>
                <a:cubicBezTo>
                  <a:pt x="578802" y="52398"/>
                  <a:pt x="456204" y="30256"/>
                  <a:pt x="656823" y="52547"/>
                </a:cubicBezTo>
                <a:cubicBezTo>
                  <a:pt x="686993" y="55899"/>
                  <a:pt x="716625" y="64819"/>
                  <a:pt x="746975" y="65426"/>
                </a:cubicBezTo>
                <a:cubicBezTo>
                  <a:pt x="931535" y="69117"/>
                  <a:pt x="1219200" y="43961"/>
                  <a:pt x="1313645" y="39668"/>
                </a:cubicBezTo>
                <a:close/>
              </a:path>
            </a:pathLst>
          </a:custGeom>
          <a:solidFill>
            <a:schemeClr val="accent2">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1164469" y="4736489"/>
            <a:ext cx="225918" cy="866687"/>
            <a:chOff x="3729193" y="976912"/>
            <a:chExt cx="1003199" cy="3848561"/>
          </a:xfrm>
          <a:solidFill>
            <a:schemeClr val="bg1"/>
          </a:solidFill>
        </p:grpSpPr>
        <p:sp>
          <p:nvSpPr>
            <p:cNvPr id="30" name="Rounded Rectangle 29"/>
            <p:cNvSpPr/>
            <p:nvPr/>
          </p:nvSpPr>
          <p:spPr>
            <a:xfrm>
              <a:off x="3969136" y="1851513"/>
              <a:ext cx="473009" cy="1804808"/>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rot="19769779">
              <a:off x="4468757" y="1811105"/>
              <a:ext cx="263635" cy="1488011"/>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rot="1069183">
              <a:off x="3771165" y="3357495"/>
              <a:ext cx="310163" cy="1467978"/>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rot="9815699">
              <a:off x="4320769" y="3360887"/>
              <a:ext cx="308310" cy="1370698"/>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3774774" y="976912"/>
              <a:ext cx="808212" cy="808286"/>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rot="7027031">
              <a:off x="3113315" y="2417911"/>
              <a:ext cx="1490836" cy="259079"/>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1947177" y="3097420"/>
            <a:ext cx="225918" cy="866687"/>
            <a:chOff x="3729193" y="976912"/>
            <a:chExt cx="1003199" cy="3848561"/>
          </a:xfrm>
          <a:solidFill>
            <a:schemeClr val="bg1"/>
          </a:solidFill>
        </p:grpSpPr>
        <p:sp>
          <p:nvSpPr>
            <p:cNvPr id="37" name="Rounded Rectangle 36"/>
            <p:cNvSpPr/>
            <p:nvPr/>
          </p:nvSpPr>
          <p:spPr>
            <a:xfrm>
              <a:off x="3969136" y="1851513"/>
              <a:ext cx="473009" cy="1804808"/>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rot="19769779">
              <a:off x="4468757" y="1811105"/>
              <a:ext cx="263635" cy="1488011"/>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rot="1069183">
              <a:off x="3771165" y="3357495"/>
              <a:ext cx="310163" cy="1467978"/>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rot="9815699">
              <a:off x="4320769" y="3360887"/>
              <a:ext cx="308310" cy="1370698"/>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774774" y="976912"/>
              <a:ext cx="808212" cy="808286"/>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rot="7027031">
              <a:off x="3113315" y="2417911"/>
              <a:ext cx="1490836" cy="259079"/>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709114" y="3640413"/>
            <a:ext cx="225918" cy="866687"/>
            <a:chOff x="3729193" y="976912"/>
            <a:chExt cx="1003199" cy="3848561"/>
          </a:xfrm>
          <a:solidFill>
            <a:schemeClr val="bg1"/>
          </a:solidFill>
        </p:grpSpPr>
        <p:sp>
          <p:nvSpPr>
            <p:cNvPr id="44" name="Rounded Rectangle 43"/>
            <p:cNvSpPr/>
            <p:nvPr/>
          </p:nvSpPr>
          <p:spPr>
            <a:xfrm>
              <a:off x="3969136" y="1851513"/>
              <a:ext cx="473009" cy="1804808"/>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rot="19769779">
              <a:off x="4468757" y="1811105"/>
              <a:ext cx="263635" cy="1488011"/>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rot="1069183">
              <a:off x="3771165" y="3357495"/>
              <a:ext cx="310163" cy="1467978"/>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rot="9815699">
              <a:off x="4320769" y="3360887"/>
              <a:ext cx="308310" cy="1370698"/>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3774774" y="976912"/>
              <a:ext cx="808212" cy="808286"/>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rot="7027031">
              <a:off x="3113315" y="2417911"/>
              <a:ext cx="1490836" cy="259079"/>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1292677" y="2634226"/>
            <a:ext cx="225918" cy="866687"/>
            <a:chOff x="3729193" y="976912"/>
            <a:chExt cx="1003199" cy="3848561"/>
          </a:xfrm>
          <a:solidFill>
            <a:schemeClr val="bg1"/>
          </a:solidFill>
        </p:grpSpPr>
        <p:sp>
          <p:nvSpPr>
            <p:cNvPr id="51" name="Rounded Rectangle 50"/>
            <p:cNvSpPr/>
            <p:nvPr/>
          </p:nvSpPr>
          <p:spPr>
            <a:xfrm>
              <a:off x="3969136" y="1851513"/>
              <a:ext cx="473009" cy="1804808"/>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rot="19769779">
              <a:off x="4468757" y="1811105"/>
              <a:ext cx="263635" cy="1488011"/>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rot="1069183">
              <a:off x="3771165" y="3357495"/>
              <a:ext cx="310163" cy="1467978"/>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rot="9815699">
              <a:off x="4320769" y="3360887"/>
              <a:ext cx="308310" cy="1370698"/>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3774774" y="976912"/>
              <a:ext cx="808212" cy="808286"/>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rot="7027031">
              <a:off x="3113315" y="2417911"/>
              <a:ext cx="1490836" cy="259079"/>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p:cNvGrpSpPr/>
          <p:nvPr/>
        </p:nvGrpSpPr>
        <p:grpSpPr>
          <a:xfrm>
            <a:off x="1788009" y="4223484"/>
            <a:ext cx="225918" cy="866687"/>
            <a:chOff x="3729193" y="976912"/>
            <a:chExt cx="1003199" cy="3848561"/>
          </a:xfrm>
          <a:solidFill>
            <a:schemeClr val="bg1"/>
          </a:solidFill>
        </p:grpSpPr>
        <p:sp>
          <p:nvSpPr>
            <p:cNvPr id="58" name="Rounded Rectangle 57"/>
            <p:cNvSpPr/>
            <p:nvPr/>
          </p:nvSpPr>
          <p:spPr>
            <a:xfrm>
              <a:off x="3969136" y="1851513"/>
              <a:ext cx="473009" cy="1804808"/>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p:cNvSpPr/>
            <p:nvPr/>
          </p:nvSpPr>
          <p:spPr>
            <a:xfrm rot="19769779">
              <a:off x="4468757" y="1811105"/>
              <a:ext cx="263635" cy="1488011"/>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p:cNvSpPr/>
            <p:nvPr/>
          </p:nvSpPr>
          <p:spPr>
            <a:xfrm rot="1069183">
              <a:off x="3771165" y="3357495"/>
              <a:ext cx="310163" cy="1467978"/>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rot="9815699">
              <a:off x="4320769" y="3360887"/>
              <a:ext cx="308310" cy="1370698"/>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3774774" y="976912"/>
              <a:ext cx="808212" cy="808286"/>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p:cNvSpPr/>
            <p:nvPr/>
          </p:nvSpPr>
          <p:spPr>
            <a:xfrm rot="7027031">
              <a:off x="3113315" y="2417911"/>
              <a:ext cx="1490836" cy="259079"/>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p:cNvSpPr/>
          <p:nvPr/>
        </p:nvSpPr>
        <p:spPr>
          <a:xfrm>
            <a:off x="4933454" y="2458457"/>
            <a:ext cx="4634897" cy="1754326"/>
          </a:xfrm>
          <a:prstGeom prst="rect">
            <a:avLst/>
          </a:prstGeom>
        </p:spPr>
        <p:txBody>
          <a:bodyPr wrap="square">
            <a:spAutoFit/>
          </a:bodyPr>
          <a:lstStyle/>
          <a:p>
            <a:r>
              <a:rPr lang="en-US" i="1" dirty="0">
                <a:solidFill>
                  <a:srgbClr val="FFFF00"/>
                </a:solidFill>
                <a:latin typeface="Palatino"/>
              </a:rPr>
              <a:t> And those who did belong to the church were faithful; yea, all those who were true believers in Christ took upon them, gladly, the name of Christ, or Christians as they were called, because of their belief in Christ who should come. Alma 46:15</a:t>
            </a:r>
            <a:endParaRPr lang="en-US" i="1" dirty="0">
              <a:solidFill>
                <a:srgbClr val="FFFF00"/>
              </a:solidFill>
            </a:endParaRPr>
          </a:p>
        </p:txBody>
      </p:sp>
      <p:sp>
        <p:nvSpPr>
          <p:cNvPr id="6" name="Rectangle 5"/>
          <p:cNvSpPr/>
          <p:nvPr/>
        </p:nvSpPr>
        <p:spPr>
          <a:xfrm>
            <a:off x="3402097" y="4252451"/>
            <a:ext cx="8006211" cy="1569660"/>
          </a:xfrm>
          <a:prstGeom prst="rect">
            <a:avLst/>
          </a:prstGeom>
          <a:effectLst>
            <a:glow rad="228600">
              <a:schemeClr val="accent3">
                <a:satMod val="175000"/>
                <a:alpha val="40000"/>
              </a:schemeClr>
            </a:glow>
          </a:effectLst>
        </p:spPr>
        <p:txBody>
          <a:bodyPr wrap="square">
            <a:spAutoFit/>
          </a:bodyPr>
          <a:lstStyle/>
          <a:p>
            <a:r>
              <a:rPr lang="en-US" sz="2400" dirty="0">
                <a:solidFill>
                  <a:schemeClr val="bg1"/>
                </a:solidFill>
              </a:rPr>
              <a:t>In fact, the name of Jesus Christ had been revealed to Jacob and Nephi some five hundred years before his birth, thus leaving the Nephites, at least, in little doubt as to the identity of the Messiah who should save them from their sins. </a:t>
            </a:r>
          </a:p>
        </p:txBody>
      </p:sp>
      <p:sp>
        <p:nvSpPr>
          <p:cNvPr id="7" name="Rectangle 6"/>
          <p:cNvSpPr/>
          <p:nvPr/>
        </p:nvSpPr>
        <p:spPr>
          <a:xfrm>
            <a:off x="4449728" y="5623252"/>
            <a:ext cx="6096000" cy="954107"/>
          </a:xfrm>
          <a:prstGeom prst="rect">
            <a:avLst/>
          </a:prstGeom>
        </p:spPr>
        <p:txBody>
          <a:bodyPr>
            <a:spAutoFit/>
          </a:bodyPr>
          <a:lstStyle/>
          <a:p>
            <a:endParaRPr lang="en-US" sz="2800" dirty="0">
              <a:solidFill>
                <a:schemeClr val="bg1"/>
              </a:solidFill>
              <a:effectLst>
                <a:glow rad="139700">
                  <a:schemeClr val="accent6">
                    <a:satMod val="175000"/>
                    <a:alpha val="40000"/>
                  </a:schemeClr>
                </a:glow>
              </a:effectLst>
            </a:endParaRPr>
          </a:p>
          <a:p>
            <a:r>
              <a:rPr lang="en-US" sz="2800" dirty="0">
                <a:solidFill>
                  <a:schemeClr val="bg1"/>
                </a:solidFill>
                <a:effectLst>
                  <a:glow rad="139700">
                    <a:schemeClr val="accent6">
                      <a:satMod val="175000"/>
                      <a:alpha val="40000"/>
                    </a:schemeClr>
                  </a:glow>
                </a:effectLst>
              </a:rPr>
              <a:t>Read 2 Nephi 10:3 and 25:19</a:t>
            </a:r>
          </a:p>
        </p:txBody>
      </p:sp>
    </p:spTree>
    <p:extLst>
      <p:ext uri="{BB962C8B-B14F-4D97-AF65-F5344CB8AC3E}">
        <p14:creationId xmlns:p14="http://schemas.microsoft.com/office/powerpoint/2010/main" val="222850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9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9" grpId="0"/>
      <p:bldP spid="5"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6F155B0-0B67-EB66-8AF7-DB85CC08DB8F}"/>
              </a:ext>
            </a:extLst>
          </p:cNvPr>
          <p:cNvPicPr>
            <a:picLocks noChangeAspect="1"/>
          </p:cNvPicPr>
          <p:nvPr/>
        </p:nvPicPr>
        <p:blipFill>
          <a:blip r:embed="rId2"/>
          <a:stretch>
            <a:fillRect/>
          </a:stretch>
        </p:blipFill>
        <p:spPr>
          <a:xfrm>
            <a:off x="-47832" y="-84082"/>
            <a:ext cx="12245392" cy="6942082"/>
          </a:xfrm>
          <a:prstGeom prst="rect">
            <a:avLst/>
          </a:prstGeom>
        </p:spPr>
      </p:pic>
      <p:sp>
        <p:nvSpPr>
          <p:cNvPr id="281" name="TextBox 280"/>
          <p:cNvSpPr txBox="1"/>
          <p:nvPr/>
        </p:nvSpPr>
        <p:spPr>
          <a:xfrm>
            <a:off x="61757" y="6496266"/>
            <a:ext cx="5410200" cy="338554"/>
          </a:xfrm>
          <a:prstGeom prst="rect">
            <a:avLst/>
          </a:prstGeom>
          <a:noFill/>
        </p:spPr>
        <p:txBody>
          <a:bodyPr wrap="square" rtlCol="0">
            <a:spAutoFit/>
          </a:bodyPr>
          <a:lstStyle/>
          <a:p>
            <a:r>
              <a:rPr lang="en-US" sz="1600" dirty="0">
                <a:solidFill>
                  <a:schemeClr val="bg1"/>
                </a:solidFill>
              </a:rPr>
              <a:t>Acts 11:19-26</a:t>
            </a:r>
          </a:p>
        </p:txBody>
      </p:sp>
      <p:sp>
        <p:nvSpPr>
          <p:cNvPr id="160" name="TextBox 159"/>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rPr>
              <a:t>Teaching and Acting on Revelation</a:t>
            </a:r>
          </a:p>
        </p:txBody>
      </p:sp>
      <p:sp>
        <p:nvSpPr>
          <p:cNvPr id="8" name="TextBox 7">
            <a:extLst>
              <a:ext uri="{FF2B5EF4-FFF2-40B4-BE49-F238E27FC236}">
                <a16:creationId xmlns:a16="http://schemas.microsoft.com/office/drawing/2014/main" id="{71F8A631-1EE4-4FA5-9BF2-F9AFDB8F4BFB}"/>
              </a:ext>
            </a:extLst>
          </p:cNvPr>
          <p:cNvSpPr txBox="1"/>
          <p:nvPr/>
        </p:nvSpPr>
        <p:spPr>
          <a:xfrm>
            <a:off x="3026980" y="1930546"/>
            <a:ext cx="6138040" cy="646331"/>
          </a:xfrm>
          <a:prstGeom prst="rect">
            <a:avLst/>
          </a:prstGeom>
          <a:noFill/>
        </p:spPr>
        <p:txBody>
          <a:bodyPr wrap="square">
            <a:spAutoFit/>
          </a:bodyPr>
          <a:lstStyle/>
          <a:p>
            <a:pPr algn="ctr"/>
            <a:r>
              <a:rPr lang="en-US" b="1" i="0" dirty="0">
                <a:solidFill>
                  <a:srgbClr val="FFFF00"/>
                </a:solidFill>
                <a:effectLst/>
              </a:rPr>
              <a:t>Heavenly Father will bless us with additional revelation as we follow revelation we receive.</a:t>
            </a:r>
            <a:endParaRPr lang="en-US" dirty="0">
              <a:solidFill>
                <a:srgbClr val="FFFF00"/>
              </a:solidFill>
            </a:endParaRPr>
          </a:p>
        </p:txBody>
      </p:sp>
      <p:sp>
        <p:nvSpPr>
          <p:cNvPr id="10" name="TextBox 9">
            <a:extLst>
              <a:ext uri="{FF2B5EF4-FFF2-40B4-BE49-F238E27FC236}">
                <a16:creationId xmlns:a16="http://schemas.microsoft.com/office/drawing/2014/main" id="{85B7DC55-5AC7-2CAA-6BF0-7B43E970E6D1}"/>
              </a:ext>
            </a:extLst>
          </p:cNvPr>
          <p:cNvSpPr txBox="1"/>
          <p:nvPr/>
        </p:nvSpPr>
        <p:spPr>
          <a:xfrm>
            <a:off x="336332" y="3336242"/>
            <a:ext cx="6138040" cy="1200329"/>
          </a:xfrm>
          <a:prstGeom prst="rect">
            <a:avLst/>
          </a:prstGeom>
          <a:noFill/>
        </p:spPr>
        <p:txBody>
          <a:bodyPr wrap="square">
            <a:spAutoFit/>
          </a:bodyPr>
          <a:lstStyle/>
          <a:p>
            <a:r>
              <a:rPr lang="en-US" b="0" i="1" dirty="0">
                <a:solidFill>
                  <a:srgbClr val="FFFF00"/>
                </a:solidFill>
                <a:effectLst/>
                <a:latin typeface="Abadi" panose="020B0604020104020204" pitchFamily="34" charset="0"/>
              </a:rPr>
              <a:t>And now, verily, verily, I say unto thee, put your trust in that Spirit which leadeth to do good—yea, to do justly, to walk humbly, to judge righteously; and this is my Spirit.</a:t>
            </a:r>
          </a:p>
          <a:p>
            <a:r>
              <a:rPr lang="en-US" i="1" dirty="0">
                <a:solidFill>
                  <a:srgbClr val="FFFF00"/>
                </a:solidFill>
                <a:latin typeface="Abadi" panose="020B0604020104020204" pitchFamily="34" charset="0"/>
              </a:rPr>
              <a:t>D&amp;C 11:12</a:t>
            </a:r>
          </a:p>
        </p:txBody>
      </p:sp>
      <p:sp>
        <p:nvSpPr>
          <p:cNvPr id="12" name="TextBox 11">
            <a:extLst>
              <a:ext uri="{FF2B5EF4-FFF2-40B4-BE49-F238E27FC236}">
                <a16:creationId xmlns:a16="http://schemas.microsoft.com/office/drawing/2014/main" id="{639352F1-30CC-C98A-5E1C-569B9584BAA5}"/>
              </a:ext>
            </a:extLst>
          </p:cNvPr>
          <p:cNvSpPr txBox="1"/>
          <p:nvPr/>
        </p:nvSpPr>
        <p:spPr>
          <a:xfrm>
            <a:off x="5959366" y="4777754"/>
            <a:ext cx="6138040" cy="1477328"/>
          </a:xfrm>
          <a:prstGeom prst="rect">
            <a:avLst/>
          </a:prstGeom>
          <a:noFill/>
        </p:spPr>
        <p:txBody>
          <a:bodyPr wrap="square">
            <a:spAutoFit/>
          </a:bodyPr>
          <a:lstStyle/>
          <a:p>
            <a:r>
              <a:rPr lang="en-US" b="0" i="1" dirty="0">
                <a:solidFill>
                  <a:srgbClr val="FFFF00"/>
                </a:solidFill>
                <a:effectLst/>
                <a:latin typeface="Abadi" panose="020B0604020104020204" pitchFamily="34" charset="0"/>
              </a:rPr>
              <a:t>And ye cannot bear all things now; nevertheless, be of good cheer, for I will lead you along. The kingdom is yours and the blessings thereof are yours, and the riches of eternity are yours.</a:t>
            </a:r>
          </a:p>
          <a:p>
            <a:r>
              <a:rPr lang="en-US" i="1" dirty="0">
                <a:solidFill>
                  <a:srgbClr val="FFFF00"/>
                </a:solidFill>
                <a:latin typeface="Abadi" panose="020B0604020104020204" pitchFamily="34" charset="0"/>
              </a:rPr>
              <a:t>D&amp;C 78:18</a:t>
            </a:r>
          </a:p>
        </p:txBody>
      </p:sp>
    </p:spTree>
    <p:extLst>
      <p:ext uri="{BB962C8B-B14F-4D97-AF65-F5344CB8AC3E}">
        <p14:creationId xmlns:p14="http://schemas.microsoft.com/office/powerpoint/2010/main" val="125635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0"/>
            <a:ext cx="12192000" cy="3970318"/>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FontTx/>
              <a:buAutoNum type="arabicPeriod"/>
            </a:pPr>
            <a:r>
              <a:rPr lang="en-US" dirty="0">
                <a:solidFill>
                  <a:schemeClr val="bg1"/>
                </a:solidFill>
              </a:rPr>
              <a:t>New Testament Institute Student Manual Chapter 31</a:t>
            </a:r>
          </a:p>
          <a:p>
            <a:pPr marL="342900" indent="-342900">
              <a:buFontTx/>
              <a:buAutoNum type="arabicPeriod"/>
            </a:pPr>
            <a:r>
              <a:rPr lang="en-US" dirty="0">
                <a:solidFill>
                  <a:schemeClr val="bg1"/>
                </a:solidFill>
              </a:rPr>
              <a:t>Gospeldoctrine.com</a:t>
            </a:r>
          </a:p>
          <a:p>
            <a:pPr marL="342900" indent="-342900">
              <a:buFontTx/>
              <a:buAutoNum type="arabicPeriod"/>
            </a:pPr>
            <a:r>
              <a:rPr lang="en-US" dirty="0">
                <a:solidFill>
                  <a:schemeClr val="bg1"/>
                </a:solidFill>
              </a:rPr>
              <a:t>Adam Clarke Commentary</a:t>
            </a:r>
          </a:p>
          <a:p>
            <a:pPr marL="342900" indent="-342900">
              <a:buFontTx/>
              <a:buAutoNum type="arabicPeriod"/>
            </a:pPr>
            <a:r>
              <a:rPr lang="en-US" i="1" dirty="0">
                <a:solidFill>
                  <a:schemeClr val="bg1"/>
                </a:solidFill>
              </a:rPr>
              <a:t>Teachings of Presidents of the Church: Joseph Smith</a:t>
            </a:r>
            <a:r>
              <a:rPr lang="en-US" dirty="0">
                <a:solidFill>
                  <a:schemeClr val="bg1"/>
                </a:solidFill>
              </a:rPr>
              <a:t> (2007), 197–98.</a:t>
            </a:r>
          </a:p>
          <a:p>
            <a:pPr marL="342900" indent="-342900">
              <a:buFontTx/>
              <a:buAutoNum type="arabicPeriod"/>
            </a:pPr>
            <a:r>
              <a:rPr lang="en-US" dirty="0">
                <a:solidFill>
                  <a:schemeClr val="bg1"/>
                </a:solidFill>
              </a:rPr>
              <a:t>Elder L. Tom Perry [</a:t>
            </a:r>
            <a:r>
              <a:rPr lang="en-US" i="1" dirty="0">
                <a:solidFill>
                  <a:schemeClr val="bg1"/>
                </a:solidFill>
              </a:rPr>
              <a:t>Teachings: Joseph Smith,</a:t>
            </a:r>
            <a:r>
              <a:rPr lang="en-US" dirty="0">
                <a:solidFill>
                  <a:schemeClr val="bg1"/>
                </a:solidFill>
              </a:rPr>
              <a:t> 197]” (“We Believe All That God Has Revealed,”</a:t>
            </a:r>
            <a:r>
              <a:rPr lang="en-US" i="1" dirty="0">
                <a:solidFill>
                  <a:schemeClr val="bg1"/>
                </a:solidFill>
              </a:rPr>
              <a:t> Ensign</a:t>
            </a:r>
            <a:r>
              <a:rPr lang="en-US" dirty="0">
                <a:solidFill>
                  <a:schemeClr val="bg1"/>
                </a:solidFill>
              </a:rPr>
              <a:t> or </a:t>
            </a:r>
            <a:r>
              <a:rPr lang="en-US" i="1" dirty="0">
                <a:solidFill>
                  <a:schemeClr val="bg1"/>
                </a:solidFill>
              </a:rPr>
              <a:t>Liahona, </a:t>
            </a:r>
            <a:r>
              <a:rPr lang="en-US" dirty="0">
                <a:solidFill>
                  <a:schemeClr val="bg1"/>
                </a:solidFill>
              </a:rPr>
              <a:t>Nov. 2003, 85–86).</a:t>
            </a:r>
          </a:p>
          <a:p>
            <a:pPr marL="342900" indent="-342900">
              <a:buFontTx/>
              <a:buAutoNum type="arabicPeriod"/>
            </a:pPr>
            <a:r>
              <a:rPr lang="en-US" dirty="0">
                <a:solidFill>
                  <a:schemeClr val="bg1"/>
                </a:solidFill>
              </a:rPr>
              <a:t>Elder D. Todd Christofferson (“The Doctrine of Christ,”</a:t>
            </a:r>
            <a:r>
              <a:rPr lang="en-US" i="1" dirty="0">
                <a:solidFill>
                  <a:schemeClr val="bg1"/>
                </a:solidFill>
              </a:rPr>
              <a:t> Ensign</a:t>
            </a:r>
            <a:r>
              <a:rPr lang="en-US" dirty="0">
                <a:solidFill>
                  <a:schemeClr val="bg1"/>
                </a:solidFill>
              </a:rPr>
              <a:t> or </a:t>
            </a:r>
            <a:r>
              <a:rPr lang="en-US" i="1" dirty="0">
                <a:solidFill>
                  <a:schemeClr val="bg1"/>
                </a:solidFill>
              </a:rPr>
              <a:t>Liahona,</a:t>
            </a:r>
            <a:r>
              <a:rPr lang="en-US" dirty="0">
                <a:solidFill>
                  <a:schemeClr val="bg1"/>
                </a:solidFill>
              </a:rPr>
              <a:t> May 2012, 88).</a:t>
            </a:r>
          </a:p>
          <a:p>
            <a:pPr marL="342900" indent="-342900">
              <a:buFontTx/>
              <a:buAutoNum type="arabicPeriod"/>
            </a:pPr>
            <a:r>
              <a:rPr lang="en-US" dirty="0">
                <a:solidFill>
                  <a:schemeClr val="bg1"/>
                </a:solidFill>
              </a:rPr>
              <a:t>Official Declaration 2</a:t>
            </a:r>
          </a:p>
          <a:p>
            <a:pPr marL="342900" indent="-342900" fontAlgn="base">
              <a:buAutoNum type="arabicPeriod" startAt="8"/>
            </a:pPr>
            <a:r>
              <a:rPr lang="en-US" i="1" dirty="0">
                <a:solidFill>
                  <a:schemeClr val="bg1"/>
                </a:solidFill>
              </a:rPr>
              <a:t>Unity in Diversity </a:t>
            </a:r>
            <a:r>
              <a:rPr lang="en-US" dirty="0">
                <a:solidFill>
                  <a:schemeClr val="bg1"/>
                </a:solidFill>
              </a:rPr>
              <a:t>By Elder John K. Carmack March 1991 Ensign</a:t>
            </a:r>
          </a:p>
          <a:p>
            <a:pPr marL="342900" indent="-342900" fontAlgn="base">
              <a:buAutoNum type="arabicPeriod" startAt="8"/>
            </a:pPr>
            <a:r>
              <a:rPr lang="en-US" i="1" dirty="0">
                <a:solidFill>
                  <a:schemeClr val="bg1"/>
                </a:solidFill>
              </a:rPr>
              <a:t>The Life and Teaching of Jesus and His Apostles </a:t>
            </a:r>
            <a:r>
              <a:rPr lang="en-US" dirty="0">
                <a:solidFill>
                  <a:schemeClr val="bg1"/>
                </a:solidFill>
              </a:rPr>
              <a:t>Course Manual Rel. 211-215 Section 7 Chapter 30</a:t>
            </a:r>
          </a:p>
          <a:p>
            <a:pPr marL="342900" indent="-342900" fontAlgn="base">
              <a:buAutoNum type="arabicPeriod" startAt="8"/>
            </a:pPr>
            <a:r>
              <a:rPr lang="en-US" sz="1800" b="0" i="0" dirty="0">
                <a:solidFill>
                  <a:schemeClr val="bg1"/>
                </a:solidFill>
                <a:effectLst/>
                <a:latin typeface="Calibri" panose="020F0502020204030204" pitchFamily="34" charset="0"/>
              </a:rPr>
              <a:t>Russell M. Nelson, “Let God Prevail,” </a:t>
            </a:r>
            <a:r>
              <a:rPr lang="en-US" sz="1800" b="0" i="1" dirty="0">
                <a:solidFill>
                  <a:schemeClr val="bg1"/>
                </a:solidFill>
                <a:effectLst/>
                <a:latin typeface="Calibri" panose="020F0502020204030204" pitchFamily="34" charset="0"/>
              </a:rPr>
              <a:t>Ensign</a:t>
            </a:r>
            <a:r>
              <a:rPr lang="en-US" sz="1800" b="0" i="0" dirty="0">
                <a:solidFill>
                  <a:schemeClr val="bg1"/>
                </a:solidFill>
                <a:effectLst/>
                <a:latin typeface="Calibri" panose="020F0502020204030204" pitchFamily="34" charset="0"/>
              </a:rPr>
              <a:t> or </a:t>
            </a:r>
            <a:r>
              <a:rPr lang="en-US" sz="1800" b="0" i="1" dirty="0">
                <a:solidFill>
                  <a:schemeClr val="bg1"/>
                </a:solidFill>
                <a:effectLst/>
                <a:latin typeface="Calibri" panose="020F0502020204030204" pitchFamily="34" charset="0"/>
              </a:rPr>
              <a:t>Liahona</a:t>
            </a:r>
            <a:r>
              <a:rPr lang="en-US" sz="1800" b="0" i="0" dirty="0">
                <a:solidFill>
                  <a:schemeClr val="bg1"/>
                </a:solidFill>
                <a:effectLst/>
                <a:latin typeface="Calibri" panose="020F0502020204030204" pitchFamily="34" charset="0"/>
              </a:rPr>
              <a:t>, Nov. 2020, 94</a:t>
            </a:r>
          </a:p>
          <a:p>
            <a:pPr marL="342900" indent="-342900" fontAlgn="base">
              <a:buAutoNum type="arabicPeriod" startAt="8"/>
            </a:pPr>
            <a:r>
              <a:rPr lang="en-US" b="0" i="0" dirty="0">
                <a:solidFill>
                  <a:schemeClr val="bg1"/>
                </a:solidFill>
                <a:effectLst/>
                <a:latin typeface="Calibri" panose="020F0502020204030204" pitchFamily="34" charset="0"/>
              </a:rPr>
              <a:t>David A. Bednar, “</a:t>
            </a:r>
            <a:r>
              <a:rPr lang="en-US" b="0" i="0" u="none" strike="noStrike" dirty="0">
                <a:solidFill>
                  <a:schemeClr val="bg1"/>
                </a:solidFill>
                <a:effectLst/>
                <a:latin typeface="Calibri" panose="020F0502020204030204" pitchFamily="34" charset="0"/>
              </a:rPr>
              <a:t>The Spirit of Revelation</a:t>
            </a:r>
            <a:r>
              <a:rPr lang="en-US" b="0" i="0" dirty="0">
                <a:solidFill>
                  <a:schemeClr val="bg1"/>
                </a:solidFill>
                <a:effectLst/>
                <a:latin typeface="Calibri" panose="020F0502020204030204" pitchFamily="34" charset="0"/>
              </a:rPr>
              <a:t>,” </a:t>
            </a:r>
            <a:r>
              <a:rPr lang="en-US" b="0" i="1" dirty="0">
                <a:solidFill>
                  <a:schemeClr val="bg1"/>
                </a:solidFill>
                <a:effectLst/>
                <a:latin typeface="Calibri" panose="020F0502020204030204" pitchFamily="34" charset="0"/>
              </a:rPr>
              <a:t>Ensign</a:t>
            </a:r>
            <a:r>
              <a:rPr lang="en-US" b="0" i="0" dirty="0">
                <a:solidFill>
                  <a:schemeClr val="bg1"/>
                </a:solidFill>
                <a:effectLst/>
                <a:latin typeface="Calibri" panose="020F0502020204030204" pitchFamily="34" charset="0"/>
              </a:rPr>
              <a:t> or </a:t>
            </a:r>
            <a:r>
              <a:rPr lang="en-US" b="0" i="1" dirty="0">
                <a:solidFill>
                  <a:schemeClr val="bg1"/>
                </a:solidFill>
                <a:effectLst/>
                <a:latin typeface="Calibri" panose="020F0502020204030204" pitchFamily="34" charset="0"/>
              </a:rPr>
              <a:t>Liahona</a:t>
            </a:r>
            <a:r>
              <a:rPr lang="en-US" b="0" i="0" dirty="0">
                <a:solidFill>
                  <a:schemeClr val="bg1"/>
                </a:solidFill>
                <a:effectLst/>
                <a:latin typeface="Calibri" panose="020F0502020204030204" pitchFamily="34" charset="0"/>
              </a:rPr>
              <a:t>, May 2011, 88</a:t>
            </a:r>
            <a:endParaRPr lang="en-US" dirty="0">
              <a:solidFill>
                <a:schemeClr val="bg1"/>
              </a:solidFill>
            </a:endParaRPr>
          </a:p>
        </p:txBody>
      </p:sp>
      <p:sp>
        <p:nvSpPr>
          <p:cNvPr id="14" name="Footer Placeholder 14">
            <a:extLst>
              <a:ext uri="{FF2B5EF4-FFF2-40B4-BE49-F238E27FC236}">
                <a16:creationId xmlns:a16="http://schemas.microsoft.com/office/drawing/2014/main" id="{09326F2A-1362-4134-88FC-7BA5225A9CC0}"/>
              </a:ext>
            </a:extLst>
          </p:cNvPr>
          <p:cNvSpPr>
            <a:spLocks noGrp="1"/>
          </p:cNvSpPr>
          <p:nvPr/>
        </p:nvSpPr>
        <p:spPr>
          <a:xfrm>
            <a:off x="45766" y="6516173"/>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467331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8370"/>
            <a:ext cx="12192000" cy="6671057"/>
          </a:xfrm>
          <a:prstGeom prst="rect">
            <a:avLst/>
          </a:prstGeom>
          <a:ln>
            <a:solidFill>
              <a:schemeClr val="tx1"/>
            </a:solidFill>
          </a:ln>
        </p:spPr>
        <p:txBody>
          <a:bodyPr wrap="square">
            <a:spAutoFit/>
          </a:bodyPr>
          <a:lstStyle/>
          <a:p>
            <a:pPr fontAlgn="base"/>
            <a:r>
              <a:rPr lang="en-US" sz="1200" b="1" dirty="0">
                <a:solidFill>
                  <a:srgbClr val="2A3753"/>
                </a:solidFill>
                <a:latin typeface="Palatino"/>
              </a:rPr>
              <a:t>Official Declaration 2</a:t>
            </a:r>
          </a:p>
          <a:p>
            <a:pPr fontAlgn="base"/>
            <a:r>
              <a:rPr lang="en-US" sz="1100" i="1" dirty="0">
                <a:solidFill>
                  <a:srgbClr val="333333"/>
                </a:solidFill>
                <a:latin typeface="Palatino"/>
              </a:rPr>
              <a:t>The Book of Mormon teaches that “all are alike unto God,” including “black and white, bond and free, male and female” (2 Nephi 26:33). Throughout the history of the Church, people of every race and ethnicity in many countries have been baptized and have lived as faithful members of the Church. During Joseph Smith’s lifetime, a few black male members of the Church were ordained to the priesthood. Early in its history, Church leaders stopped conferring the priesthood on black males of African descent. Church records offer no clear insights into the origins of this practice. Church leaders believed that a revelation from God was needed to alter this practice and prayerfully sought guidance. The revelation came to Church President Spencer W. Kimball and was affirmed to other Church leaders in the Salt Lake Temple on June 1, 1978. The revelation removed all restrictions with regard to race that once applied to the priesthood.</a:t>
            </a:r>
          </a:p>
          <a:p>
            <a:pPr fontAlgn="base"/>
            <a:endParaRPr lang="en-US" sz="1100" i="1" dirty="0">
              <a:solidFill>
                <a:srgbClr val="333333"/>
              </a:solidFill>
              <a:latin typeface="Palatino"/>
            </a:endParaRPr>
          </a:p>
          <a:p>
            <a:pPr fontAlgn="base"/>
            <a:r>
              <a:rPr lang="en-US" sz="1100" dirty="0"/>
              <a:t>To Whom It May Concern:</a:t>
            </a:r>
          </a:p>
          <a:p>
            <a:pPr fontAlgn="base"/>
            <a:r>
              <a:rPr lang="en-US" sz="1100" dirty="0"/>
              <a:t> On September 30, 1978, at the 148th Semiannual General Conference of The Church of Jesus Christ of Latter-day Saints, the following was presented by President N. Eldon Tanner, First Counselor in the First Presidency of the Church:</a:t>
            </a:r>
          </a:p>
          <a:p>
            <a:pPr fontAlgn="base"/>
            <a:r>
              <a:rPr lang="en-US" sz="1100" dirty="0"/>
              <a:t> In early June of this year, the First Presidency announced that a revelation had been received by President Spencer W. Kimball extending priesthood and temple blessings to all worthy male members of the Church. President Kimball has asked that I advise the conference that after he had received this revelation, which came to him after extended meditation and prayer in the sacred rooms of the holy temple, he presented it to his counselors, who accepted it and approved it. It was then presented to the Quorum of the Twelve Apostles, who unanimously approved it, and was subsequently presented to all other General Authorities, who likewise approved it unanimously.</a:t>
            </a:r>
          </a:p>
          <a:p>
            <a:pPr fontAlgn="base"/>
            <a:r>
              <a:rPr lang="en-US" sz="1100" dirty="0"/>
              <a:t> President Kimball has asked that I now read this letter:</a:t>
            </a:r>
          </a:p>
          <a:p>
            <a:pPr fontAlgn="base"/>
            <a:endParaRPr lang="en-US" sz="1100" dirty="0"/>
          </a:p>
          <a:p>
            <a:pPr fontAlgn="base"/>
            <a:r>
              <a:rPr lang="en-US" sz="1100" dirty="0"/>
              <a:t>June 8, 1978</a:t>
            </a:r>
          </a:p>
          <a:p>
            <a:pPr fontAlgn="base"/>
            <a:r>
              <a:rPr lang="en-US" sz="1100" dirty="0"/>
              <a:t>To all general and local priesthood officers of The Church of Jesus Christ of Latter-day Saints throughout the world:</a:t>
            </a:r>
          </a:p>
          <a:p>
            <a:pPr fontAlgn="base"/>
            <a:endParaRPr lang="en-US" sz="1100" dirty="0"/>
          </a:p>
          <a:p>
            <a:pPr fontAlgn="base"/>
            <a:r>
              <a:rPr lang="en-US" sz="1100" dirty="0"/>
              <a:t>Dear Brethren:</a:t>
            </a:r>
          </a:p>
          <a:p>
            <a:pPr fontAlgn="base"/>
            <a:r>
              <a:rPr lang="en-US" sz="1100" dirty="0"/>
              <a:t> As we have witnessed the expansion of the work of the Lord over the earth, we have been grateful that people of many nations have responded to the message of the restored gospel, and have joined the Church in ever-increasing numbers. This, in turn, has inspired us with a desire to extend to every worthy member of the Church all of the privileges and blessings which the gospel affords.</a:t>
            </a:r>
          </a:p>
          <a:p>
            <a:pPr fontAlgn="base"/>
            <a:r>
              <a:rPr lang="en-US" sz="1100" dirty="0"/>
              <a:t> Aware of the promises made by the prophets and presidents of the Church who have preceded us that at some time, in God’s eternal plan, all of our brethren who are worthy may receive the priesthood, and witnessing the faithfulness of those from whom the priesthood has been withheld, we have pleaded long and earnestly in behalf of these, our faithful brethren, spending many hours in the Upper Room of the Temple supplicating the Lord for divine guidance.</a:t>
            </a:r>
          </a:p>
          <a:p>
            <a:pPr fontAlgn="base"/>
            <a:r>
              <a:rPr lang="en-US" sz="1100" dirty="0"/>
              <a:t>He has heard our prayers, and by revelation has confirmed that the long-promised day has come when every faithful, worthy man in the Church may receive the holy priesthood, with power to exercise its divine authority, and enjoy with his loved ones every blessing that flows therefrom, including the blessings of the temple. Accordingly, all worthy male members of the Church may be ordained to the priesthood without regard for race or color. Priesthood leaders are instructed to follow the policy of carefully interviewing all candidates for ordination to either the Aaronic or the Melchizedek Priesthood to insure that they meet the established standards for worthiness.</a:t>
            </a:r>
          </a:p>
          <a:p>
            <a:pPr fontAlgn="base"/>
            <a:r>
              <a:rPr lang="en-US" sz="1100" dirty="0"/>
              <a:t> We declare with soberness that the Lord has now made known his will for the blessing of all his children throughout the earth who will hearken to the voice of his authorized servants, and prepare themselves to receive every blessing of the gospel.</a:t>
            </a:r>
          </a:p>
          <a:p>
            <a:pPr fontAlgn="base"/>
            <a:r>
              <a:rPr lang="en-US" sz="1200" dirty="0"/>
              <a:t> </a:t>
            </a:r>
          </a:p>
          <a:p>
            <a:pPr fontAlgn="base"/>
            <a:r>
              <a:rPr lang="en-US" sz="1100" dirty="0"/>
              <a:t>Sincerely yours,</a:t>
            </a:r>
          </a:p>
          <a:p>
            <a:pPr fontAlgn="base"/>
            <a:r>
              <a:rPr lang="en-US" sz="1100" dirty="0"/>
              <a:t>Spencer W. Kimball</a:t>
            </a:r>
          </a:p>
          <a:p>
            <a:pPr fontAlgn="base"/>
            <a:r>
              <a:rPr lang="en-US" sz="1100" dirty="0"/>
              <a:t>N. Eldon Tanner</a:t>
            </a:r>
          </a:p>
          <a:p>
            <a:pPr fontAlgn="base"/>
            <a:r>
              <a:rPr lang="en-US" sz="1100" dirty="0"/>
              <a:t>Marion G. Romney</a:t>
            </a:r>
          </a:p>
          <a:p>
            <a:pPr fontAlgn="base"/>
            <a:r>
              <a:rPr lang="en-US" sz="1100" dirty="0"/>
              <a:t>The First Presidency</a:t>
            </a:r>
          </a:p>
          <a:p>
            <a:pPr fontAlgn="base"/>
            <a:endParaRPr lang="en-US" sz="1050" dirty="0"/>
          </a:p>
          <a:p>
            <a:pPr fontAlgn="base"/>
            <a:endParaRPr lang="en-US" sz="1050" dirty="0"/>
          </a:p>
        </p:txBody>
      </p:sp>
      <p:grpSp>
        <p:nvGrpSpPr>
          <p:cNvPr id="24" name="Group 23"/>
          <p:cNvGrpSpPr/>
          <p:nvPr/>
        </p:nvGrpSpPr>
        <p:grpSpPr>
          <a:xfrm>
            <a:off x="1511926" y="5469956"/>
            <a:ext cx="2456213" cy="1003274"/>
            <a:chOff x="2317686" y="5623863"/>
            <a:chExt cx="2456213" cy="1003274"/>
          </a:xfrm>
        </p:grpSpPr>
        <p:pic>
          <p:nvPicPr>
            <p:cNvPr id="7" name="Picture 6"/>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3166908" y="5623863"/>
              <a:ext cx="753242" cy="999879"/>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7523" y="5759701"/>
              <a:ext cx="656376" cy="865738"/>
            </a:xfrm>
            <a:prstGeom prst="rect">
              <a:avLst/>
            </a:prstGeom>
          </p:spPr>
        </p:pic>
        <p:pic>
          <p:nvPicPr>
            <p:cNvPr id="23" name="Picture 22"/>
            <p:cNvPicPr>
              <a:picLocks noChangeAspect="1"/>
            </p:cNvPicPr>
            <p:nvPr/>
          </p:nvPicPr>
          <p:blipFill rotWithShape="1">
            <a:blip r:embed="rId4">
              <a:grayscl/>
              <a:extLst>
                <a:ext uri="{28A0092B-C50C-407E-A947-70E740481C1C}">
                  <a14:useLocalDpi xmlns:a14="http://schemas.microsoft.com/office/drawing/2010/main" val="0"/>
                </a:ext>
              </a:extLst>
            </a:blip>
            <a:srcRect l="25823" t="3829" r="28248" b="48646"/>
            <a:stretch/>
          </p:blipFill>
          <p:spPr>
            <a:xfrm>
              <a:off x="2317686" y="5758004"/>
              <a:ext cx="651849" cy="869133"/>
            </a:xfrm>
            <a:prstGeom prst="rect">
              <a:avLst/>
            </a:prstGeom>
          </p:spPr>
        </p:pic>
      </p:grpSp>
    </p:spTree>
    <p:extLst>
      <p:ext uri="{BB962C8B-B14F-4D97-AF65-F5344CB8AC3E}">
        <p14:creationId xmlns:p14="http://schemas.microsoft.com/office/powerpoint/2010/main" val="2012781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BE6EBF-B03E-423D-8BD4-B35BB85D33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CB72365F-42AA-0452-CFB0-C803E4FB2B12}"/>
              </a:ext>
            </a:extLst>
          </p:cNvPr>
          <p:cNvGrpSpPr/>
          <p:nvPr/>
        </p:nvGrpSpPr>
        <p:grpSpPr>
          <a:xfrm>
            <a:off x="8043280" y="3073919"/>
            <a:ext cx="889137" cy="2032497"/>
            <a:chOff x="782565" y="1101398"/>
            <a:chExt cx="1893264" cy="4327852"/>
          </a:xfrm>
        </p:grpSpPr>
        <p:sp>
          <p:nvSpPr>
            <p:cNvPr id="4" name="Round Diagonal Corner Rectangle 94">
              <a:extLst>
                <a:ext uri="{FF2B5EF4-FFF2-40B4-BE49-F238E27FC236}">
                  <a16:creationId xmlns:a16="http://schemas.microsoft.com/office/drawing/2014/main" id="{F4851509-7278-925E-D234-E8875FBBB575}"/>
                </a:ext>
              </a:extLst>
            </p:cNvPr>
            <p:cNvSpPr/>
            <p:nvPr/>
          </p:nvSpPr>
          <p:spPr>
            <a:xfrm rot="12394047">
              <a:off x="1637871" y="1396627"/>
              <a:ext cx="875880" cy="15016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ound Diagonal Corner Rectangle 95">
              <a:extLst>
                <a:ext uri="{FF2B5EF4-FFF2-40B4-BE49-F238E27FC236}">
                  <a16:creationId xmlns:a16="http://schemas.microsoft.com/office/drawing/2014/main" id="{9E03B0C5-06DE-1D98-BD94-7BC93778D771}"/>
                </a:ext>
              </a:extLst>
            </p:cNvPr>
            <p:cNvSpPr/>
            <p:nvPr/>
          </p:nvSpPr>
          <p:spPr>
            <a:xfrm rot="19994265" flipH="1">
              <a:off x="941698" y="1377063"/>
              <a:ext cx="920837" cy="1617041"/>
            </a:xfrm>
            <a:prstGeom prst="round2DiagRect">
              <a:avLst>
                <a:gd name="adj1" fmla="val 0"/>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Oval 8">
              <a:extLst>
                <a:ext uri="{FF2B5EF4-FFF2-40B4-BE49-F238E27FC236}">
                  <a16:creationId xmlns:a16="http://schemas.microsoft.com/office/drawing/2014/main" id="{FFC943EE-198B-03C5-206B-4B1D362AF5FA}"/>
                </a:ext>
              </a:extLst>
            </p:cNvPr>
            <p:cNvSpPr/>
            <p:nvPr/>
          </p:nvSpPr>
          <p:spPr>
            <a:xfrm>
              <a:off x="1105639" y="1213172"/>
              <a:ext cx="1284284" cy="16523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0" name="Group 33">
              <a:extLst>
                <a:ext uri="{FF2B5EF4-FFF2-40B4-BE49-F238E27FC236}">
                  <a16:creationId xmlns:a16="http://schemas.microsoft.com/office/drawing/2014/main" id="{C54FA010-0137-FAC7-6750-F399D5D36EFA}"/>
                </a:ext>
              </a:extLst>
            </p:cNvPr>
            <p:cNvGrpSpPr/>
            <p:nvPr/>
          </p:nvGrpSpPr>
          <p:grpSpPr>
            <a:xfrm rot="2754858">
              <a:off x="1292245" y="4851434"/>
              <a:ext cx="418271" cy="737362"/>
              <a:chOff x="1676400" y="2133600"/>
              <a:chExt cx="1447800" cy="2088845"/>
            </a:xfrm>
          </p:grpSpPr>
          <p:sp>
            <p:nvSpPr>
              <p:cNvPr id="190" name="Oval 189">
                <a:extLst>
                  <a:ext uri="{FF2B5EF4-FFF2-40B4-BE49-F238E27FC236}">
                    <a16:creationId xmlns:a16="http://schemas.microsoft.com/office/drawing/2014/main" id="{62D3287D-5568-B408-A563-D4AA37B29A0A}"/>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1" name="Moon 190">
                <a:extLst>
                  <a:ext uri="{FF2B5EF4-FFF2-40B4-BE49-F238E27FC236}">
                    <a16:creationId xmlns:a16="http://schemas.microsoft.com/office/drawing/2014/main" id="{6576886E-AE9E-6D83-5B17-49AB5FA9B919}"/>
                  </a:ext>
                </a:extLst>
              </p:cNvPr>
              <p:cNvSpPr/>
              <p:nvPr/>
            </p:nvSpPr>
            <p:spPr>
              <a:xfrm rot="16429614">
                <a:off x="2042866" y="3204410"/>
                <a:ext cx="672490" cy="1363580"/>
              </a:xfrm>
              <a:prstGeom prst="moon">
                <a:avLst>
                  <a:gd name="adj" fmla="val 87500"/>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2" name="Moon 191">
                <a:extLst>
                  <a:ext uri="{FF2B5EF4-FFF2-40B4-BE49-F238E27FC236}">
                    <a16:creationId xmlns:a16="http://schemas.microsoft.com/office/drawing/2014/main" id="{1B3046B9-48F7-D944-7684-F96814FB31A6}"/>
                  </a:ext>
                </a:extLst>
              </p:cNvPr>
              <p:cNvSpPr/>
              <p:nvPr/>
            </p:nvSpPr>
            <p:spPr>
              <a:xfrm rot="5400000">
                <a:off x="2031790" y="2496488"/>
                <a:ext cx="718282" cy="1364105"/>
              </a:xfrm>
              <a:prstGeom prst="moon">
                <a:avLst>
                  <a:gd name="adj" fmla="val 34385"/>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1" name="Group 45">
              <a:extLst>
                <a:ext uri="{FF2B5EF4-FFF2-40B4-BE49-F238E27FC236}">
                  <a16:creationId xmlns:a16="http://schemas.microsoft.com/office/drawing/2014/main" id="{44831BF1-6660-6B9A-637D-0DBF297622A4}"/>
                </a:ext>
              </a:extLst>
            </p:cNvPr>
            <p:cNvGrpSpPr/>
            <p:nvPr/>
          </p:nvGrpSpPr>
          <p:grpSpPr>
            <a:xfrm rot="18845142" flipH="1">
              <a:off x="1670777" y="4757861"/>
              <a:ext cx="454896" cy="743939"/>
              <a:chOff x="1676400" y="2133600"/>
              <a:chExt cx="1447800" cy="2088845"/>
            </a:xfrm>
          </p:grpSpPr>
          <p:sp>
            <p:nvSpPr>
              <p:cNvPr id="187" name="Oval 186">
                <a:extLst>
                  <a:ext uri="{FF2B5EF4-FFF2-40B4-BE49-F238E27FC236}">
                    <a16:creationId xmlns:a16="http://schemas.microsoft.com/office/drawing/2014/main" id="{318A418B-B92C-B6C8-8F91-5EEDEB59E195}"/>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8" name="Moon 187">
                <a:extLst>
                  <a:ext uri="{FF2B5EF4-FFF2-40B4-BE49-F238E27FC236}">
                    <a16:creationId xmlns:a16="http://schemas.microsoft.com/office/drawing/2014/main" id="{CBDAFD9D-C31F-43C6-B373-6D561EB9821F}"/>
                  </a:ext>
                </a:extLst>
              </p:cNvPr>
              <p:cNvSpPr/>
              <p:nvPr/>
            </p:nvSpPr>
            <p:spPr>
              <a:xfrm rot="16429614">
                <a:off x="2042866" y="3204410"/>
                <a:ext cx="672490" cy="1363580"/>
              </a:xfrm>
              <a:prstGeom prst="moon">
                <a:avLst>
                  <a:gd name="adj" fmla="val 87500"/>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9" name="Moon 188">
                <a:extLst>
                  <a:ext uri="{FF2B5EF4-FFF2-40B4-BE49-F238E27FC236}">
                    <a16:creationId xmlns:a16="http://schemas.microsoft.com/office/drawing/2014/main" id="{10CA5219-06AE-2891-D27F-A3203DDB05BE}"/>
                  </a:ext>
                </a:extLst>
              </p:cNvPr>
              <p:cNvSpPr/>
              <p:nvPr/>
            </p:nvSpPr>
            <p:spPr>
              <a:xfrm rot="5400000">
                <a:off x="2031790" y="2496488"/>
                <a:ext cx="718282" cy="1364105"/>
              </a:xfrm>
              <a:prstGeom prst="moon">
                <a:avLst>
                  <a:gd name="adj" fmla="val 34385"/>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2" name="Group 49">
              <a:extLst>
                <a:ext uri="{FF2B5EF4-FFF2-40B4-BE49-F238E27FC236}">
                  <a16:creationId xmlns:a16="http://schemas.microsoft.com/office/drawing/2014/main" id="{09EA21AA-7E20-DDE1-4F47-ACA3D87D4E17}"/>
                </a:ext>
              </a:extLst>
            </p:cNvPr>
            <p:cNvGrpSpPr/>
            <p:nvPr/>
          </p:nvGrpSpPr>
          <p:grpSpPr>
            <a:xfrm>
              <a:off x="810559" y="2772738"/>
              <a:ext cx="1865270" cy="2320330"/>
              <a:chOff x="4419600" y="2060454"/>
              <a:chExt cx="3045502" cy="4187946"/>
            </a:xfrm>
          </p:grpSpPr>
          <p:sp>
            <p:nvSpPr>
              <p:cNvPr id="17" name="Oval 16">
                <a:extLst>
                  <a:ext uri="{FF2B5EF4-FFF2-40B4-BE49-F238E27FC236}">
                    <a16:creationId xmlns:a16="http://schemas.microsoft.com/office/drawing/2014/main" id="{9CAA5C1E-A56D-86F1-9DD6-A81ECA203760}"/>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Oval 17">
                <a:extLst>
                  <a:ext uri="{FF2B5EF4-FFF2-40B4-BE49-F238E27FC236}">
                    <a16:creationId xmlns:a16="http://schemas.microsoft.com/office/drawing/2014/main" id="{9D3B2AED-206A-DF69-C2DA-11D3D40A8920}"/>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rapezoid 18">
                <a:extLst>
                  <a:ext uri="{FF2B5EF4-FFF2-40B4-BE49-F238E27FC236}">
                    <a16:creationId xmlns:a16="http://schemas.microsoft.com/office/drawing/2014/main" id="{9A9B0DD6-81DB-1685-9479-F426F395A72C}"/>
                  </a:ext>
                </a:extLst>
              </p:cNvPr>
              <p:cNvSpPr/>
              <p:nvPr/>
            </p:nvSpPr>
            <p:spPr>
              <a:xfrm rot="20102191">
                <a:off x="6267526" y="2091421"/>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Trapezoid 19">
                <a:extLst>
                  <a:ext uri="{FF2B5EF4-FFF2-40B4-BE49-F238E27FC236}">
                    <a16:creationId xmlns:a16="http://schemas.microsoft.com/office/drawing/2014/main" id="{26BE0D79-A84A-80A5-B30C-FEE76259AED1}"/>
                  </a:ext>
                </a:extLst>
              </p:cNvPr>
              <p:cNvSpPr/>
              <p:nvPr/>
            </p:nvSpPr>
            <p:spPr>
              <a:xfrm rot="1327004">
                <a:off x="4648115" y="2060454"/>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Trapezoid 20">
                <a:extLst>
                  <a:ext uri="{FF2B5EF4-FFF2-40B4-BE49-F238E27FC236}">
                    <a16:creationId xmlns:a16="http://schemas.microsoft.com/office/drawing/2014/main" id="{1B292A1A-13A7-1934-E630-75F5159A7BC9}"/>
                  </a:ext>
                </a:extLst>
              </p:cNvPr>
              <p:cNvSpPr/>
              <p:nvPr/>
            </p:nvSpPr>
            <p:spPr>
              <a:xfrm>
                <a:off x="4876800" y="2133600"/>
                <a:ext cx="2133600" cy="4114800"/>
              </a:xfrm>
              <a:prstGeom prst="trapezoid">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Isosceles Triangle 21">
                <a:extLst>
                  <a:ext uri="{FF2B5EF4-FFF2-40B4-BE49-F238E27FC236}">
                    <a16:creationId xmlns:a16="http://schemas.microsoft.com/office/drawing/2014/main" id="{8C4E767E-D891-BFCF-1467-D276F656A3BA}"/>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a:extLst>
                  <a:ext uri="{FF2B5EF4-FFF2-40B4-BE49-F238E27FC236}">
                    <a16:creationId xmlns:a16="http://schemas.microsoft.com/office/drawing/2014/main" id="{F37DBAA1-59B5-E7D0-3CB8-4D8434AE0B27}"/>
                  </a:ext>
                </a:extLst>
              </p:cNvPr>
              <p:cNvSpPr/>
              <p:nvPr/>
            </p:nvSpPr>
            <p:spPr>
              <a:xfrm>
                <a:off x="5181600" y="4419600"/>
                <a:ext cx="1524000" cy="228600"/>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Trapezoid 23">
                <a:extLst>
                  <a:ext uri="{FF2B5EF4-FFF2-40B4-BE49-F238E27FC236}">
                    <a16:creationId xmlns:a16="http://schemas.microsoft.com/office/drawing/2014/main" id="{F125EA9E-6B60-6592-58A2-21D3613BBAC7}"/>
                  </a:ext>
                </a:extLst>
              </p:cNvPr>
              <p:cNvSpPr/>
              <p:nvPr/>
            </p:nvSpPr>
            <p:spPr>
              <a:xfrm rot="366654" flipH="1">
                <a:off x="4944218" y="2084003"/>
                <a:ext cx="706763" cy="3877254"/>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6" name="Trapezoid 185">
                <a:extLst>
                  <a:ext uri="{FF2B5EF4-FFF2-40B4-BE49-F238E27FC236}">
                    <a16:creationId xmlns:a16="http://schemas.microsoft.com/office/drawing/2014/main" id="{6CA881EB-7AA2-6A35-F1C3-3EDA4343BA84}"/>
                  </a:ext>
                </a:extLst>
              </p:cNvPr>
              <p:cNvSpPr/>
              <p:nvPr/>
            </p:nvSpPr>
            <p:spPr>
              <a:xfrm rot="21233346">
                <a:off x="6224662" y="2067736"/>
                <a:ext cx="706763" cy="3886573"/>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3" name="Round Diagonal Corner Rectangle 102">
              <a:extLst>
                <a:ext uri="{FF2B5EF4-FFF2-40B4-BE49-F238E27FC236}">
                  <a16:creationId xmlns:a16="http://schemas.microsoft.com/office/drawing/2014/main" id="{6AFA627B-9D36-8027-0B45-BAC4575F4DBC}"/>
                </a:ext>
              </a:extLst>
            </p:cNvPr>
            <p:cNvSpPr/>
            <p:nvPr/>
          </p:nvSpPr>
          <p:spPr>
            <a:xfrm rot="18574207">
              <a:off x="1330548" y="2360825"/>
              <a:ext cx="715874" cy="7154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3">
              <a:extLst>
                <a:ext uri="{FF2B5EF4-FFF2-40B4-BE49-F238E27FC236}">
                  <a16:creationId xmlns:a16="http://schemas.microsoft.com/office/drawing/2014/main" id="{E834D233-0BAD-DB19-8D6A-26D58E44DCC5}"/>
                </a:ext>
              </a:extLst>
            </p:cNvPr>
            <p:cNvSpPr/>
            <p:nvPr/>
          </p:nvSpPr>
          <p:spPr>
            <a:xfrm>
              <a:off x="1521331" y="2463130"/>
              <a:ext cx="332869" cy="1660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8BADD28F-00B9-D1CB-0DC3-ADACBA17224E}"/>
                </a:ext>
              </a:extLst>
            </p:cNvPr>
            <p:cNvSpPr/>
            <p:nvPr/>
          </p:nvSpPr>
          <p:spPr>
            <a:xfrm>
              <a:off x="782565" y="1606305"/>
              <a:ext cx="1865270" cy="220090"/>
            </a:xfrm>
            <a:prstGeom prst="rect">
              <a:avLst/>
            </a:prstGeom>
            <a:solidFill>
              <a:srgbClr val="F1DE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Freeform: Shape 15">
              <a:extLst>
                <a:ext uri="{FF2B5EF4-FFF2-40B4-BE49-F238E27FC236}">
                  <a16:creationId xmlns:a16="http://schemas.microsoft.com/office/drawing/2014/main" id="{0BD31575-59D7-731E-050C-254B115FEAD6}"/>
                </a:ext>
              </a:extLst>
            </p:cNvPr>
            <p:cNvSpPr/>
            <p:nvPr/>
          </p:nvSpPr>
          <p:spPr>
            <a:xfrm rot="14935407">
              <a:off x="1294399" y="856779"/>
              <a:ext cx="812269" cy="1301507"/>
            </a:xfrm>
            <a:custGeom>
              <a:avLst/>
              <a:gdLst>
                <a:gd name="connsiteX0" fmla="*/ 686068 w 812269"/>
                <a:gd name="connsiteY0" fmla="*/ 956814 h 1301507"/>
                <a:gd name="connsiteX1" fmla="*/ 539244 w 812269"/>
                <a:gd name="connsiteY1" fmla="*/ 1143752 h 1301507"/>
                <a:gd name="connsiteX2" fmla="*/ 282405 w 812269"/>
                <a:gd name="connsiteY2" fmla="*/ 1288198 h 1301507"/>
                <a:gd name="connsiteX3" fmla="*/ 141421 w 812269"/>
                <a:gd name="connsiteY3" fmla="*/ 1248710 h 1301507"/>
                <a:gd name="connsiteX4" fmla="*/ 39928 w 812269"/>
                <a:gd name="connsiteY4" fmla="*/ 1068246 h 1301507"/>
                <a:gd name="connsiteX5" fmla="*/ 158387 w 812269"/>
                <a:gd name="connsiteY5" fmla="*/ 645303 h 1301507"/>
                <a:gd name="connsiteX6" fmla="*/ 247545 w 812269"/>
                <a:gd name="connsiteY6" fmla="*/ 595161 h 1301507"/>
                <a:gd name="connsiteX7" fmla="*/ 231252 w 812269"/>
                <a:gd name="connsiteY7" fmla="*/ 575414 h 1301507"/>
                <a:gd name="connsiteX8" fmla="*/ 177005 w 812269"/>
                <a:gd name="connsiteY8" fmla="*/ 397823 h 1301507"/>
                <a:gd name="connsiteX9" fmla="*/ 177005 w 812269"/>
                <a:gd name="connsiteY9" fmla="*/ 105879 h 1301507"/>
                <a:gd name="connsiteX10" fmla="*/ 282884 w 812269"/>
                <a:gd name="connsiteY10" fmla="*/ 0 h 1301507"/>
                <a:gd name="connsiteX11" fmla="*/ 494637 w 812269"/>
                <a:gd name="connsiteY11" fmla="*/ 0 h 1301507"/>
                <a:gd name="connsiteX12" fmla="*/ 812269 w 812269"/>
                <a:gd name="connsiteY12" fmla="*/ 317632 h 1301507"/>
                <a:gd name="connsiteX13" fmla="*/ 812269 w 812269"/>
                <a:gd name="connsiteY13" fmla="*/ 609576 h 1301507"/>
                <a:gd name="connsiteX14" fmla="*/ 706390 w 812269"/>
                <a:gd name="connsiteY14" fmla="*/ 715455 h 1301507"/>
                <a:gd name="connsiteX15" fmla="*/ 654692 w 812269"/>
                <a:gd name="connsiteY15" fmla="*/ 715455 h 1301507"/>
                <a:gd name="connsiteX16" fmla="*/ 657703 w 812269"/>
                <a:gd name="connsiteY16" fmla="*/ 720810 h 1301507"/>
                <a:gd name="connsiteX17" fmla="*/ 686068 w 812269"/>
                <a:gd name="connsiteY17" fmla="*/ 956814 h 130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2269" h="1301507">
                  <a:moveTo>
                    <a:pt x="686068" y="956814"/>
                  </a:moveTo>
                  <a:cubicBezTo>
                    <a:pt x="664631" y="1033352"/>
                    <a:pt x="613996" y="1101711"/>
                    <a:pt x="539244" y="1143752"/>
                  </a:cubicBezTo>
                  <a:lnTo>
                    <a:pt x="282405" y="1288198"/>
                  </a:lnTo>
                  <a:cubicBezTo>
                    <a:pt x="232570" y="1316225"/>
                    <a:pt x="169449" y="1298546"/>
                    <a:pt x="141421" y="1248710"/>
                  </a:cubicBezTo>
                  <a:lnTo>
                    <a:pt x="39928" y="1068246"/>
                  </a:lnTo>
                  <a:cubicBezTo>
                    <a:pt x="-44152" y="918742"/>
                    <a:pt x="8884" y="729384"/>
                    <a:pt x="158387" y="645303"/>
                  </a:cubicBezTo>
                  <a:lnTo>
                    <a:pt x="247545" y="595161"/>
                  </a:lnTo>
                  <a:lnTo>
                    <a:pt x="231252" y="575414"/>
                  </a:lnTo>
                  <a:cubicBezTo>
                    <a:pt x="197003" y="524720"/>
                    <a:pt x="177005" y="463607"/>
                    <a:pt x="177005" y="397823"/>
                  </a:cubicBezTo>
                  <a:lnTo>
                    <a:pt x="177005" y="105879"/>
                  </a:lnTo>
                  <a:cubicBezTo>
                    <a:pt x="177005" y="47404"/>
                    <a:pt x="224409" y="0"/>
                    <a:pt x="282884" y="0"/>
                  </a:cubicBezTo>
                  <a:lnTo>
                    <a:pt x="494637" y="0"/>
                  </a:lnTo>
                  <a:cubicBezTo>
                    <a:pt x="670060" y="0"/>
                    <a:pt x="812269" y="142209"/>
                    <a:pt x="812269" y="317632"/>
                  </a:cubicBezTo>
                  <a:lnTo>
                    <a:pt x="812269" y="609576"/>
                  </a:lnTo>
                  <a:cubicBezTo>
                    <a:pt x="812269" y="668051"/>
                    <a:pt x="764865" y="715455"/>
                    <a:pt x="706390" y="715455"/>
                  </a:cubicBezTo>
                  <a:lnTo>
                    <a:pt x="654692" y="715455"/>
                  </a:lnTo>
                  <a:lnTo>
                    <a:pt x="657703" y="720810"/>
                  </a:lnTo>
                  <a:cubicBezTo>
                    <a:pt x="699744" y="795561"/>
                    <a:pt x="707505" y="880277"/>
                    <a:pt x="686068" y="956814"/>
                  </a:cubicBez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sp>
        <p:nvSpPr>
          <p:cNvPr id="6" name="TextBox 5"/>
          <p:cNvSpPr txBox="1"/>
          <p:nvPr/>
        </p:nvSpPr>
        <p:spPr>
          <a:xfrm>
            <a:off x="0" y="686555"/>
            <a:ext cx="12192000" cy="1938992"/>
          </a:xfrm>
          <a:prstGeom prst="rect">
            <a:avLst/>
          </a:prstGeom>
          <a:noFill/>
        </p:spPr>
        <p:txBody>
          <a:bodyPr wrap="square" rtlCol="0">
            <a:spAutoFit/>
          </a:bodyPr>
          <a:lstStyle/>
          <a:p>
            <a:pPr algn="ctr"/>
            <a:r>
              <a:rPr lang="en-US" sz="6000" dirty="0">
                <a:solidFill>
                  <a:schemeClr val="bg1"/>
                </a:solidFill>
              </a:rPr>
              <a:t>Preach to the Gentiles</a:t>
            </a:r>
          </a:p>
          <a:p>
            <a:pPr algn="ctr"/>
            <a:r>
              <a:rPr lang="en-US" sz="6000" dirty="0">
                <a:solidFill>
                  <a:schemeClr val="bg1"/>
                </a:solidFill>
              </a:rPr>
              <a:t>Acts 10-11</a:t>
            </a:r>
            <a:endParaRPr lang="en-US" sz="4400" dirty="0">
              <a:solidFill>
                <a:schemeClr val="bg1"/>
              </a:solidFill>
            </a:endParaRPr>
          </a:p>
        </p:txBody>
      </p:sp>
      <p:grpSp>
        <p:nvGrpSpPr>
          <p:cNvPr id="52" name="Group 287"/>
          <p:cNvGrpSpPr/>
          <p:nvPr/>
        </p:nvGrpSpPr>
        <p:grpSpPr>
          <a:xfrm>
            <a:off x="7227145" y="4267935"/>
            <a:ext cx="2941433" cy="2031921"/>
            <a:chOff x="2667000" y="3352800"/>
            <a:chExt cx="5074170" cy="3505200"/>
          </a:xfrm>
        </p:grpSpPr>
        <p:grpSp>
          <p:nvGrpSpPr>
            <p:cNvPr id="53" name="Group 59"/>
            <p:cNvGrpSpPr/>
            <p:nvPr/>
          </p:nvGrpSpPr>
          <p:grpSpPr>
            <a:xfrm>
              <a:off x="2667000" y="3352800"/>
              <a:ext cx="5074170" cy="3505200"/>
              <a:chOff x="3231630" y="2133600"/>
              <a:chExt cx="1842541" cy="1737610"/>
            </a:xfrm>
          </p:grpSpPr>
          <p:sp>
            <p:nvSpPr>
              <p:cNvPr id="59" name="Rounded Rectangle 12"/>
              <p:cNvSpPr/>
              <p:nvPr/>
            </p:nvSpPr>
            <p:spPr>
              <a:xfrm>
                <a:off x="32766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15"/>
              <p:cNvSpPr/>
              <p:nvPr/>
            </p:nvSpPr>
            <p:spPr>
              <a:xfrm>
                <a:off x="37338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16"/>
              <p:cNvSpPr/>
              <p:nvPr/>
            </p:nvSpPr>
            <p:spPr>
              <a:xfrm>
                <a:off x="41910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17"/>
              <p:cNvSpPr/>
              <p:nvPr/>
            </p:nvSpPr>
            <p:spPr>
              <a:xfrm>
                <a:off x="46482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10"/>
              <p:cNvSpPr/>
              <p:nvPr/>
            </p:nvSpPr>
            <p:spPr>
              <a:xfrm>
                <a:off x="3231630" y="2635770"/>
                <a:ext cx="1828800" cy="1219200"/>
              </a:xfrm>
              <a:prstGeom prst="roundRect">
                <a:avLst>
                  <a:gd name="adj" fmla="val 8134"/>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18"/>
              <p:cNvSpPr/>
              <p:nvPr/>
            </p:nvSpPr>
            <p:spPr>
              <a:xfrm>
                <a:off x="3245371" y="2133600"/>
                <a:ext cx="1828800" cy="299804"/>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9"/>
              <p:cNvGrpSpPr/>
              <p:nvPr/>
            </p:nvGrpSpPr>
            <p:grpSpPr>
              <a:xfrm>
                <a:off x="3733800" y="2819400"/>
                <a:ext cx="898161" cy="1051810"/>
                <a:chOff x="1752600" y="1600200"/>
                <a:chExt cx="1905000" cy="2895600"/>
              </a:xfrm>
            </p:grpSpPr>
            <p:sp>
              <p:nvSpPr>
                <p:cNvPr id="66" name="Flowchart: Delay 7"/>
                <p:cNvSpPr/>
                <p:nvPr/>
              </p:nvSpPr>
              <p:spPr>
                <a:xfrm rot="16200000">
                  <a:off x="1257300" y="2095500"/>
                  <a:ext cx="2895600" cy="1905000"/>
                </a:xfrm>
                <a:prstGeom prst="flowChartDelay">
                  <a:avLst/>
                </a:prstGeom>
                <a:solidFill>
                  <a:srgbClr val="E3C1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lowchart: Delay 8"/>
                <p:cNvSpPr/>
                <p:nvPr/>
              </p:nvSpPr>
              <p:spPr>
                <a:xfrm rot="16200000">
                  <a:off x="1490472" y="2548128"/>
                  <a:ext cx="2429256" cy="1447800"/>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4" name="Group 79"/>
            <p:cNvGrpSpPr/>
            <p:nvPr/>
          </p:nvGrpSpPr>
          <p:grpSpPr>
            <a:xfrm>
              <a:off x="2743200" y="3429000"/>
              <a:ext cx="4648200" cy="457200"/>
              <a:chOff x="4038600" y="287312"/>
              <a:chExt cx="5102902" cy="474688"/>
            </a:xfrm>
          </p:grpSpPr>
          <p:sp>
            <p:nvSpPr>
              <p:cNvPr id="55" name="Quad Arrow Callout 54"/>
              <p:cNvSpPr/>
              <p:nvPr/>
            </p:nvSpPr>
            <p:spPr>
              <a:xfrm>
                <a:off x="4038600" y="304800"/>
                <a:ext cx="1295400" cy="457200"/>
              </a:xfrm>
              <a:prstGeom prst="quadArrow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Quad Arrow Callout 55"/>
              <p:cNvSpPr/>
              <p:nvPr/>
            </p:nvSpPr>
            <p:spPr>
              <a:xfrm>
                <a:off x="5257800" y="304800"/>
                <a:ext cx="1295400" cy="457200"/>
              </a:xfrm>
              <a:prstGeom prst="quadArrow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Quad Arrow Callout 56"/>
              <p:cNvSpPr/>
              <p:nvPr/>
            </p:nvSpPr>
            <p:spPr>
              <a:xfrm>
                <a:off x="6551951" y="296056"/>
                <a:ext cx="1295400" cy="457200"/>
              </a:xfrm>
              <a:prstGeom prst="quadArrow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Quad Arrow Callout 57"/>
              <p:cNvSpPr/>
              <p:nvPr/>
            </p:nvSpPr>
            <p:spPr>
              <a:xfrm>
                <a:off x="7846102" y="287312"/>
                <a:ext cx="1295400" cy="457200"/>
              </a:xfrm>
              <a:prstGeom prst="quadArrow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8" name="Group 84"/>
          <p:cNvGrpSpPr/>
          <p:nvPr/>
        </p:nvGrpSpPr>
        <p:grpSpPr>
          <a:xfrm>
            <a:off x="9708916" y="3877244"/>
            <a:ext cx="974277" cy="2385299"/>
            <a:chOff x="1747738" y="1143000"/>
            <a:chExt cx="2675816" cy="5410200"/>
          </a:xfrm>
        </p:grpSpPr>
        <p:sp>
          <p:nvSpPr>
            <p:cNvPr id="69" name="Wave 68"/>
            <p:cNvSpPr/>
            <p:nvPr/>
          </p:nvSpPr>
          <p:spPr>
            <a:xfrm rot="5400000">
              <a:off x="1885798" y="2560371"/>
              <a:ext cx="2156012" cy="235669"/>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Wave 69"/>
            <p:cNvSpPr/>
            <p:nvPr/>
          </p:nvSpPr>
          <p:spPr>
            <a:xfrm rot="5400000">
              <a:off x="1285094" y="4662388"/>
              <a:ext cx="3263153" cy="518472"/>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2"/>
            <p:cNvGrpSpPr/>
            <p:nvPr/>
          </p:nvGrpSpPr>
          <p:grpSpPr>
            <a:xfrm>
              <a:off x="2468899" y="3115235"/>
              <a:ext cx="1004332" cy="932329"/>
              <a:chOff x="3253121" y="1066802"/>
              <a:chExt cx="2384351" cy="1922552"/>
            </a:xfrm>
            <a:solidFill>
              <a:schemeClr val="bg2">
                <a:lumMod val="50000"/>
              </a:schemeClr>
            </a:solidFill>
          </p:grpSpPr>
          <p:sp>
            <p:nvSpPr>
              <p:cNvPr id="117" name="Teardrop 116"/>
              <p:cNvSpPr/>
              <p:nvPr/>
            </p:nvSpPr>
            <p:spPr>
              <a:xfrm rot="10324043">
                <a:off x="3482749" y="1282857"/>
                <a:ext cx="1600199" cy="1293452"/>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Moon 4"/>
              <p:cNvSpPr/>
              <p:nvPr/>
            </p:nvSpPr>
            <p:spPr>
              <a:xfrm rot="4932504">
                <a:off x="3549615" y="793785"/>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Moon 5"/>
              <p:cNvSpPr/>
              <p:nvPr/>
            </p:nvSpPr>
            <p:spPr>
              <a:xfrm rot="3439148">
                <a:off x="3526138" y="1267040"/>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Moon 6"/>
              <p:cNvSpPr/>
              <p:nvPr/>
            </p:nvSpPr>
            <p:spPr>
              <a:xfrm rot="2179715">
                <a:off x="3688591" y="1568789"/>
                <a:ext cx="874529" cy="1420565"/>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Moon 7"/>
              <p:cNvSpPr/>
              <p:nvPr/>
            </p:nvSpPr>
            <p:spPr>
              <a:xfrm rot="8082822">
                <a:off x="4489926" y="862182"/>
                <a:ext cx="874529"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Moon 8"/>
              <p:cNvSpPr/>
              <p:nvPr/>
            </p:nvSpPr>
            <p:spPr>
              <a:xfrm rot="10566295">
                <a:off x="4413728"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Moon 9"/>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0"/>
              <p:cNvSpPr/>
              <p:nvPr/>
            </p:nvSpPr>
            <p:spPr>
              <a:xfrm>
                <a:off x="3657601" y="1219201"/>
                <a:ext cx="1371600" cy="1219199"/>
              </a:xfrm>
              <a:prstGeom prst="ellipse">
                <a:avLst/>
              </a:pr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11"/>
            <p:cNvGrpSpPr/>
            <p:nvPr/>
          </p:nvGrpSpPr>
          <p:grpSpPr>
            <a:xfrm rot="3249924">
              <a:off x="1735936" y="2283796"/>
              <a:ext cx="1118259" cy="1094656"/>
              <a:chOff x="3253123" y="1066800"/>
              <a:chExt cx="2384352" cy="1922552"/>
            </a:xfrm>
          </p:grpSpPr>
          <p:sp>
            <p:nvSpPr>
              <p:cNvPr id="109" name="Teardrop 108"/>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Moon 109"/>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Moon 110"/>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Moon 111"/>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Moon 112"/>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Moon 113"/>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Moon 114"/>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22"/>
            <p:cNvGrpSpPr/>
            <p:nvPr/>
          </p:nvGrpSpPr>
          <p:grpSpPr>
            <a:xfrm rot="5400000">
              <a:off x="2045598" y="1154802"/>
              <a:ext cx="1118259" cy="1094656"/>
              <a:chOff x="3253123" y="1066800"/>
              <a:chExt cx="2384352" cy="1922552"/>
            </a:xfrm>
          </p:grpSpPr>
          <p:sp>
            <p:nvSpPr>
              <p:cNvPr id="101" name="Teardrop 100"/>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Moon 101"/>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Moon 102"/>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Moon 103"/>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Moon 104"/>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Moon 105"/>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Moon 106"/>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31"/>
            <p:cNvGrpSpPr/>
            <p:nvPr/>
          </p:nvGrpSpPr>
          <p:grpSpPr>
            <a:xfrm rot="18371763">
              <a:off x="3184558" y="1293913"/>
              <a:ext cx="1118259" cy="1094656"/>
              <a:chOff x="3253123" y="1066800"/>
              <a:chExt cx="2384352" cy="1922552"/>
            </a:xfrm>
          </p:grpSpPr>
          <p:sp>
            <p:nvSpPr>
              <p:cNvPr id="93" name="Teardrop 92"/>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Moon 93"/>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Moon 94"/>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Moon 95"/>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Moon 96"/>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Moon 97"/>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Moon 98"/>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40"/>
            <p:cNvGrpSpPr/>
            <p:nvPr/>
          </p:nvGrpSpPr>
          <p:grpSpPr>
            <a:xfrm rot="19164313">
              <a:off x="3150199" y="2320851"/>
              <a:ext cx="1273355" cy="1253498"/>
              <a:chOff x="3253123" y="1066800"/>
              <a:chExt cx="2384352" cy="1922552"/>
            </a:xfrm>
          </p:grpSpPr>
          <p:sp>
            <p:nvSpPr>
              <p:cNvPr id="85" name="Teardrop 84"/>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Moon 85"/>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Moon 86"/>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Moon 87"/>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Moon 88"/>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Moon 89"/>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Moon 90"/>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3657600" y="1219201"/>
                <a:ext cx="1371600" cy="1219201"/>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49"/>
            <p:cNvGrpSpPr/>
            <p:nvPr/>
          </p:nvGrpSpPr>
          <p:grpSpPr>
            <a:xfrm rot="1063382">
              <a:off x="2473119" y="2046587"/>
              <a:ext cx="1069843" cy="895533"/>
              <a:chOff x="3253123" y="1066800"/>
              <a:chExt cx="2384352" cy="1922552"/>
            </a:xfrm>
          </p:grpSpPr>
          <p:sp>
            <p:nvSpPr>
              <p:cNvPr id="77" name="Teardrop 76"/>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Moon 77"/>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Moon 78"/>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Moon 79"/>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Moon 80"/>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Moon 81"/>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Moon 82"/>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3657600" y="1219201"/>
                <a:ext cx="1371600" cy="1219201"/>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5" name="Cloud 124"/>
          <p:cNvSpPr/>
          <p:nvPr/>
        </p:nvSpPr>
        <p:spPr>
          <a:xfrm rot="1942236">
            <a:off x="4377304" y="3195457"/>
            <a:ext cx="1060133" cy="1060133"/>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loud 125"/>
          <p:cNvSpPr/>
          <p:nvPr/>
        </p:nvSpPr>
        <p:spPr>
          <a:xfrm>
            <a:off x="4836161" y="2682081"/>
            <a:ext cx="2031921" cy="1015961"/>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7" name="Group 289"/>
          <p:cNvGrpSpPr/>
          <p:nvPr/>
        </p:nvGrpSpPr>
        <p:grpSpPr>
          <a:xfrm>
            <a:off x="5019280" y="3040877"/>
            <a:ext cx="1463993" cy="1280994"/>
            <a:chOff x="2057400" y="1066800"/>
            <a:chExt cx="4876800" cy="4267200"/>
          </a:xfrm>
        </p:grpSpPr>
        <p:grpSp>
          <p:nvGrpSpPr>
            <p:cNvPr id="128" name="Group 15"/>
            <p:cNvGrpSpPr/>
            <p:nvPr/>
          </p:nvGrpSpPr>
          <p:grpSpPr>
            <a:xfrm rot="21323701">
              <a:off x="4650545" y="1986801"/>
              <a:ext cx="2119859" cy="2041874"/>
              <a:chOff x="5357511" y="1828800"/>
              <a:chExt cx="3034578" cy="2438400"/>
            </a:xfrm>
          </p:grpSpPr>
          <p:sp>
            <p:nvSpPr>
              <p:cNvPr id="166" name="Heart 165"/>
              <p:cNvSpPr/>
              <p:nvPr/>
            </p:nvSpPr>
            <p:spPr>
              <a:xfrm rot="16670086">
                <a:off x="5162322" y="2044385"/>
                <a:ext cx="1573496" cy="1183118"/>
              </a:xfrm>
              <a:prstGeom prst="hear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Heart 166"/>
              <p:cNvSpPr/>
              <p:nvPr/>
            </p:nvSpPr>
            <p:spPr>
              <a:xfrm rot="4718431">
                <a:off x="7013782" y="2097257"/>
                <a:ext cx="1573496" cy="1183118"/>
              </a:xfrm>
              <a:prstGeom prst="hear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a:off x="5934635" y="1828800"/>
                <a:ext cx="1828800" cy="243840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a:off x="6450105" y="3110752"/>
                <a:ext cx="914400" cy="1066800"/>
              </a:xfrm>
              <a:prstGeom prst="ellipse">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Diamond 169"/>
              <p:cNvSpPr/>
              <p:nvPr/>
            </p:nvSpPr>
            <p:spPr>
              <a:xfrm>
                <a:off x="6732495" y="2514600"/>
                <a:ext cx="322729" cy="605118"/>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1" name="Group 11"/>
              <p:cNvGrpSpPr/>
              <p:nvPr/>
            </p:nvGrpSpPr>
            <p:grpSpPr>
              <a:xfrm>
                <a:off x="6970061" y="2106707"/>
                <a:ext cx="398928" cy="430305"/>
                <a:chOff x="6970060" y="2106707"/>
                <a:chExt cx="461681" cy="573740"/>
              </a:xfrm>
            </p:grpSpPr>
            <p:sp>
              <p:nvSpPr>
                <p:cNvPr id="175" name="Oval 8"/>
                <p:cNvSpPr/>
                <p:nvPr/>
              </p:nvSpPr>
              <p:spPr>
                <a:xfrm>
                  <a:off x="6970060" y="2106707"/>
                  <a:ext cx="461681" cy="5737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37"/>
                <p:cNvSpPr/>
                <p:nvPr/>
              </p:nvSpPr>
              <p:spPr>
                <a:xfrm>
                  <a:off x="7104530" y="2330824"/>
                  <a:ext cx="210669" cy="28687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 name="Group 12"/>
              <p:cNvGrpSpPr/>
              <p:nvPr/>
            </p:nvGrpSpPr>
            <p:grpSpPr>
              <a:xfrm>
                <a:off x="6400800" y="2106706"/>
                <a:ext cx="398928" cy="430305"/>
                <a:chOff x="6970060" y="2106707"/>
                <a:chExt cx="461681" cy="573740"/>
              </a:xfrm>
            </p:grpSpPr>
            <p:sp>
              <p:nvSpPr>
                <p:cNvPr id="173" name="Oval 172"/>
                <p:cNvSpPr/>
                <p:nvPr/>
              </p:nvSpPr>
              <p:spPr>
                <a:xfrm>
                  <a:off x="6970060" y="2106707"/>
                  <a:ext cx="461681" cy="5737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a:off x="7104530" y="2330824"/>
                  <a:ext cx="210669" cy="28687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9" name="Group 78"/>
            <p:cNvGrpSpPr/>
            <p:nvPr/>
          </p:nvGrpSpPr>
          <p:grpSpPr>
            <a:xfrm>
              <a:off x="2133600" y="1066800"/>
              <a:ext cx="3097139" cy="3374000"/>
              <a:chOff x="331861" y="3179200"/>
              <a:chExt cx="1963661" cy="2688888"/>
            </a:xfrm>
          </p:grpSpPr>
          <p:sp>
            <p:nvSpPr>
              <p:cNvPr id="143" name="Oval 3"/>
              <p:cNvSpPr/>
              <p:nvPr/>
            </p:nvSpPr>
            <p:spPr>
              <a:xfrm>
                <a:off x="531094" y="4266182"/>
                <a:ext cx="1590004" cy="1601906"/>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Flowchart: Delay 4"/>
              <p:cNvSpPr/>
              <p:nvPr/>
            </p:nvSpPr>
            <p:spPr>
              <a:xfrm rot="16200000">
                <a:off x="822266" y="5459658"/>
                <a:ext cx="308059" cy="508801"/>
              </a:xfrm>
              <a:prstGeom prst="flowChartDelay">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Moon 5"/>
              <p:cNvSpPr/>
              <p:nvPr/>
            </p:nvSpPr>
            <p:spPr>
              <a:xfrm rot="7650048" flipH="1" flipV="1">
                <a:off x="625722" y="3248955"/>
                <a:ext cx="609600" cy="914516"/>
              </a:xfrm>
              <a:prstGeom prst="moon">
                <a:avLst>
                  <a:gd name="adj" fmla="val 59340"/>
                </a:avLst>
              </a:prstGeom>
              <a:solidFill>
                <a:srgbClr val="D2A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Moon 6"/>
              <p:cNvSpPr/>
              <p:nvPr/>
            </p:nvSpPr>
            <p:spPr>
              <a:xfrm rot="13350327" flipV="1">
                <a:off x="1490436" y="3179200"/>
                <a:ext cx="609600" cy="990600"/>
              </a:xfrm>
              <a:prstGeom prst="moon">
                <a:avLst>
                  <a:gd name="adj" fmla="val 59783"/>
                </a:avLst>
              </a:prstGeom>
              <a:solidFill>
                <a:srgbClr val="D2A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7"/>
              <p:cNvSpPr/>
              <p:nvPr/>
            </p:nvSpPr>
            <p:spPr>
              <a:xfrm>
                <a:off x="759695" y="3810689"/>
                <a:ext cx="1143000" cy="1493036"/>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Flowchart: Delay 8"/>
              <p:cNvSpPr/>
              <p:nvPr/>
            </p:nvSpPr>
            <p:spPr>
              <a:xfrm rot="16200000">
                <a:off x="1521867" y="5459658"/>
                <a:ext cx="308059" cy="508801"/>
              </a:xfrm>
              <a:prstGeom prst="flowChartDelay">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Flowchart: Merge 9"/>
              <p:cNvSpPr/>
              <p:nvPr/>
            </p:nvSpPr>
            <p:spPr>
              <a:xfrm rot="10800000" flipH="1">
                <a:off x="912695" y="5621641"/>
                <a:ext cx="152640" cy="246447"/>
              </a:xfrm>
              <a:prstGeom prst="flowChartMerg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Flowchart: Merge 10"/>
              <p:cNvSpPr/>
              <p:nvPr/>
            </p:nvSpPr>
            <p:spPr>
              <a:xfrm rot="10800000" flipH="1">
                <a:off x="1612297" y="5621641"/>
                <a:ext cx="152640" cy="246447"/>
              </a:xfrm>
              <a:prstGeom prst="flowChartMerg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Pie 11"/>
              <p:cNvSpPr/>
              <p:nvPr/>
            </p:nvSpPr>
            <p:spPr>
              <a:xfrm rot="6789281">
                <a:off x="740790" y="3621868"/>
                <a:ext cx="383803" cy="1201662"/>
              </a:xfrm>
              <a:prstGeom prst="pie">
                <a:avLst>
                  <a:gd name="adj1" fmla="val 0"/>
                  <a:gd name="adj2" fmla="val 9403938"/>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2" name="Oval 12"/>
              <p:cNvSpPr/>
              <p:nvPr/>
            </p:nvSpPr>
            <p:spPr>
              <a:xfrm>
                <a:off x="976295" y="4389406"/>
                <a:ext cx="381601" cy="3696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3"/>
              <p:cNvSpPr/>
              <p:nvPr/>
            </p:nvSpPr>
            <p:spPr>
              <a:xfrm>
                <a:off x="1357896" y="4389406"/>
                <a:ext cx="381601" cy="3696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4"/>
              <p:cNvSpPr/>
              <p:nvPr/>
            </p:nvSpPr>
            <p:spPr>
              <a:xfrm>
                <a:off x="1103495" y="4512629"/>
                <a:ext cx="190800" cy="18483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
              <p:cNvSpPr/>
              <p:nvPr/>
            </p:nvSpPr>
            <p:spPr>
              <a:xfrm>
                <a:off x="1421496" y="4512629"/>
                <a:ext cx="190800" cy="18483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6"/>
              <p:cNvSpPr/>
              <p:nvPr/>
            </p:nvSpPr>
            <p:spPr>
              <a:xfrm>
                <a:off x="911613" y="4801288"/>
                <a:ext cx="773002" cy="762000"/>
              </a:xfrm>
              <a:prstGeom prst="ellipse">
                <a:avLst/>
              </a:prstGeom>
              <a:solidFill>
                <a:srgbClr val="C59D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Moon 17"/>
              <p:cNvSpPr/>
              <p:nvPr/>
            </p:nvSpPr>
            <p:spPr>
              <a:xfrm rot="16200000">
                <a:off x="1216894" y="5106088"/>
                <a:ext cx="152400" cy="457200"/>
              </a:xfrm>
              <a:prstGeom prst="moon">
                <a:avLst>
                  <a:gd name="adj" fmla="val 2142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Pie 18"/>
              <p:cNvSpPr/>
              <p:nvPr/>
            </p:nvSpPr>
            <p:spPr>
              <a:xfrm rot="14810719" flipH="1">
                <a:off x="1502789" y="3621868"/>
                <a:ext cx="383803" cy="1201662"/>
              </a:xfrm>
              <a:prstGeom prst="pie">
                <a:avLst>
                  <a:gd name="adj1" fmla="val 0"/>
                  <a:gd name="adj2" fmla="val 9403938"/>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9" name="Oval 19"/>
              <p:cNvSpPr/>
              <p:nvPr/>
            </p:nvSpPr>
            <p:spPr>
              <a:xfrm>
                <a:off x="838200" y="3962400"/>
                <a:ext cx="990600" cy="381000"/>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ounded Rectangle 20"/>
              <p:cNvSpPr/>
              <p:nvPr/>
            </p:nvSpPr>
            <p:spPr>
              <a:xfrm>
                <a:off x="914400" y="3733800"/>
                <a:ext cx="762000" cy="228600"/>
              </a:xfrm>
              <a:prstGeom prst="roundRect">
                <a:avLst/>
              </a:prstGeom>
              <a:solidFill>
                <a:srgbClr val="D2A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21"/>
              <p:cNvSpPr/>
              <p:nvPr/>
            </p:nvSpPr>
            <p:spPr>
              <a:xfrm>
                <a:off x="1524000" y="3733800"/>
                <a:ext cx="304800" cy="228600"/>
              </a:xfrm>
              <a:prstGeom prst="ellipse">
                <a:avLst/>
              </a:prstGeom>
              <a:solidFill>
                <a:srgbClr val="D2A000"/>
              </a:solidFill>
              <a:ln>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22"/>
              <p:cNvSpPr/>
              <p:nvPr/>
            </p:nvSpPr>
            <p:spPr>
              <a:xfrm>
                <a:off x="838200" y="3733800"/>
                <a:ext cx="228600" cy="228600"/>
              </a:xfrm>
              <a:prstGeom prst="ellipse">
                <a:avLst/>
              </a:prstGeom>
              <a:solidFill>
                <a:srgbClr val="D2A000"/>
              </a:solidFill>
              <a:ln>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3" name="Group 77"/>
              <p:cNvGrpSpPr/>
              <p:nvPr/>
            </p:nvGrpSpPr>
            <p:grpSpPr>
              <a:xfrm>
                <a:off x="1143000" y="4953000"/>
                <a:ext cx="349880" cy="293904"/>
                <a:chOff x="3002920" y="4811496"/>
                <a:chExt cx="389861" cy="381435"/>
              </a:xfrm>
            </p:grpSpPr>
            <p:pic>
              <p:nvPicPr>
                <p:cNvPr id="164" name="Picture 4" descr="C:\Users\lblau\AppData\Local\Microsoft\Windows\Temporary Internet Files\Content.IE5\C6JM9XWA\MC900052893[1].wmf"/>
                <p:cNvPicPr>
                  <a:picLocks noChangeAspect="1" noChangeArrowheads="1"/>
                </p:cNvPicPr>
                <p:nvPr/>
              </p:nvPicPr>
              <p:blipFill>
                <a:blip r:embed="rId3" cstate="print"/>
                <a:srcRect l="51230" t="-16404" r="-2459"/>
                <a:stretch>
                  <a:fillRect/>
                </a:stretch>
              </p:blipFill>
              <p:spPr bwMode="auto">
                <a:xfrm rot="584742" flipV="1">
                  <a:off x="3231521" y="4811496"/>
                  <a:ext cx="161260" cy="381434"/>
                </a:xfrm>
                <a:prstGeom prst="rect">
                  <a:avLst/>
                </a:prstGeom>
                <a:noFill/>
              </p:spPr>
            </p:pic>
            <p:pic>
              <p:nvPicPr>
                <p:cNvPr id="165" name="Picture 4" descr="C:\Users\lblau\AppData\Local\Microsoft\Windows\Temporary Internet Files\Content.IE5\C6JM9XWA\MC900052893[1].wmf"/>
                <p:cNvPicPr>
                  <a:picLocks noChangeAspect="1" noChangeArrowheads="1"/>
                </p:cNvPicPr>
                <p:nvPr/>
              </p:nvPicPr>
              <p:blipFill>
                <a:blip r:embed="rId3" cstate="print"/>
                <a:srcRect l="51230" t="-16404" r="-2459"/>
                <a:stretch>
                  <a:fillRect/>
                </a:stretch>
              </p:blipFill>
              <p:spPr bwMode="auto">
                <a:xfrm rot="21015258" flipH="1" flipV="1">
                  <a:off x="3002920" y="4811497"/>
                  <a:ext cx="161260" cy="381434"/>
                </a:xfrm>
                <a:prstGeom prst="rect">
                  <a:avLst/>
                </a:prstGeom>
                <a:noFill/>
              </p:spPr>
            </p:pic>
          </p:grpSp>
        </p:grpSp>
        <p:sp>
          <p:nvSpPr>
            <p:cNvPr id="130" name="Moon 129"/>
            <p:cNvSpPr/>
            <p:nvPr/>
          </p:nvSpPr>
          <p:spPr>
            <a:xfrm rot="16200000">
              <a:off x="3390900" y="1790700"/>
              <a:ext cx="2209800" cy="4876800"/>
            </a:xfrm>
            <a:prstGeom prst="moon">
              <a:avLst>
                <a:gd name="adj" fmla="val 76456"/>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1" name="Group 36"/>
            <p:cNvGrpSpPr/>
            <p:nvPr/>
          </p:nvGrpSpPr>
          <p:grpSpPr>
            <a:xfrm>
              <a:off x="4648200" y="2667000"/>
              <a:ext cx="1166705" cy="1524000"/>
              <a:chOff x="1676399" y="542274"/>
              <a:chExt cx="5328348" cy="5453816"/>
            </a:xfrm>
          </p:grpSpPr>
          <p:sp>
            <p:nvSpPr>
              <p:cNvPr id="132" name="Chord 131"/>
              <p:cNvSpPr/>
              <p:nvPr/>
            </p:nvSpPr>
            <p:spPr>
              <a:xfrm>
                <a:off x="2514600" y="2362200"/>
                <a:ext cx="2133600" cy="3048000"/>
              </a:xfrm>
              <a:prstGeom prst="chor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Chord 132"/>
              <p:cNvSpPr/>
              <p:nvPr/>
            </p:nvSpPr>
            <p:spPr>
              <a:xfrm rot="19233354" flipH="1">
                <a:off x="3493803" y="1919745"/>
                <a:ext cx="2133600" cy="3048000"/>
              </a:xfrm>
              <a:prstGeom prst="chor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ounded Rectangle 133"/>
              <p:cNvSpPr/>
              <p:nvPr/>
            </p:nvSpPr>
            <p:spPr>
              <a:xfrm rot="20149031">
                <a:off x="3284985" y="1713378"/>
                <a:ext cx="1295400" cy="358140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Lightning Bolt 134"/>
              <p:cNvSpPr/>
              <p:nvPr/>
            </p:nvSpPr>
            <p:spPr>
              <a:xfrm rot="19736718">
                <a:off x="4871147" y="2710720"/>
                <a:ext cx="2133600" cy="1752600"/>
              </a:xfrm>
              <a:prstGeom prst="lightningBol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Lightning Bolt 135"/>
              <p:cNvSpPr/>
              <p:nvPr/>
            </p:nvSpPr>
            <p:spPr>
              <a:xfrm rot="18076868">
                <a:off x="4871146" y="2101120"/>
                <a:ext cx="2133600" cy="1752600"/>
              </a:xfrm>
              <a:prstGeom prst="lightningBol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Lightning Bolt 136"/>
              <p:cNvSpPr/>
              <p:nvPr/>
            </p:nvSpPr>
            <p:spPr>
              <a:xfrm rot="17550233">
                <a:off x="3930350" y="1645615"/>
                <a:ext cx="2133600" cy="1752600"/>
              </a:xfrm>
              <a:prstGeom prst="lightningBol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Lightning Bolt 137"/>
              <p:cNvSpPr/>
              <p:nvPr/>
            </p:nvSpPr>
            <p:spPr>
              <a:xfrm rot="5185817">
                <a:off x="1779223" y="4052990"/>
                <a:ext cx="2133600" cy="1752600"/>
              </a:xfrm>
              <a:prstGeom prst="lightningBol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Lightning Bolt 138"/>
              <p:cNvSpPr/>
              <p:nvPr/>
            </p:nvSpPr>
            <p:spPr>
              <a:xfrm rot="6005270">
                <a:off x="1670746" y="3167919"/>
                <a:ext cx="2133600" cy="1752600"/>
              </a:xfrm>
              <a:prstGeom prst="lightningBol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Lightning Bolt 139"/>
              <p:cNvSpPr/>
              <p:nvPr/>
            </p:nvSpPr>
            <p:spPr>
              <a:xfrm rot="6792321">
                <a:off x="1759155" y="2430681"/>
                <a:ext cx="2133600" cy="1752600"/>
              </a:xfrm>
              <a:prstGeom prst="lightningBol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reeform 140"/>
              <p:cNvSpPr/>
              <p:nvPr/>
            </p:nvSpPr>
            <p:spPr>
              <a:xfrm>
                <a:off x="1676399" y="1312410"/>
                <a:ext cx="1501515" cy="861164"/>
              </a:xfrm>
              <a:custGeom>
                <a:avLst/>
                <a:gdLst>
                  <a:gd name="connsiteX0" fmla="*/ 2090934 w 2090934"/>
                  <a:gd name="connsiteY0" fmla="*/ 1199213 h 1199213"/>
                  <a:gd name="connsiteX1" fmla="*/ 2075944 w 2090934"/>
                  <a:gd name="connsiteY1" fmla="*/ 1019331 h 1199213"/>
                  <a:gd name="connsiteX2" fmla="*/ 2045963 w 2090934"/>
                  <a:gd name="connsiteY2" fmla="*/ 869429 h 1199213"/>
                  <a:gd name="connsiteX3" fmla="*/ 2030973 w 2090934"/>
                  <a:gd name="connsiteY3" fmla="*/ 824459 h 1199213"/>
                  <a:gd name="connsiteX4" fmla="*/ 2000993 w 2090934"/>
                  <a:gd name="connsiteY4" fmla="*/ 794478 h 1199213"/>
                  <a:gd name="connsiteX5" fmla="*/ 1971012 w 2090934"/>
                  <a:gd name="connsiteY5" fmla="*/ 719528 h 1199213"/>
                  <a:gd name="connsiteX6" fmla="*/ 1956022 w 2090934"/>
                  <a:gd name="connsiteY6" fmla="*/ 674557 h 1199213"/>
                  <a:gd name="connsiteX7" fmla="*/ 1911052 w 2090934"/>
                  <a:gd name="connsiteY7" fmla="*/ 614596 h 1199213"/>
                  <a:gd name="connsiteX8" fmla="*/ 1821111 w 2090934"/>
                  <a:gd name="connsiteY8" fmla="*/ 479685 h 1199213"/>
                  <a:gd name="connsiteX9" fmla="*/ 1776140 w 2090934"/>
                  <a:gd name="connsiteY9" fmla="*/ 434714 h 1199213"/>
                  <a:gd name="connsiteX10" fmla="*/ 1656219 w 2090934"/>
                  <a:gd name="connsiteY10" fmla="*/ 299803 h 1199213"/>
                  <a:gd name="connsiteX11" fmla="*/ 1581268 w 2090934"/>
                  <a:gd name="connsiteY11" fmla="*/ 224852 h 1199213"/>
                  <a:gd name="connsiteX12" fmla="*/ 1476337 w 2090934"/>
                  <a:gd name="connsiteY12" fmla="*/ 164891 h 1199213"/>
                  <a:gd name="connsiteX13" fmla="*/ 1401386 w 2090934"/>
                  <a:gd name="connsiteY13" fmla="*/ 134911 h 1199213"/>
                  <a:gd name="connsiteX14" fmla="*/ 1326435 w 2090934"/>
                  <a:gd name="connsiteY14" fmla="*/ 89941 h 1199213"/>
                  <a:gd name="connsiteX15" fmla="*/ 1281465 w 2090934"/>
                  <a:gd name="connsiteY15" fmla="*/ 74950 h 1199213"/>
                  <a:gd name="connsiteX16" fmla="*/ 1161544 w 2090934"/>
                  <a:gd name="connsiteY16" fmla="*/ 44970 h 1199213"/>
                  <a:gd name="connsiteX17" fmla="*/ 981662 w 2090934"/>
                  <a:gd name="connsiteY17" fmla="*/ 14990 h 1199213"/>
                  <a:gd name="connsiteX18" fmla="*/ 771799 w 2090934"/>
                  <a:gd name="connsiteY18" fmla="*/ 0 h 1199213"/>
                  <a:gd name="connsiteX19" fmla="*/ 606908 w 2090934"/>
                  <a:gd name="connsiteY19" fmla="*/ 14990 h 1199213"/>
                  <a:gd name="connsiteX20" fmla="*/ 427026 w 2090934"/>
                  <a:gd name="connsiteY20" fmla="*/ 59960 h 1199213"/>
                  <a:gd name="connsiteX21" fmla="*/ 262134 w 2090934"/>
                  <a:gd name="connsiteY21" fmla="*/ 104931 h 1199213"/>
                  <a:gd name="connsiteX22" fmla="*/ 157203 w 2090934"/>
                  <a:gd name="connsiteY22" fmla="*/ 149901 h 1199213"/>
                  <a:gd name="connsiteX23" fmla="*/ 127222 w 2090934"/>
                  <a:gd name="connsiteY23" fmla="*/ 179882 h 1199213"/>
                  <a:gd name="connsiteX24" fmla="*/ 67262 w 2090934"/>
                  <a:gd name="connsiteY24" fmla="*/ 284813 h 1199213"/>
                  <a:gd name="connsiteX25" fmla="*/ 22291 w 2090934"/>
                  <a:gd name="connsiteY25" fmla="*/ 449705 h 1199213"/>
                  <a:gd name="connsiteX26" fmla="*/ 82252 w 2090934"/>
                  <a:gd name="connsiteY26" fmla="*/ 719528 h 1199213"/>
                  <a:gd name="connsiteX27" fmla="*/ 127222 w 2090934"/>
                  <a:gd name="connsiteY27" fmla="*/ 734518 h 1199213"/>
                  <a:gd name="connsiteX28" fmla="*/ 217163 w 2090934"/>
                  <a:gd name="connsiteY28" fmla="*/ 719528 h 1199213"/>
                  <a:gd name="connsiteX29" fmla="*/ 247144 w 2090934"/>
                  <a:gd name="connsiteY29" fmla="*/ 674557 h 1199213"/>
                  <a:gd name="connsiteX30" fmla="*/ 277124 w 2090934"/>
                  <a:gd name="connsiteY30" fmla="*/ 464695 h 119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90934" h="1199213">
                    <a:moveTo>
                      <a:pt x="2090934" y="1199213"/>
                    </a:moveTo>
                    <a:cubicBezTo>
                      <a:pt x="2085937" y="1139252"/>
                      <a:pt x="2084074" y="1078948"/>
                      <a:pt x="2075944" y="1019331"/>
                    </a:cubicBezTo>
                    <a:cubicBezTo>
                      <a:pt x="2069059" y="968841"/>
                      <a:pt x="2062077" y="917771"/>
                      <a:pt x="2045963" y="869429"/>
                    </a:cubicBezTo>
                    <a:cubicBezTo>
                      <a:pt x="2040966" y="854439"/>
                      <a:pt x="2039102" y="838008"/>
                      <a:pt x="2030973" y="824459"/>
                    </a:cubicBezTo>
                    <a:cubicBezTo>
                      <a:pt x="2023702" y="812340"/>
                      <a:pt x="2010986" y="804472"/>
                      <a:pt x="2000993" y="794478"/>
                    </a:cubicBezTo>
                    <a:cubicBezTo>
                      <a:pt x="1990999" y="769495"/>
                      <a:pt x="1980460" y="744723"/>
                      <a:pt x="1971012" y="719528"/>
                    </a:cubicBezTo>
                    <a:cubicBezTo>
                      <a:pt x="1965464" y="704733"/>
                      <a:pt x="1963861" y="688276"/>
                      <a:pt x="1956022" y="674557"/>
                    </a:cubicBezTo>
                    <a:cubicBezTo>
                      <a:pt x="1943627" y="652865"/>
                      <a:pt x="1925273" y="635137"/>
                      <a:pt x="1911052" y="614596"/>
                    </a:cubicBezTo>
                    <a:cubicBezTo>
                      <a:pt x="1880288" y="570158"/>
                      <a:pt x="1859328" y="517902"/>
                      <a:pt x="1821111" y="479685"/>
                    </a:cubicBezTo>
                    <a:cubicBezTo>
                      <a:pt x="1806121" y="464695"/>
                      <a:pt x="1789155" y="451448"/>
                      <a:pt x="1776140" y="434714"/>
                    </a:cubicBezTo>
                    <a:cubicBezTo>
                      <a:pt x="1617641" y="230929"/>
                      <a:pt x="1803721" y="430915"/>
                      <a:pt x="1656219" y="299803"/>
                    </a:cubicBezTo>
                    <a:cubicBezTo>
                      <a:pt x="1629811" y="276330"/>
                      <a:pt x="1610666" y="244451"/>
                      <a:pt x="1581268" y="224852"/>
                    </a:cubicBezTo>
                    <a:cubicBezTo>
                      <a:pt x="1533040" y="192700"/>
                      <a:pt x="1533390" y="190248"/>
                      <a:pt x="1476337" y="164891"/>
                    </a:cubicBezTo>
                    <a:cubicBezTo>
                      <a:pt x="1451748" y="153963"/>
                      <a:pt x="1425453" y="146945"/>
                      <a:pt x="1401386" y="134911"/>
                    </a:cubicBezTo>
                    <a:cubicBezTo>
                      <a:pt x="1375326" y="121881"/>
                      <a:pt x="1352495" y="102971"/>
                      <a:pt x="1326435" y="89941"/>
                    </a:cubicBezTo>
                    <a:cubicBezTo>
                      <a:pt x="1312302" y="82875"/>
                      <a:pt x="1296709" y="79108"/>
                      <a:pt x="1281465" y="74950"/>
                    </a:cubicBezTo>
                    <a:cubicBezTo>
                      <a:pt x="1241713" y="64108"/>
                      <a:pt x="1201693" y="54235"/>
                      <a:pt x="1161544" y="44970"/>
                    </a:cubicBezTo>
                    <a:cubicBezTo>
                      <a:pt x="1109805" y="33030"/>
                      <a:pt x="1031581" y="19744"/>
                      <a:pt x="981662" y="14990"/>
                    </a:cubicBezTo>
                    <a:cubicBezTo>
                      <a:pt x="911845" y="8341"/>
                      <a:pt x="841753" y="4997"/>
                      <a:pt x="771799" y="0"/>
                    </a:cubicBezTo>
                    <a:cubicBezTo>
                      <a:pt x="716835" y="4997"/>
                      <a:pt x="661488" y="6803"/>
                      <a:pt x="606908" y="14990"/>
                    </a:cubicBezTo>
                    <a:cubicBezTo>
                      <a:pt x="515793" y="28657"/>
                      <a:pt x="495387" y="37173"/>
                      <a:pt x="427026" y="59960"/>
                    </a:cubicBezTo>
                    <a:cubicBezTo>
                      <a:pt x="341315" y="117102"/>
                      <a:pt x="416080" y="76941"/>
                      <a:pt x="262134" y="104931"/>
                    </a:cubicBezTo>
                    <a:cubicBezTo>
                      <a:pt x="234651" y="109928"/>
                      <a:pt x="176585" y="136980"/>
                      <a:pt x="157203" y="149901"/>
                    </a:cubicBezTo>
                    <a:cubicBezTo>
                      <a:pt x="145444" y="157741"/>
                      <a:pt x="137216" y="169888"/>
                      <a:pt x="127222" y="179882"/>
                    </a:cubicBezTo>
                    <a:cubicBezTo>
                      <a:pt x="81374" y="317425"/>
                      <a:pt x="158011" y="103314"/>
                      <a:pt x="67262" y="284813"/>
                    </a:cubicBezTo>
                    <a:cubicBezTo>
                      <a:pt x="41902" y="335533"/>
                      <a:pt x="33257" y="394874"/>
                      <a:pt x="22291" y="449705"/>
                    </a:cubicBezTo>
                    <a:cubicBezTo>
                      <a:pt x="27230" y="489221"/>
                      <a:pt x="0" y="670176"/>
                      <a:pt x="82252" y="719528"/>
                    </a:cubicBezTo>
                    <a:cubicBezTo>
                      <a:pt x="95801" y="727658"/>
                      <a:pt x="112232" y="729521"/>
                      <a:pt x="127222" y="734518"/>
                    </a:cubicBezTo>
                    <a:cubicBezTo>
                      <a:pt x="157202" y="729521"/>
                      <a:pt x="189978" y="733121"/>
                      <a:pt x="217163" y="719528"/>
                    </a:cubicBezTo>
                    <a:cubicBezTo>
                      <a:pt x="233277" y="711471"/>
                      <a:pt x="238205" y="690199"/>
                      <a:pt x="247144" y="674557"/>
                    </a:cubicBezTo>
                    <a:cubicBezTo>
                      <a:pt x="299470" y="582987"/>
                      <a:pt x="277124" y="607688"/>
                      <a:pt x="277124" y="464695"/>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2" name="Freeform 141"/>
              <p:cNvSpPr/>
              <p:nvPr/>
            </p:nvSpPr>
            <p:spPr>
              <a:xfrm rot="15631923" flipH="1">
                <a:off x="2364314" y="894285"/>
                <a:ext cx="1650814" cy="946791"/>
              </a:xfrm>
              <a:custGeom>
                <a:avLst/>
                <a:gdLst>
                  <a:gd name="connsiteX0" fmla="*/ 2090934 w 2090934"/>
                  <a:gd name="connsiteY0" fmla="*/ 1199213 h 1199213"/>
                  <a:gd name="connsiteX1" fmla="*/ 2075944 w 2090934"/>
                  <a:gd name="connsiteY1" fmla="*/ 1019331 h 1199213"/>
                  <a:gd name="connsiteX2" fmla="*/ 2045963 w 2090934"/>
                  <a:gd name="connsiteY2" fmla="*/ 869429 h 1199213"/>
                  <a:gd name="connsiteX3" fmla="*/ 2030973 w 2090934"/>
                  <a:gd name="connsiteY3" fmla="*/ 824459 h 1199213"/>
                  <a:gd name="connsiteX4" fmla="*/ 2000993 w 2090934"/>
                  <a:gd name="connsiteY4" fmla="*/ 794478 h 1199213"/>
                  <a:gd name="connsiteX5" fmla="*/ 1971012 w 2090934"/>
                  <a:gd name="connsiteY5" fmla="*/ 719528 h 1199213"/>
                  <a:gd name="connsiteX6" fmla="*/ 1956022 w 2090934"/>
                  <a:gd name="connsiteY6" fmla="*/ 674557 h 1199213"/>
                  <a:gd name="connsiteX7" fmla="*/ 1911052 w 2090934"/>
                  <a:gd name="connsiteY7" fmla="*/ 614596 h 1199213"/>
                  <a:gd name="connsiteX8" fmla="*/ 1821111 w 2090934"/>
                  <a:gd name="connsiteY8" fmla="*/ 479685 h 1199213"/>
                  <a:gd name="connsiteX9" fmla="*/ 1776140 w 2090934"/>
                  <a:gd name="connsiteY9" fmla="*/ 434714 h 1199213"/>
                  <a:gd name="connsiteX10" fmla="*/ 1656219 w 2090934"/>
                  <a:gd name="connsiteY10" fmla="*/ 299803 h 1199213"/>
                  <a:gd name="connsiteX11" fmla="*/ 1581268 w 2090934"/>
                  <a:gd name="connsiteY11" fmla="*/ 224852 h 1199213"/>
                  <a:gd name="connsiteX12" fmla="*/ 1476337 w 2090934"/>
                  <a:gd name="connsiteY12" fmla="*/ 164891 h 1199213"/>
                  <a:gd name="connsiteX13" fmla="*/ 1401386 w 2090934"/>
                  <a:gd name="connsiteY13" fmla="*/ 134911 h 1199213"/>
                  <a:gd name="connsiteX14" fmla="*/ 1326435 w 2090934"/>
                  <a:gd name="connsiteY14" fmla="*/ 89941 h 1199213"/>
                  <a:gd name="connsiteX15" fmla="*/ 1281465 w 2090934"/>
                  <a:gd name="connsiteY15" fmla="*/ 74950 h 1199213"/>
                  <a:gd name="connsiteX16" fmla="*/ 1161544 w 2090934"/>
                  <a:gd name="connsiteY16" fmla="*/ 44970 h 1199213"/>
                  <a:gd name="connsiteX17" fmla="*/ 981662 w 2090934"/>
                  <a:gd name="connsiteY17" fmla="*/ 14990 h 1199213"/>
                  <a:gd name="connsiteX18" fmla="*/ 771799 w 2090934"/>
                  <a:gd name="connsiteY18" fmla="*/ 0 h 1199213"/>
                  <a:gd name="connsiteX19" fmla="*/ 606908 w 2090934"/>
                  <a:gd name="connsiteY19" fmla="*/ 14990 h 1199213"/>
                  <a:gd name="connsiteX20" fmla="*/ 427026 w 2090934"/>
                  <a:gd name="connsiteY20" fmla="*/ 59960 h 1199213"/>
                  <a:gd name="connsiteX21" fmla="*/ 262134 w 2090934"/>
                  <a:gd name="connsiteY21" fmla="*/ 104931 h 1199213"/>
                  <a:gd name="connsiteX22" fmla="*/ 157203 w 2090934"/>
                  <a:gd name="connsiteY22" fmla="*/ 149901 h 1199213"/>
                  <a:gd name="connsiteX23" fmla="*/ 127222 w 2090934"/>
                  <a:gd name="connsiteY23" fmla="*/ 179882 h 1199213"/>
                  <a:gd name="connsiteX24" fmla="*/ 67262 w 2090934"/>
                  <a:gd name="connsiteY24" fmla="*/ 284813 h 1199213"/>
                  <a:gd name="connsiteX25" fmla="*/ 22291 w 2090934"/>
                  <a:gd name="connsiteY25" fmla="*/ 449705 h 1199213"/>
                  <a:gd name="connsiteX26" fmla="*/ 82252 w 2090934"/>
                  <a:gd name="connsiteY26" fmla="*/ 719528 h 1199213"/>
                  <a:gd name="connsiteX27" fmla="*/ 127222 w 2090934"/>
                  <a:gd name="connsiteY27" fmla="*/ 734518 h 1199213"/>
                  <a:gd name="connsiteX28" fmla="*/ 217163 w 2090934"/>
                  <a:gd name="connsiteY28" fmla="*/ 719528 h 1199213"/>
                  <a:gd name="connsiteX29" fmla="*/ 247144 w 2090934"/>
                  <a:gd name="connsiteY29" fmla="*/ 674557 h 1199213"/>
                  <a:gd name="connsiteX30" fmla="*/ 277124 w 2090934"/>
                  <a:gd name="connsiteY30" fmla="*/ 464695 h 119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90934" h="1199213">
                    <a:moveTo>
                      <a:pt x="2090934" y="1199213"/>
                    </a:moveTo>
                    <a:cubicBezTo>
                      <a:pt x="2085937" y="1139252"/>
                      <a:pt x="2084074" y="1078948"/>
                      <a:pt x="2075944" y="1019331"/>
                    </a:cubicBezTo>
                    <a:cubicBezTo>
                      <a:pt x="2069059" y="968841"/>
                      <a:pt x="2062077" y="917771"/>
                      <a:pt x="2045963" y="869429"/>
                    </a:cubicBezTo>
                    <a:cubicBezTo>
                      <a:pt x="2040966" y="854439"/>
                      <a:pt x="2039102" y="838008"/>
                      <a:pt x="2030973" y="824459"/>
                    </a:cubicBezTo>
                    <a:cubicBezTo>
                      <a:pt x="2023702" y="812340"/>
                      <a:pt x="2010986" y="804472"/>
                      <a:pt x="2000993" y="794478"/>
                    </a:cubicBezTo>
                    <a:cubicBezTo>
                      <a:pt x="1990999" y="769495"/>
                      <a:pt x="1980460" y="744723"/>
                      <a:pt x="1971012" y="719528"/>
                    </a:cubicBezTo>
                    <a:cubicBezTo>
                      <a:pt x="1965464" y="704733"/>
                      <a:pt x="1963861" y="688276"/>
                      <a:pt x="1956022" y="674557"/>
                    </a:cubicBezTo>
                    <a:cubicBezTo>
                      <a:pt x="1943627" y="652865"/>
                      <a:pt x="1925273" y="635137"/>
                      <a:pt x="1911052" y="614596"/>
                    </a:cubicBezTo>
                    <a:cubicBezTo>
                      <a:pt x="1880288" y="570158"/>
                      <a:pt x="1859328" y="517902"/>
                      <a:pt x="1821111" y="479685"/>
                    </a:cubicBezTo>
                    <a:cubicBezTo>
                      <a:pt x="1806121" y="464695"/>
                      <a:pt x="1789155" y="451448"/>
                      <a:pt x="1776140" y="434714"/>
                    </a:cubicBezTo>
                    <a:cubicBezTo>
                      <a:pt x="1617641" y="230929"/>
                      <a:pt x="1803721" y="430915"/>
                      <a:pt x="1656219" y="299803"/>
                    </a:cubicBezTo>
                    <a:cubicBezTo>
                      <a:pt x="1629811" y="276330"/>
                      <a:pt x="1610666" y="244451"/>
                      <a:pt x="1581268" y="224852"/>
                    </a:cubicBezTo>
                    <a:cubicBezTo>
                      <a:pt x="1533040" y="192700"/>
                      <a:pt x="1533390" y="190248"/>
                      <a:pt x="1476337" y="164891"/>
                    </a:cubicBezTo>
                    <a:cubicBezTo>
                      <a:pt x="1451748" y="153963"/>
                      <a:pt x="1425453" y="146945"/>
                      <a:pt x="1401386" y="134911"/>
                    </a:cubicBezTo>
                    <a:cubicBezTo>
                      <a:pt x="1375326" y="121881"/>
                      <a:pt x="1352495" y="102971"/>
                      <a:pt x="1326435" y="89941"/>
                    </a:cubicBezTo>
                    <a:cubicBezTo>
                      <a:pt x="1312302" y="82875"/>
                      <a:pt x="1296709" y="79108"/>
                      <a:pt x="1281465" y="74950"/>
                    </a:cubicBezTo>
                    <a:cubicBezTo>
                      <a:pt x="1241713" y="64108"/>
                      <a:pt x="1201693" y="54235"/>
                      <a:pt x="1161544" y="44970"/>
                    </a:cubicBezTo>
                    <a:cubicBezTo>
                      <a:pt x="1109805" y="33030"/>
                      <a:pt x="1031581" y="19744"/>
                      <a:pt x="981662" y="14990"/>
                    </a:cubicBezTo>
                    <a:cubicBezTo>
                      <a:pt x="911845" y="8341"/>
                      <a:pt x="841753" y="4997"/>
                      <a:pt x="771799" y="0"/>
                    </a:cubicBezTo>
                    <a:cubicBezTo>
                      <a:pt x="716835" y="4997"/>
                      <a:pt x="661488" y="6803"/>
                      <a:pt x="606908" y="14990"/>
                    </a:cubicBezTo>
                    <a:cubicBezTo>
                      <a:pt x="515793" y="28657"/>
                      <a:pt x="495387" y="37173"/>
                      <a:pt x="427026" y="59960"/>
                    </a:cubicBezTo>
                    <a:cubicBezTo>
                      <a:pt x="341315" y="117102"/>
                      <a:pt x="416080" y="76941"/>
                      <a:pt x="262134" y="104931"/>
                    </a:cubicBezTo>
                    <a:cubicBezTo>
                      <a:pt x="234651" y="109928"/>
                      <a:pt x="176585" y="136980"/>
                      <a:pt x="157203" y="149901"/>
                    </a:cubicBezTo>
                    <a:cubicBezTo>
                      <a:pt x="145444" y="157741"/>
                      <a:pt x="137216" y="169888"/>
                      <a:pt x="127222" y="179882"/>
                    </a:cubicBezTo>
                    <a:cubicBezTo>
                      <a:pt x="81374" y="317425"/>
                      <a:pt x="158011" y="103314"/>
                      <a:pt x="67262" y="284813"/>
                    </a:cubicBezTo>
                    <a:cubicBezTo>
                      <a:pt x="41902" y="335533"/>
                      <a:pt x="33257" y="394874"/>
                      <a:pt x="22291" y="449705"/>
                    </a:cubicBezTo>
                    <a:cubicBezTo>
                      <a:pt x="27230" y="489221"/>
                      <a:pt x="0" y="670176"/>
                      <a:pt x="82252" y="719528"/>
                    </a:cubicBezTo>
                    <a:cubicBezTo>
                      <a:pt x="95801" y="727658"/>
                      <a:pt x="112232" y="729521"/>
                      <a:pt x="127222" y="734518"/>
                    </a:cubicBezTo>
                    <a:cubicBezTo>
                      <a:pt x="157202" y="729521"/>
                      <a:pt x="189978" y="733121"/>
                      <a:pt x="217163" y="719528"/>
                    </a:cubicBezTo>
                    <a:cubicBezTo>
                      <a:pt x="233277" y="711471"/>
                      <a:pt x="238205" y="690199"/>
                      <a:pt x="247144" y="674557"/>
                    </a:cubicBezTo>
                    <a:cubicBezTo>
                      <a:pt x="299470" y="582987"/>
                      <a:pt x="277124" y="607688"/>
                      <a:pt x="277124" y="464695"/>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177" name="Group 30"/>
          <p:cNvGrpSpPr/>
          <p:nvPr/>
        </p:nvGrpSpPr>
        <p:grpSpPr>
          <a:xfrm flipH="1">
            <a:off x="5605877" y="5423806"/>
            <a:ext cx="1634371" cy="871665"/>
            <a:chOff x="1524000" y="1905000"/>
            <a:chExt cx="3429000" cy="2057400"/>
          </a:xfrm>
        </p:grpSpPr>
        <p:sp>
          <p:nvSpPr>
            <p:cNvPr id="178" name="Rounded Rectangle 177"/>
            <p:cNvSpPr/>
            <p:nvPr/>
          </p:nvSpPr>
          <p:spPr>
            <a:xfrm>
              <a:off x="1524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ounded Rectangle 178"/>
            <p:cNvSpPr/>
            <p:nvPr/>
          </p:nvSpPr>
          <p:spPr>
            <a:xfrm>
              <a:off x="2667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ounded Rectangle 179"/>
            <p:cNvSpPr/>
            <p:nvPr/>
          </p:nvSpPr>
          <p:spPr>
            <a:xfrm>
              <a:off x="3810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ounded Rectangle 180"/>
            <p:cNvSpPr/>
            <p:nvPr/>
          </p:nvSpPr>
          <p:spPr>
            <a:xfrm>
              <a:off x="3124200" y="25908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ounded Rectangle 181"/>
            <p:cNvSpPr/>
            <p:nvPr/>
          </p:nvSpPr>
          <p:spPr>
            <a:xfrm>
              <a:off x="1981200" y="25908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ounded Rectangle 182"/>
            <p:cNvSpPr/>
            <p:nvPr/>
          </p:nvSpPr>
          <p:spPr>
            <a:xfrm>
              <a:off x="1524000" y="2590800"/>
              <a:ext cx="4572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ounded Rectangle 183"/>
            <p:cNvSpPr/>
            <p:nvPr/>
          </p:nvSpPr>
          <p:spPr>
            <a:xfrm>
              <a:off x="1524000" y="19050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ounded Rectangle 184"/>
            <p:cNvSpPr/>
            <p:nvPr/>
          </p:nvSpPr>
          <p:spPr>
            <a:xfrm>
              <a:off x="2667000" y="19050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p:cNvSpPr/>
          <p:nvPr/>
        </p:nvSpPr>
        <p:spPr>
          <a:xfrm>
            <a:off x="523289" y="4711815"/>
            <a:ext cx="3684715" cy="1477328"/>
          </a:xfrm>
          <a:prstGeom prst="rect">
            <a:avLst/>
          </a:prstGeom>
        </p:spPr>
        <p:txBody>
          <a:bodyPr wrap="square">
            <a:spAutoFit/>
          </a:bodyPr>
          <a:lstStyle/>
          <a:p>
            <a:r>
              <a:rPr lang="en-US" i="1" dirty="0">
                <a:solidFill>
                  <a:schemeClr val="bg1"/>
                </a:solidFill>
                <a:latin typeface="Calibri" panose="020F0502020204030204" pitchFamily="34" charset="0"/>
              </a:rPr>
              <a:t>“Of a truth I perceive that God is no respecter of persons: But in every nation he that </a:t>
            </a:r>
            <a:r>
              <a:rPr lang="en-US" i="1" dirty="0" err="1">
                <a:solidFill>
                  <a:schemeClr val="bg1"/>
                </a:solidFill>
                <a:latin typeface="Calibri" panose="020F0502020204030204" pitchFamily="34" charset="0"/>
              </a:rPr>
              <a:t>feareth</a:t>
            </a:r>
            <a:r>
              <a:rPr lang="en-US" i="1" dirty="0">
                <a:solidFill>
                  <a:schemeClr val="bg1"/>
                </a:solidFill>
                <a:latin typeface="Calibri" panose="020F0502020204030204" pitchFamily="34" charset="0"/>
              </a:rPr>
              <a:t> him, and </a:t>
            </a:r>
            <a:r>
              <a:rPr lang="en-US" i="1" dirty="0" err="1">
                <a:solidFill>
                  <a:schemeClr val="bg1"/>
                </a:solidFill>
                <a:latin typeface="Calibri" panose="020F0502020204030204" pitchFamily="34" charset="0"/>
              </a:rPr>
              <a:t>worketh</a:t>
            </a:r>
            <a:r>
              <a:rPr lang="en-US" i="1" dirty="0">
                <a:solidFill>
                  <a:schemeClr val="bg1"/>
                </a:solidFill>
                <a:latin typeface="Calibri" panose="020F0502020204030204" pitchFamily="34" charset="0"/>
              </a:rPr>
              <a:t> righteousness, is accepted with him.” Acts 10:34-35</a:t>
            </a:r>
            <a:endParaRPr lang="en-US" i="1" dirty="0">
              <a:solidFill>
                <a:schemeClr val="bg1"/>
              </a:solidFill>
            </a:endParaRPr>
          </a:p>
        </p:txBody>
      </p:sp>
    </p:spTree>
    <p:extLst>
      <p:ext uri="{BB962C8B-B14F-4D97-AF65-F5344CB8AC3E}">
        <p14:creationId xmlns:p14="http://schemas.microsoft.com/office/powerpoint/2010/main" val="17100366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5527964" cy="2308324"/>
          </a:xfrm>
          <a:prstGeom prst="rect">
            <a:avLst/>
          </a:prstGeom>
          <a:ln>
            <a:solidFill>
              <a:schemeClr val="tx1"/>
            </a:solidFill>
          </a:ln>
        </p:spPr>
        <p:txBody>
          <a:bodyPr wrap="square">
            <a:spAutoFit/>
          </a:bodyPr>
          <a:lstStyle/>
          <a:p>
            <a:pPr fontAlgn="base"/>
            <a:r>
              <a:rPr lang="en-US" sz="1200" b="1" dirty="0"/>
              <a:t>Discrimination in Prayers Acts 10:4:</a:t>
            </a:r>
          </a:p>
          <a:p>
            <a:pPr fontAlgn="base"/>
            <a:r>
              <a:rPr lang="en-US" sz="1200" dirty="0"/>
              <a:t>…God hears and answers prayers. The second is that he hears and answers the prayers of all of his children-even Gentiles. Today, we are occasionally guilty of the same narrow-mindedness. Do we really believe that the Lord is just as willing to answer the prayers of non-members as he is for Church members? If not, then we imply that God is a respecter of persons, an unjust judge, and a bigot. The words of the angel, 'Thy prayers and thine alms are come up for a memorial before God,' prove that prejudice and bigotry are exclusively mortal attributes.</a:t>
            </a:r>
            <a:endParaRPr lang="en-US" sz="1200" b="1" dirty="0"/>
          </a:p>
          <a:p>
            <a:pPr fontAlgn="base"/>
            <a:r>
              <a:rPr lang="en-US" sz="1200" dirty="0"/>
              <a:t>Through the years, discrimination based on ethnic or religious identity has led to senseless slaughter, vicious pogroms, and countless acts of cruelty. The face of history is pocked by the ugly scars of intolerance." (Russell M. Nelson, </a:t>
            </a:r>
            <a:r>
              <a:rPr lang="en-US" sz="1200" i="1" dirty="0"/>
              <a:t>Perfection Pending, and Other Favorite Discourses, </a:t>
            </a:r>
            <a:r>
              <a:rPr lang="en-US" sz="1200" dirty="0"/>
              <a:t>67.)</a:t>
            </a:r>
            <a:endParaRPr lang="en-US" sz="1050" dirty="0"/>
          </a:p>
        </p:txBody>
      </p:sp>
      <p:sp>
        <p:nvSpPr>
          <p:cNvPr id="8" name="Rectangle 7"/>
          <p:cNvSpPr/>
          <p:nvPr/>
        </p:nvSpPr>
        <p:spPr>
          <a:xfrm>
            <a:off x="0" y="2308324"/>
            <a:ext cx="5527964" cy="1938992"/>
          </a:xfrm>
          <a:prstGeom prst="rect">
            <a:avLst/>
          </a:prstGeom>
          <a:ln>
            <a:solidFill>
              <a:schemeClr val="tx1"/>
            </a:solidFill>
          </a:ln>
        </p:spPr>
        <p:txBody>
          <a:bodyPr wrap="square">
            <a:spAutoFit/>
          </a:bodyPr>
          <a:lstStyle/>
          <a:p>
            <a:pPr fontAlgn="base"/>
            <a:r>
              <a:rPr lang="en-US" sz="1200" b="1" dirty="0"/>
              <a:t>Hunger and Trance Acts 10:10:</a:t>
            </a:r>
          </a:p>
          <a:p>
            <a:pPr fontAlgn="base"/>
            <a:r>
              <a:rPr lang="en-US" sz="1200" dirty="0"/>
              <a:t>The dinner among the ancients was a very slight meal; and they had no breakfast: their supper was their principal meal. And, in very ancient times, they ate only once in the day. Supper was the meal at which they saw their friends, the business of the day being then finished.</a:t>
            </a:r>
          </a:p>
          <a:p>
            <a:pPr fontAlgn="base"/>
            <a:r>
              <a:rPr lang="en-US" sz="1200" dirty="0"/>
              <a:t>At first he felt keen hunger; but, being earnestly engaged with God, all natural appetites became absorbed in the intense application of his soul to his Maker. While every passion and appetite was under this Divine influence, and the soul, without let or </a:t>
            </a:r>
            <a:r>
              <a:rPr lang="en-US" sz="1200" dirty="0" err="1"/>
              <a:t>hinderance</a:t>
            </a:r>
            <a:r>
              <a:rPr lang="en-US" sz="1200" dirty="0"/>
              <a:t>, freely conversing with God, then the visionary and symbolical representation mentioned here took place. (3)</a:t>
            </a:r>
          </a:p>
        </p:txBody>
      </p:sp>
      <p:sp>
        <p:nvSpPr>
          <p:cNvPr id="9" name="Rectangle 8"/>
          <p:cNvSpPr/>
          <p:nvPr/>
        </p:nvSpPr>
        <p:spPr>
          <a:xfrm>
            <a:off x="0" y="4247316"/>
            <a:ext cx="5527964" cy="2492990"/>
          </a:xfrm>
          <a:prstGeom prst="rect">
            <a:avLst/>
          </a:prstGeom>
          <a:ln>
            <a:solidFill>
              <a:schemeClr val="tx1"/>
            </a:solidFill>
          </a:ln>
        </p:spPr>
        <p:txBody>
          <a:bodyPr wrap="square">
            <a:spAutoFit/>
          </a:bodyPr>
          <a:lstStyle/>
          <a:p>
            <a:pPr fontAlgn="base"/>
            <a:r>
              <a:rPr lang="en-US" sz="1200" b="1" dirty="0"/>
              <a:t>Prejudices Acts 10:13-15:</a:t>
            </a:r>
          </a:p>
          <a:p>
            <a:pPr fontAlgn="base"/>
            <a:r>
              <a:rPr lang="en-US" sz="1200" dirty="0"/>
              <a:t>"The prejudices were deep rooted in Peter, and it took a vision from heaven to help him cast off his bias. The voice had commanded</a:t>
            </a:r>
            <a:r>
              <a:rPr lang="en-US" sz="1200" i="1" dirty="0"/>
              <a:t>: 'Rise, Peter; kill, and eat,' </a:t>
            </a:r>
            <a:r>
              <a:rPr lang="en-US" sz="1200" dirty="0"/>
              <a:t>when the vessel descended from the heaven containing all manner of beasts, reptiles, and fowls. Punctilious Peter expressed his lifelong prejudices and habits in saying</a:t>
            </a:r>
            <a:r>
              <a:rPr lang="en-US" sz="1200" i="1" dirty="0"/>
              <a:t>, 'Not so, Lord; for I have never eaten anything that is common or unclean.' </a:t>
            </a:r>
            <a:r>
              <a:rPr lang="en-US" sz="1200" dirty="0"/>
              <a:t>Then the heavenly voice made clear that the program was for </a:t>
            </a:r>
            <a:r>
              <a:rPr lang="en-US" sz="1200" i="1" dirty="0"/>
              <a:t>all</a:t>
            </a:r>
            <a:r>
              <a:rPr lang="en-US" sz="1200" dirty="0"/>
              <a:t>. </a:t>
            </a:r>
            <a:r>
              <a:rPr lang="en-US" sz="1200" i="1" dirty="0"/>
              <a:t>'What God hath cleansed,' </a:t>
            </a:r>
            <a:r>
              <a:rPr lang="en-US" sz="1200" dirty="0"/>
              <a:t>it said</a:t>
            </a:r>
            <a:r>
              <a:rPr lang="en-US" sz="1200" i="1" dirty="0"/>
              <a:t>, 'that call not thou common.' </a:t>
            </a:r>
            <a:r>
              <a:rPr lang="en-US" sz="1200" dirty="0"/>
              <a:t>Peter's long sustained prejudices finally gave way under the power of the thrice-repeated command. When the devout gentile Cornelius immediately thereafter appealed to him for the gospel, the full meaning of the vision burst upon Peter and he exclaimed, '. . . God hath shewed me that I should not call any man common or unclean.' (Acts 10:13-15, 28.)“ </a:t>
            </a:r>
          </a:p>
          <a:p>
            <a:pPr fontAlgn="base"/>
            <a:r>
              <a:rPr lang="en-US" sz="1200" dirty="0"/>
              <a:t>President Spencer W. Kimball (</a:t>
            </a:r>
            <a:r>
              <a:rPr lang="en-US" sz="1200" i="1" dirty="0"/>
              <a:t>Faith Precedes the Miracle</a:t>
            </a:r>
            <a:r>
              <a:rPr lang="en-US" sz="1200" dirty="0"/>
              <a:t>, 294.)</a:t>
            </a:r>
          </a:p>
        </p:txBody>
      </p:sp>
      <p:sp>
        <p:nvSpPr>
          <p:cNvPr id="10" name="Rectangle 9"/>
          <p:cNvSpPr/>
          <p:nvPr/>
        </p:nvSpPr>
        <p:spPr>
          <a:xfrm>
            <a:off x="5527964" y="0"/>
            <a:ext cx="6664036" cy="3231654"/>
          </a:xfrm>
          <a:prstGeom prst="rect">
            <a:avLst/>
          </a:prstGeom>
          <a:ln>
            <a:solidFill>
              <a:schemeClr val="tx1"/>
            </a:solidFill>
          </a:ln>
        </p:spPr>
        <p:txBody>
          <a:bodyPr wrap="square">
            <a:spAutoFit/>
          </a:bodyPr>
          <a:lstStyle/>
          <a:p>
            <a:pPr fontAlgn="base"/>
            <a:r>
              <a:rPr lang="en-US" sz="1200" b="1" dirty="0"/>
              <a:t>Cornelius and the Gift of the Holy Ghost Acts 10:45:</a:t>
            </a:r>
          </a:p>
          <a:p>
            <a:pPr fontAlgn="base"/>
            <a:r>
              <a:rPr lang="en-US" sz="1200" dirty="0"/>
              <a:t>Luke records that the Gentiles received "the gift of the Holy Ghost" </a:t>
            </a:r>
            <a:r>
              <a:rPr lang="en-US" sz="1200" i="1" dirty="0"/>
              <a:t>prior</a:t>
            </a:r>
            <a:r>
              <a:rPr lang="en-US" sz="1200" dirty="0"/>
              <a:t> to their baptism or confirmation by the laying on of hands. But they did not receive "the gift of the Holy Ghost" in the same sense as the term is used today. Rather, the power of the Holy Ghost </a:t>
            </a:r>
            <a:r>
              <a:rPr lang="en-US" sz="1200" i="1" dirty="0"/>
              <a:t>temporarily </a:t>
            </a:r>
            <a:r>
              <a:rPr lang="en-US" sz="1200" dirty="0"/>
              <a:t>came upon them in a manner reminiscent of the way it had come upon the disciples on the day of Pentecost (Acts 2). Such a powerful bestowal of the Holy Ghost was necessary to show the Jews then present that the Gentiles were worthy of the greatest blessings of the gospel. Yet, the gift which would give them the privilege of constant companionship had not yet been bestowed upon them, for they had neither been baptized, nor had they received the laying on of hands. (2)</a:t>
            </a:r>
          </a:p>
          <a:p>
            <a:pPr fontAlgn="base"/>
            <a:endParaRPr lang="en-US" sz="1200" b="1" dirty="0"/>
          </a:p>
          <a:p>
            <a:pPr fontAlgn="base"/>
            <a:r>
              <a:rPr lang="en-US" sz="1200" dirty="0"/>
              <a:t>"There is a difference between the Holy Ghost and the gift of the Holy Ghost. Cornelius received the Holy Ghost before he was baptized, which was the convincing power of God unto him of the truth of the gospel. But he could not receive the gift of the Holy Ghost until after he was baptized. And had he not taken this sign [or] ordinances upon him, the Holy Ghost, which convinced him of the truth of God, would have left him until he obeyed those ordinances and received the gift of the Holy Ghost by the laying on of hands, according to the order of God.“ Joseph Smith  (Kent P. Jackson, comp. and ed., </a:t>
            </a:r>
            <a:r>
              <a:rPr lang="en-US" sz="1200" i="1" dirty="0"/>
              <a:t>Joseph Smith's Commentary on the Bible</a:t>
            </a:r>
            <a:r>
              <a:rPr lang="en-US" sz="1200" dirty="0"/>
              <a:t>, p. 150.)</a:t>
            </a:r>
            <a:endParaRPr lang="en-US" sz="1050" dirty="0"/>
          </a:p>
        </p:txBody>
      </p:sp>
      <p:sp>
        <p:nvSpPr>
          <p:cNvPr id="11" name="Rectangle 10"/>
          <p:cNvSpPr/>
          <p:nvPr/>
        </p:nvSpPr>
        <p:spPr>
          <a:xfrm>
            <a:off x="5527964" y="3231654"/>
            <a:ext cx="6664036" cy="1384995"/>
          </a:xfrm>
          <a:prstGeom prst="rect">
            <a:avLst/>
          </a:prstGeom>
          <a:ln>
            <a:solidFill>
              <a:schemeClr val="tx1"/>
            </a:solidFill>
          </a:ln>
        </p:spPr>
        <p:txBody>
          <a:bodyPr wrap="square">
            <a:spAutoFit/>
          </a:bodyPr>
          <a:lstStyle/>
          <a:p>
            <a:pPr fontAlgn="base"/>
            <a:r>
              <a:rPr lang="en-US" sz="1200" b="1" dirty="0"/>
              <a:t>Revelation Given to Those in Authority Acts 11:</a:t>
            </a:r>
          </a:p>
          <a:p>
            <a:pPr fontAlgn="base"/>
            <a:r>
              <a:rPr lang="en-US" sz="1200" dirty="0"/>
              <a:t>“The gradual increase of light radiating from the rising sun is like receiving a message from God ‘line upon line, precept upon precept’ (2 Nephi 28:30). Most frequently, revelation comes in small increments over time and is granted according to our desire, worthiness, and preparation. Such communications from Heavenly Father gradually and gently ‘distil upon [our souls] as the dews from heaven’ (D&amp;C 121:45). This pattern of revelation tends to be more common than rare” (“The Spirit of Revelation,” </a:t>
            </a:r>
            <a:r>
              <a:rPr lang="en-US" sz="1200" i="1" dirty="0"/>
              <a:t>Ensign</a:t>
            </a:r>
            <a:r>
              <a:rPr lang="en-US" sz="1200" dirty="0"/>
              <a:t> or </a:t>
            </a:r>
            <a:r>
              <a:rPr lang="en-US" sz="1200" i="1" dirty="0"/>
              <a:t>Liahona,</a:t>
            </a:r>
            <a:r>
              <a:rPr lang="en-US" sz="1200" dirty="0"/>
              <a:t> May 2011, 88).</a:t>
            </a:r>
            <a:endParaRPr lang="en-US" sz="1050" dirty="0"/>
          </a:p>
        </p:txBody>
      </p:sp>
      <p:sp>
        <p:nvSpPr>
          <p:cNvPr id="12" name="Rectangle 11"/>
          <p:cNvSpPr/>
          <p:nvPr/>
        </p:nvSpPr>
        <p:spPr>
          <a:xfrm>
            <a:off x="5527964" y="4616647"/>
            <a:ext cx="6664036" cy="1569660"/>
          </a:xfrm>
          <a:prstGeom prst="rect">
            <a:avLst/>
          </a:prstGeom>
          <a:ln>
            <a:solidFill>
              <a:schemeClr val="tx1"/>
            </a:solidFill>
          </a:ln>
        </p:spPr>
        <p:txBody>
          <a:bodyPr wrap="square">
            <a:spAutoFit/>
          </a:bodyPr>
          <a:lstStyle/>
          <a:p>
            <a:pPr fontAlgn="base"/>
            <a:r>
              <a:rPr lang="en-US" sz="1200" b="1" dirty="0"/>
              <a:t>The Name Christians Acts 11:26:</a:t>
            </a:r>
          </a:p>
          <a:p>
            <a:pPr fontAlgn="base"/>
            <a:r>
              <a:rPr lang="en-US" sz="1200" dirty="0"/>
              <a:t>“Christians is an obvious name for the followers of Christ, for those who believe he is the Son of God and that salvation of all degrees comes because of him and his atoning sacrifice. Since there have been followers of Christ in successive gospel dispensations from Adam to the present, these all would have been known as Christians or some equivalent, synonymous term. By saying the saints were called Christians first in Antioch means that for the first time in the meridian dispensation there was a sufficient church membership so that nonmembers recognized the saints as a separate and distinct organization, one severed and apart from the Jewish synagogue and community.” (McConkie, </a:t>
            </a:r>
            <a:r>
              <a:rPr lang="en-US" sz="1200" i="1" dirty="0"/>
              <a:t>DNTC,</a:t>
            </a:r>
            <a:r>
              <a:rPr lang="en-US" sz="1200" dirty="0"/>
              <a:t> 2:112.)</a:t>
            </a:r>
            <a:endParaRPr lang="en-US" sz="1050" dirty="0"/>
          </a:p>
        </p:txBody>
      </p:sp>
    </p:spTree>
    <p:extLst>
      <p:ext uri="{BB962C8B-B14F-4D97-AF65-F5344CB8AC3E}">
        <p14:creationId xmlns:p14="http://schemas.microsoft.com/office/powerpoint/2010/main" val="34526219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567190" y="894615"/>
          <a:ext cx="7057621" cy="4491990"/>
        </p:xfrm>
        <a:graphic>
          <a:graphicData uri="http://schemas.openxmlformats.org/drawingml/2006/table">
            <a:tbl>
              <a:tblPr firstRow="1" bandRow="1">
                <a:tableStyleId>{5940675A-B579-460E-94D1-54222C63F5DA}</a:tableStyleId>
              </a:tblPr>
              <a:tblGrid>
                <a:gridCol w="5208040">
                  <a:extLst>
                    <a:ext uri="{9D8B030D-6E8A-4147-A177-3AD203B41FA5}">
                      <a16:colId xmlns:a16="http://schemas.microsoft.com/office/drawing/2014/main" val="20000"/>
                    </a:ext>
                  </a:extLst>
                </a:gridCol>
                <a:gridCol w="1849581">
                  <a:extLst>
                    <a:ext uri="{9D8B030D-6E8A-4147-A177-3AD203B41FA5}">
                      <a16:colId xmlns:a16="http://schemas.microsoft.com/office/drawing/2014/main" val="20001"/>
                    </a:ext>
                  </a:extLst>
                </a:gridCol>
              </a:tblGrid>
              <a:tr h="277762">
                <a:tc>
                  <a:txBody>
                    <a:bodyPr/>
                    <a:lstStyle/>
                    <a:p>
                      <a:pPr algn="l" fontAlgn="base"/>
                      <a:r>
                        <a:rPr lang="en-US" dirty="0">
                          <a:solidFill>
                            <a:srgbClr val="434444"/>
                          </a:solidFill>
                          <a:effectLst/>
                        </a:rPr>
                        <a:t>Event</a:t>
                      </a:r>
                    </a:p>
                  </a:txBody>
                  <a:tcPr marL="95250" marR="95250" marT="66675" marB="66675" anchor="ctr"/>
                </a:tc>
                <a:tc>
                  <a:txBody>
                    <a:bodyPr/>
                    <a:lstStyle/>
                    <a:p>
                      <a:pPr algn="l" fontAlgn="base"/>
                      <a:r>
                        <a:rPr lang="en-US" dirty="0">
                          <a:solidFill>
                            <a:srgbClr val="434444"/>
                          </a:solidFill>
                          <a:effectLst/>
                        </a:rPr>
                        <a:t>Acts</a:t>
                      </a:r>
                    </a:p>
                  </a:txBody>
                  <a:tcPr marL="95250" marR="95250" marT="66675" marB="66675" anchor="ctr"/>
                </a:tc>
                <a:extLst>
                  <a:ext uri="{0D108BD9-81ED-4DB2-BD59-A6C34878D82A}">
                    <a16:rowId xmlns:a16="http://schemas.microsoft.com/office/drawing/2014/main" val="10000"/>
                  </a:ext>
                </a:extLst>
              </a:tr>
              <a:tr h="277762">
                <a:tc>
                  <a:txBody>
                    <a:bodyPr/>
                    <a:lstStyle/>
                    <a:p>
                      <a:pPr algn="l" fontAlgn="base"/>
                      <a:r>
                        <a:rPr lang="en-US" dirty="0">
                          <a:solidFill>
                            <a:srgbClr val="434444"/>
                          </a:solidFill>
                          <a:effectLst/>
                        </a:rPr>
                        <a:t>Caesarea, Judea</a:t>
                      </a:r>
                    </a:p>
                    <a:p>
                      <a:pPr algn="l" fontAlgn="base"/>
                      <a:r>
                        <a:rPr lang="en-US" dirty="0">
                          <a:solidFill>
                            <a:srgbClr val="434444"/>
                          </a:solidFill>
                          <a:effectLst/>
                        </a:rPr>
                        <a:t>The Vision of Cornelius</a:t>
                      </a:r>
                    </a:p>
                  </a:txBody>
                  <a:tcPr marL="95250" marR="95250" marT="66675" marB="66675" anchor="ctr"/>
                </a:tc>
                <a:tc>
                  <a:txBody>
                    <a:bodyPr/>
                    <a:lstStyle/>
                    <a:p>
                      <a:pPr algn="l" fontAlgn="base"/>
                      <a:r>
                        <a:rPr lang="en-US">
                          <a:solidFill>
                            <a:srgbClr val="434444"/>
                          </a:solidFill>
                          <a:effectLst/>
                        </a:rPr>
                        <a:t>10:1–8</a:t>
                      </a:r>
                    </a:p>
                  </a:txBody>
                  <a:tcPr marL="95250" marR="95250" marT="66675" marB="66675" anchor="ctr"/>
                </a:tc>
                <a:extLst>
                  <a:ext uri="{0D108BD9-81ED-4DB2-BD59-A6C34878D82A}">
                    <a16:rowId xmlns:a16="http://schemas.microsoft.com/office/drawing/2014/main" val="10001"/>
                  </a:ext>
                </a:extLst>
              </a:tr>
              <a:tr h="277762">
                <a:tc>
                  <a:txBody>
                    <a:bodyPr/>
                    <a:lstStyle/>
                    <a:p>
                      <a:pPr algn="l" fontAlgn="base"/>
                      <a:r>
                        <a:rPr lang="en-US">
                          <a:solidFill>
                            <a:srgbClr val="434444"/>
                          </a:solidFill>
                          <a:effectLst/>
                        </a:rPr>
                        <a:t>Peter: A Vision of the Unclean</a:t>
                      </a:r>
                    </a:p>
                  </a:txBody>
                  <a:tcPr marL="95250" marR="95250" marT="66675" marB="66675" anchor="ctr"/>
                </a:tc>
                <a:tc>
                  <a:txBody>
                    <a:bodyPr/>
                    <a:lstStyle/>
                    <a:p>
                      <a:pPr algn="l" fontAlgn="base"/>
                      <a:r>
                        <a:rPr lang="en-US">
                          <a:solidFill>
                            <a:srgbClr val="434444"/>
                          </a:solidFill>
                          <a:effectLst/>
                        </a:rPr>
                        <a:t>10:9–20</a:t>
                      </a:r>
                    </a:p>
                  </a:txBody>
                  <a:tcPr marL="95250" marR="95250" marT="66675" marB="66675" anchor="ctr"/>
                </a:tc>
                <a:extLst>
                  <a:ext uri="{0D108BD9-81ED-4DB2-BD59-A6C34878D82A}">
                    <a16:rowId xmlns:a16="http://schemas.microsoft.com/office/drawing/2014/main" val="10002"/>
                  </a:ext>
                </a:extLst>
              </a:tr>
              <a:tr h="277762">
                <a:tc>
                  <a:txBody>
                    <a:bodyPr/>
                    <a:lstStyle/>
                    <a:p>
                      <a:pPr algn="l" fontAlgn="base"/>
                      <a:r>
                        <a:rPr lang="en-US">
                          <a:solidFill>
                            <a:srgbClr val="434444"/>
                          </a:solidFill>
                          <a:effectLst/>
                        </a:rPr>
                        <a:t>The Gospel Is Sent to the Gentiles</a:t>
                      </a:r>
                    </a:p>
                  </a:txBody>
                  <a:tcPr marL="95250" marR="95250" marT="66675" marB="66675" anchor="ctr"/>
                </a:tc>
                <a:tc>
                  <a:txBody>
                    <a:bodyPr/>
                    <a:lstStyle/>
                    <a:p>
                      <a:pPr algn="l" fontAlgn="base"/>
                      <a:r>
                        <a:rPr lang="en-US">
                          <a:solidFill>
                            <a:srgbClr val="434444"/>
                          </a:solidFill>
                          <a:effectLst/>
                        </a:rPr>
                        <a:t>10:21–35</a:t>
                      </a:r>
                    </a:p>
                  </a:txBody>
                  <a:tcPr marL="95250" marR="95250" marT="66675" marB="66675" anchor="ctr"/>
                </a:tc>
                <a:extLst>
                  <a:ext uri="{0D108BD9-81ED-4DB2-BD59-A6C34878D82A}">
                    <a16:rowId xmlns:a16="http://schemas.microsoft.com/office/drawing/2014/main" val="10003"/>
                  </a:ext>
                </a:extLst>
              </a:tr>
              <a:tr h="277762">
                <a:tc>
                  <a:txBody>
                    <a:bodyPr/>
                    <a:lstStyle/>
                    <a:p>
                      <a:pPr algn="l" fontAlgn="base"/>
                      <a:r>
                        <a:rPr lang="en-US">
                          <a:solidFill>
                            <a:srgbClr val="434444"/>
                          </a:solidFill>
                          <a:effectLst/>
                        </a:rPr>
                        <a:t>Teachings of Witnesses</a:t>
                      </a:r>
                    </a:p>
                  </a:txBody>
                  <a:tcPr marL="95250" marR="95250" marT="66675" marB="66675" anchor="ctr"/>
                </a:tc>
                <a:tc>
                  <a:txBody>
                    <a:bodyPr/>
                    <a:lstStyle/>
                    <a:p>
                      <a:pPr algn="l" fontAlgn="base"/>
                      <a:r>
                        <a:rPr lang="en-US">
                          <a:solidFill>
                            <a:srgbClr val="434444"/>
                          </a:solidFill>
                          <a:effectLst/>
                        </a:rPr>
                        <a:t>10:36–43</a:t>
                      </a:r>
                    </a:p>
                  </a:txBody>
                  <a:tcPr marL="95250" marR="95250" marT="66675" marB="66675" anchor="ctr"/>
                </a:tc>
                <a:extLst>
                  <a:ext uri="{0D108BD9-81ED-4DB2-BD59-A6C34878D82A}">
                    <a16:rowId xmlns:a16="http://schemas.microsoft.com/office/drawing/2014/main" val="10004"/>
                  </a:ext>
                </a:extLst>
              </a:tr>
              <a:tr h="277762">
                <a:tc>
                  <a:txBody>
                    <a:bodyPr/>
                    <a:lstStyle/>
                    <a:p>
                      <a:pPr algn="l" fontAlgn="base"/>
                      <a:r>
                        <a:rPr lang="en-US" dirty="0">
                          <a:solidFill>
                            <a:srgbClr val="434444"/>
                          </a:solidFill>
                          <a:effectLst/>
                        </a:rPr>
                        <a:t>The </a:t>
                      </a:r>
                      <a:r>
                        <a:rPr lang="en-US" u="none" strike="noStrike" dirty="0">
                          <a:solidFill>
                            <a:srgbClr val="2F393A"/>
                          </a:solidFill>
                          <a:effectLst/>
                        </a:rPr>
                        <a:t>Holy Ghost</a:t>
                      </a:r>
                      <a:r>
                        <a:rPr lang="en-US" dirty="0">
                          <a:solidFill>
                            <a:srgbClr val="434444"/>
                          </a:solidFill>
                          <a:effectLst/>
                        </a:rPr>
                        <a:t> Poured Out on the Gentiles</a:t>
                      </a:r>
                    </a:p>
                  </a:txBody>
                  <a:tcPr marL="95250" marR="95250" marT="66675" marB="66675" anchor="ctr"/>
                </a:tc>
                <a:tc>
                  <a:txBody>
                    <a:bodyPr/>
                    <a:lstStyle/>
                    <a:p>
                      <a:pPr algn="l" fontAlgn="base"/>
                      <a:r>
                        <a:rPr lang="en-US">
                          <a:solidFill>
                            <a:srgbClr val="434444"/>
                          </a:solidFill>
                          <a:effectLst/>
                        </a:rPr>
                        <a:t>10:44–48</a:t>
                      </a:r>
                    </a:p>
                  </a:txBody>
                  <a:tcPr marL="95250" marR="95250" marT="66675" marB="66675" anchor="ctr"/>
                </a:tc>
                <a:extLst>
                  <a:ext uri="{0D108BD9-81ED-4DB2-BD59-A6C34878D82A}">
                    <a16:rowId xmlns:a16="http://schemas.microsoft.com/office/drawing/2014/main" val="10005"/>
                  </a:ext>
                </a:extLst>
              </a:tr>
              <a:tr h="277762">
                <a:tc>
                  <a:txBody>
                    <a:bodyPr/>
                    <a:lstStyle/>
                    <a:p>
                      <a:pPr algn="l" fontAlgn="base"/>
                      <a:r>
                        <a:rPr lang="en-US">
                          <a:solidFill>
                            <a:srgbClr val="434444"/>
                          </a:solidFill>
                          <a:effectLst/>
                        </a:rPr>
                        <a:t>Jerusalem, Judea</a:t>
                      </a:r>
                    </a:p>
                    <a:p>
                      <a:pPr algn="l" fontAlgn="base"/>
                      <a:r>
                        <a:rPr lang="en-US">
                          <a:solidFill>
                            <a:srgbClr val="434444"/>
                          </a:solidFill>
                          <a:effectLst/>
                        </a:rPr>
                        <a:t>Peter’s Report</a:t>
                      </a:r>
                    </a:p>
                  </a:txBody>
                  <a:tcPr marL="95250" marR="95250" marT="66675" marB="66675" anchor="ctr"/>
                </a:tc>
                <a:tc>
                  <a:txBody>
                    <a:bodyPr/>
                    <a:lstStyle/>
                    <a:p>
                      <a:pPr algn="l" fontAlgn="base"/>
                      <a:r>
                        <a:rPr lang="en-US">
                          <a:solidFill>
                            <a:srgbClr val="434444"/>
                          </a:solidFill>
                          <a:effectLst/>
                        </a:rPr>
                        <a:t>11:1–18</a:t>
                      </a:r>
                    </a:p>
                  </a:txBody>
                  <a:tcPr marL="95250" marR="95250" marT="66675" marB="66675" anchor="ctr"/>
                </a:tc>
                <a:extLst>
                  <a:ext uri="{0D108BD9-81ED-4DB2-BD59-A6C34878D82A}">
                    <a16:rowId xmlns:a16="http://schemas.microsoft.com/office/drawing/2014/main" val="10006"/>
                  </a:ext>
                </a:extLst>
              </a:tr>
              <a:tr h="277762">
                <a:tc>
                  <a:txBody>
                    <a:bodyPr/>
                    <a:lstStyle/>
                    <a:p>
                      <a:pPr algn="l" fontAlgn="base"/>
                      <a:r>
                        <a:rPr lang="en-US">
                          <a:solidFill>
                            <a:srgbClr val="434444"/>
                          </a:solidFill>
                          <a:effectLst/>
                        </a:rPr>
                        <a:t>Antioch, Syria</a:t>
                      </a:r>
                    </a:p>
                    <a:p>
                      <a:pPr algn="l" fontAlgn="base"/>
                      <a:r>
                        <a:rPr lang="en-US">
                          <a:solidFill>
                            <a:srgbClr val="434444"/>
                          </a:solidFill>
                          <a:effectLst/>
                        </a:rPr>
                        <a:t>Disciples are Called Christians</a:t>
                      </a:r>
                    </a:p>
                  </a:txBody>
                  <a:tcPr marL="95250" marR="95250" marT="66675" marB="66675" anchor="ctr"/>
                </a:tc>
                <a:tc>
                  <a:txBody>
                    <a:bodyPr/>
                    <a:lstStyle/>
                    <a:p>
                      <a:pPr algn="l" fontAlgn="base"/>
                      <a:r>
                        <a:rPr lang="en-US">
                          <a:solidFill>
                            <a:srgbClr val="434444"/>
                          </a:solidFill>
                          <a:effectLst/>
                        </a:rPr>
                        <a:t>11:19–26</a:t>
                      </a:r>
                    </a:p>
                  </a:txBody>
                  <a:tcPr marL="95250" marR="95250" marT="66675" marB="66675" anchor="ctr"/>
                </a:tc>
                <a:extLst>
                  <a:ext uri="{0D108BD9-81ED-4DB2-BD59-A6C34878D82A}">
                    <a16:rowId xmlns:a16="http://schemas.microsoft.com/office/drawing/2014/main" val="10007"/>
                  </a:ext>
                </a:extLst>
              </a:tr>
              <a:tr h="277762">
                <a:tc>
                  <a:txBody>
                    <a:bodyPr/>
                    <a:lstStyle/>
                    <a:p>
                      <a:pPr algn="l" fontAlgn="base"/>
                      <a:r>
                        <a:rPr lang="en-US">
                          <a:solidFill>
                            <a:srgbClr val="434444"/>
                          </a:solidFill>
                          <a:effectLst/>
                        </a:rPr>
                        <a:t>Agabus Prophecies of Famine</a:t>
                      </a:r>
                    </a:p>
                  </a:txBody>
                  <a:tcPr marL="95250" marR="95250" marT="66675" marB="66675" anchor="ctr"/>
                </a:tc>
                <a:tc>
                  <a:txBody>
                    <a:bodyPr/>
                    <a:lstStyle/>
                    <a:p>
                      <a:pPr algn="l" fontAlgn="base"/>
                      <a:r>
                        <a:rPr lang="en-US" dirty="0">
                          <a:solidFill>
                            <a:srgbClr val="434444"/>
                          </a:solidFill>
                          <a:effectLst/>
                        </a:rPr>
                        <a:t>11:27–30</a:t>
                      </a:r>
                    </a:p>
                  </a:txBody>
                  <a:tcPr marL="95250" marR="95250" marT="66675" marB="66675" anchor="ctr"/>
                </a:tc>
                <a:extLst>
                  <a:ext uri="{0D108BD9-81ED-4DB2-BD59-A6C34878D82A}">
                    <a16:rowId xmlns:a16="http://schemas.microsoft.com/office/drawing/2014/main" val="10008"/>
                  </a:ext>
                </a:extLst>
              </a:tr>
            </a:tbl>
          </a:graphicData>
        </a:graphic>
      </p:graphicFrame>
      <p:sp>
        <p:nvSpPr>
          <p:cNvPr id="3" name="TextBox 2"/>
          <p:cNvSpPr txBox="1"/>
          <p:nvPr/>
        </p:nvSpPr>
        <p:spPr>
          <a:xfrm>
            <a:off x="108642" y="6550223"/>
            <a:ext cx="5540721" cy="307777"/>
          </a:xfrm>
          <a:prstGeom prst="rect">
            <a:avLst/>
          </a:prstGeom>
          <a:noFill/>
        </p:spPr>
        <p:txBody>
          <a:bodyPr wrap="square" rtlCol="0">
            <a:spAutoFit/>
          </a:bodyPr>
          <a:lstStyle/>
          <a:p>
            <a:r>
              <a:rPr lang="en-US" sz="1400" dirty="0"/>
              <a:t>The Life and Teachings of Jesus and His Apostles Chapter 30</a:t>
            </a:r>
          </a:p>
        </p:txBody>
      </p:sp>
      <p:sp>
        <p:nvSpPr>
          <p:cNvPr id="4" name="TextBox 3"/>
          <p:cNvSpPr txBox="1"/>
          <p:nvPr/>
        </p:nvSpPr>
        <p:spPr>
          <a:xfrm>
            <a:off x="4083628" y="225922"/>
            <a:ext cx="4173853" cy="523220"/>
          </a:xfrm>
          <a:prstGeom prst="rect">
            <a:avLst/>
          </a:prstGeom>
          <a:noFill/>
        </p:spPr>
        <p:txBody>
          <a:bodyPr wrap="square" rtlCol="0">
            <a:spAutoFit/>
          </a:bodyPr>
          <a:lstStyle/>
          <a:p>
            <a:r>
              <a:rPr lang="en-US" sz="2800" dirty="0"/>
              <a:t>Events in Acts 10 and 11</a:t>
            </a:r>
          </a:p>
        </p:txBody>
      </p:sp>
    </p:spTree>
    <p:extLst>
      <p:ext uri="{BB962C8B-B14F-4D97-AF65-F5344CB8AC3E}">
        <p14:creationId xmlns:p14="http://schemas.microsoft.com/office/powerpoint/2010/main" val="15076047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412DD3-AE6D-4CFF-B52A-5A6D76626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686555"/>
            <a:ext cx="12192000" cy="1938992"/>
          </a:xfrm>
          <a:prstGeom prst="rect">
            <a:avLst/>
          </a:prstGeom>
          <a:noFill/>
        </p:spPr>
        <p:txBody>
          <a:bodyPr wrap="square" rtlCol="0">
            <a:spAutoFit/>
          </a:bodyPr>
          <a:lstStyle/>
          <a:p>
            <a:pPr algn="ctr"/>
            <a:r>
              <a:rPr lang="en-US" sz="6000" dirty="0">
                <a:solidFill>
                  <a:schemeClr val="bg1"/>
                </a:solidFill>
                <a:latin typeface="High Tower Text" panose="02040502050506030303" pitchFamily="18" charset="0"/>
              </a:rPr>
              <a:t>Making Right Decisions</a:t>
            </a:r>
          </a:p>
          <a:p>
            <a:pPr algn="ctr"/>
            <a:r>
              <a:rPr lang="en-US" sz="6000" dirty="0">
                <a:solidFill>
                  <a:schemeClr val="bg1"/>
                </a:solidFill>
                <a:latin typeface="High Tower Text" panose="02040502050506030303" pitchFamily="18" charset="0"/>
              </a:rPr>
              <a:t>Acts 12</a:t>
            </a:r>
            <a:endParaRPr lang="en-US" sz="4400" dirty="0">
              <a:solidFill>
                <a:schemeClr val="bg1"/>
              </a:solidFill>
              <a:latin typeface="High Tower Text" panose="02040502050506030303" pitchFamily="18" charset="0"/>
            </a:endParaRPr>
          </a:p>
        </p:txBody>
      </p:sp>
      <p:grpSp>
        <p:nvGrpSpPr>
          <p:cNvPr id="27" name="Group 26"/>
          <p:cNvGrpSpPr/>
          <p:nvPr/>
        </p:nvGrpSpPr>
        <p:grpSpPr>
          <a:xfrm>
            <a:off x="8260118" y="2037031"/>
            <a:ext cx="2417690" cy="3069124"/>
            <a:chOff x="5209514" y="968721"/>
            <a:chExt cx="3259248" cy="4137435"/>
          </a:xfrm>
        </p:grpSpPr>
        <p:sp>
          <p:nvSpPr>
            <p:cNvPr id="28" name="Oval 27"/>
            <p:cNvSpPr/>
            <p:nvPr/>
          </p:nvSpPr>
          <p:spPr>
            <a:xfrm>
              <a:off x="5209514" y="1846908"/>
              <a:ext cx="3259248" cy="3259248"/>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5321281" y="2017414"/>
              <a:ext cx="2968028" cy="2968028"/>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6344970" y="2984626"/>
              <a:ext cx="988336" cy="988336"/>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6641343" y="2652665"/>
              <a:ext cx="395590" cy="1638677"/>
              <a:chOff x="3581272" y="2625504"/>
              <a:chExt cx="395590" cy="1638677"/>
            </a:xfrm>
          </p:grpSpPr>
          <p:grpSp>
            <p:nvGrpSpPr>
              <p:cNvPr id="40" name="Group 39"/>
              <p:cNvGrpSpPr/>
              <p:nvPr/>
            </p:nvGrpSpPr>
            <p:grpSpPr>
              <a:xfrm>
                <a:off x="3581272" y="2625504"/>
                <a:ext cx="395590" cy="1638677"/>
                <a:chOff x="10228908" y="407406"/>
                <a:chExt cx="869132" cy="3600259"/>
              </a:xfrm>
            </p:grpSpPr>
            <p:sp>
              <p:nvSpPr>
                <p:cNvPr id="42" name="Isosceles Triangle 41"/>
                <p:cNvSpPr/>
                <p:nvPr/>
              </p:nvSpPr>
              <p:spPr>
                <a:xfrm>
                  <a:off x="10655930" y="407406"/>
                  <a:ext cx="434566" cy="1792586"/>
                </a:xfrm>
                <a:prstGeom prst="triangle">
                  <a:avLst>
                    <a:gd name="adj" fmla="val 208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Isosceles Triangle 42"/>
                <p:cNvSpPr/>
                <p:nvPr/>
              </p:nvSpPr>
              <p:spPr>
                <a:xfrm rot="10800000" flipH="1">
                  <a:off x="10663474" y="2207536"/>
                  <a:ext cx="434566" cy="1792586"/>
                </a:xfrm>
                <a:prstGeom prst="triangle">
                  <a:avLst>
                    <a:gd name="adj" fmla="val 208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Isosceles Triangle 43"/>
                <p:cNvSpPr/>
                <p:nvPr/>
              </p:nvSpPr>
              <p:spPr>
                <a:xfrm rot="10800000" flipV="1">
                  <a:off x="10228908" y="433057"/>
                  <a:ext cx="434566" cy="1792586"/>
                </a:xfrm>
                <a:prstGeom prst="triangle">
                  <a:avLst>
                    <a:gd name="adj" fmla="val 208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Isosceles Triangle 44"/>
                <p:cNvSpPr/>
                <p:nvPr/>
              </p:nvSpPr>
              <p:spPr>
                <a:xfrm flipH="1" flipV="1">
                  <a:off x="10236452" y="2215079"/>
                  <a:ext cx="434566" cy="1792586"/>
                </a:xfrm>
                <a:prstGeom prst="triangle">
                  <a:avLst>
                    <a:gd name="adj" fmla="val 208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Oval 40"/>
              <p:cNvSpPr/>
              <p:nvPr/>
            </p:nvSpPr>
            <p:spPr>
              <a:xfrm>
                <a:off x="3696832" y="3352800"/>
                <a:ext cx="164471" cy="164471"/>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Donut 31"/>
            <p:cNvSpPr/>
            <p:nvPr/>
          </p:nvSpPr>
          <p:spPr>
            <a:xfrm>
              <a:off x="6455122" y="968721"/>
              <a:ext cx="751437" cy="751437"/>
            </a:xfrm>
            <a:prstGeom prst="donut">
              <a:avLst>
                <a:gd name="adj" fmla="val 854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3" name="Group 32"/>
            <p:cNvGrpSpPr/>
            <p:nvPr/>
          </p:nvGrpSpPr>
          <p:grpSpPr>
            <a:xfrm>
              <a:off x="6621856" y="1611518"/>
              <a:ext cx="434565" cy="289710"/>
              <a:chOff x="3123447" y="2960484"/>
              <a:chExt cx="1566248" cy="1919334"/>
            </a:xfrm>
          </p:grpSpPr>
          <p:sp>
            <p:nvSpPr>
              <p:cNvPr id="38" name="Rectangle 37"/>
              <p:cNvSpPr/>
              <p:nvPr/>
            </p:nvSpPr>
            <p:spPr>
              <a:xfrm>
                <a:off x="3132499" y="3802456"/>
                <a:ext cx="1557196" cy="107736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Delay 38"/>
              <p:cNvSpPr/>
              <p:nvPr/>
            </p:nvSpPr>
            <p:spPr>
              <a:xfrm rot="16200000">
                <a:off x="3485585" y="2598346"/>
                <a:ext cx="841972" cy="1566248"/>
              </a:xfrm>
              <a:prstGeom prst="flowChartDelay">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p:cNvSpPr/>
            <p:nvPr/>
          </p:nvSpPr>
          <p:spPr>
            <a:xfrm>
              <a:off x="6527740" y="1935240"/>
              <a:ext cx="622796" cy="788325"/>
            </a:xfrm>
            <a:prstGeom prst="rect">
              <a:avLst/>
            </a:prstGeom>
            <a:noFill/>
          </p:spPr>
          <p:txBody>
            <a:bodyPr wrap="none" lIns="91440" tIns="45720" rIns="91440" bIns="45720">
              <a:spAutoFit/>
            </a:bodyPr>
            <a:lstStyle/>
            <a:p>
              <a:pPr algn="ctr"/>
              <a:r>
                <a:rPr lang="en-US" sz="3200" b="1" cap="none" spc="50" dirty="0">
                  <a:ln w="0"/>
                  <a:solidFill>
                    <a:schemeClr val="bg2"/>
                  </a:solidFill>
                  <a:effectLst>
                    <a:innerShdw blurRad="63500" dist="50800" dir="13500000">
                      <a:srgbClr val="000000">
                        <a:alpha val="50000"/>
                      </a:srgbClr>
                    </a:innerShdw>
                  </a:effectLst>
                </a:rPr>
                <a:t>N</a:t>
              </a:r>
            </a:p>
          </p:txBody>
        </p:sp>
        <p:sp>
          <p:nvSpPr>
            <p:cNvPr id="35" name="Rectangle 34"/>
            <p:cNvSpPr/>
            <p:nvPr/>
          </p:nvSpPr>
          <p:spPr>
            <a:xfrm>
              <a:off x="6579604" y="4296686"/>
              <a:ext cx="519069" cy="788325"/>
            </a:xfrm>
            <a:prstGeom prst="rect">
              <a:avLst/>
            </a:prstGeom>
            <a:noFill/>
          </p:spPr>
          <p:txBody>
            <a:bodyPr wrap="none" lIns="91440" tIns="45720" rIns="91440" bIns="45720">
              <a:spAutoFit/>
            </a:bodyPr>
            <a:lstStyle/>
            <a:p>
              <a:pPr algn="ctr"/>
              <a:r>
                <a:rPr lang="en-US" sz="3200" b="1" cap="none" spc="50" dirty="0">
                  <a:ln w="0"/>
                  <a:solidFill>
                    <a:schemeClr val="bg2"/>
                  </a:solidFill>
                  <a:effectLst>
                    <a:innerShdw blurRad="63500" dist="50800" dir="13500000">
                      <a:srgbClr val="000000">
                        <a:alpha val="50000"/>
                      </a:srgbClr>
                    </a:innerShdw>
                  </a:effectLst>
                </a:rPr>
                <a:t>S</a:t>
              </a:r>
            </a:p>
          </p:txBody>
        </p:sp>
        <p:sp>
          <p:nvSpPr>
            <p:cNvPr id="36" name="Rectangle 35"/>
            <p:cNvSpPr/>
            <p:nvPr/>
          </p:nvSpPr>
          <p:spPr>
            <a:xfrm>
              <a:off x="5269787" y="3083521"/>
              <a:ext cx="758937" cy="788325"/>
            </a:xfrm>
            <a:prstGeom prst="rect">
              <a:avLst/>
            </a:prstGeom>
            <a:noFill/>
          </p:spPr>
          <p:txBody>
            <a:bodyPr wrap="none" lIns="91440" tIns="45720" rIns="91440" bIns="45720">
              <a:spAutoFit/>
            </a:bodyPr>
            <a:lstStyle/>
            <a:p>
              <a:pPr algn="ctr"/>
              <a:r>
                <a:rPr lang="en-US" sz="3200" b="1" cap="none" spc="50" dirty="0">
                  <a:ln w="0"/>
                  <a:solidFill>
                    <a:schemeClr val="bg2"/>
                  </a:solidFill>
                  <a:effectLst>
                    <a:innerShdw blurRad="63500" dist="50800" dir="13500000">
                      <a:srgbClr val="000000">
                        <a:alpha val="50000"/>
                      </a:srgbClr>
                    </a:innerShdw>
                  </a:effectLst>
                </a:rPr>
                <a:t>W</a:t>
              </a:r>
            </a:p>
          </p:txBody>
        </p:sp>
        <p:sp>
          <p:nvSpPr>
            <p:cNvPr id="37" name="Rectangle 36"/>
            <p:cNvSpPr/>
            <p:nvPr/>
          </p:nvSpPr>
          <p:spPr>
            <a:xfrm>
              <a:off x="7804881" y="3065415"/>
              <a:ext cx="527713" cy="788325"/>
            </a:xfrm>
            <a:prstGeom prst="rect">
              <a:avLst/>
            </a:prstGeom>
            <a:noFill/>
          </p:spPr>
          <p:txBody>
            <a:bodyPr wrap="none" lIns="91440" tIns="45720" rIns="91440" bIns="45720">
              <a:spAutoFit/>
            </a:bodyPr>
            <a:lstStyle/>
            <a:p>
              <a:pPr algn="ctr"/>
              <a:r>
                <a:rPr lang="en-US" sz="3200" b="1" cap="none" spc="50" dirty="0">
                  <a:ln w="0"/>
                  <a:solidFill>
                    <a:schemeClr val="bg2"/>
                  </a:solidFill>
                  <a:effectLst>
                    <a:innerShdw blurRad="63500" dist="50800" dir="13500000">
                      <a:srgbClr val="000000">
                        <a:alpha val="50000"/>
                      </a:srgbClr>
                    </a:innerShdw>
                  </a:effectLst>
                </a:rPr>
                <a:t>E</a:t>
              </a:r>
            </a:p>
          </p:txBody>
        </p:sp>
      </p:grpSp>
      <p:sp>
        <p:nvSpPr>
          <p:cNvPr id="46" name="Rectangle 45"/>
          <p:cNvSpPr/>
          <p:nvPr/>
        </p:nvSpPr>
        <p:spPr>
          <a:xfrm>
            <a:off x="1392049" y="2550020"/>
            <a:ext cx="6096000" cy="1200329"/>
          </a:xfrm>
          <a:prstGeom prst="rect">
            <a:avLst/>
          </a:prstGeom>
        </p:spPr>
        <p:txBody>
          <a:bodyPr>
            <a:spAutoFit/>
          </a:bodyPr>
          <a:lstStyle/>
          <a:p>
            <a:r>
              <a:rPr lang="en-US" i="1" dirty="0">
                <a:solidFill>
                  <a:srgbClr val="FFFF00"/>
                </a:solidFill>
                <a:latin typeface="Palatino"/>
              </a:rPr>
              <a:t>Hearken unto me, ye that know righteousness, the people in whose heart is my law; fear ye not the reproach of men, neither be ye afraid of their </a:t>
            </a:r>
            <a:r>
              <a:rPr lang="en-US" i="1" dirty="0" err="1">
                <a:solidFill>
                  <a:srgbClr val="FFFF00"/>
                </a:solidFill>
                <a:latin typeface="Palatino"/>
              </a:rPr>
              <a:t>revilings</a:t>
            </a:r>
            <a:r>
              <a:rPr lang="en-US" i="1" dirty="0">
                <a:solidFill>
                  <a:srgbClr val="FFFF00"/>
                </a:solidFill>
                <a:latin typeface="Palatino"/>
              </a:rPr>
              <a:t>.</a:t>
            </a:r>
          </a:p>
          <a:p>
            <a:r>
              <a:rPr lang="en-US" i="1" dirty="0">
                <a:solidFill>
                  <a:srgbClr val="FFFF00"/>
                </a:solidFill>
                <a:latin typeface="Palatino"/>
              </a:rPr>
              <a:t>Isaiah 51:7</a:t>
            </a:r>
            <a:endParaRPr lang="en-US" i="1" dirty="0">
              <a:solidFill>
                <a:srgbClr val="FFFF00"/>
              </a:solidFill>
            </a:endParaRPr>
          </a:p>
        </p:txBody>
      </p:sp>
      <p:grpSp>
        <p:nvGrpSpPr>
          <p:cNvPr id="93" name="Group 92"/>
          <p:cNvGrpSpPr/>
          <p:nvPr/>
        </p:nvGrpSpPr>
        <p:grpSpPr>
          <a:xfrm>
            <a:off x="5121148" y="4265805"/>
            <a:ext cx="1231524" cy="2363595"/>
            <a:chOff x="304800" y="466773"/>
            <a:chExt cx="2438400" cy="4679887"/>
          </a:xfrm>
        </p:grpSpPr>
        <p:sp>
          <p:nvSpPr>
            <p:cNvPr id="94" name="Cloud 93"/>
            <p:cNvSpPr/>
            <p:nvPr/>
          </p:nvSpPr>
          <p:spPr>
            <a:xfrm rot="1518698" flipH="1">
              <a:off x="696996" y="641895"/>
              <a:ext cx="1036027" cy="1814534"/>
            </a:xfrm>
            <a:prstGeom prst="clou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loud 94"/>
            <p:cNvSpPr/>
            <p:nvPr/>
          </p:nvSpPr>
          <p:spPr>
            <a:xfrm rot="20659987">
              <a:off x="1643959" y="617191"/>
              <a:ext cx="801666" cy="1823031"/>
            </a:xfrm>
            <a:prstGeom prst="clou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2243016" y="3074956"/>
              <a:ext cx="500184" cy="68920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304800" y="2936552"/>
              <a:ext cx="500184" cy="76444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rot="2225333">
              <a:off x="1231250" y="4469525"/>
              <a:ext cx="392724" cy="677135"/>
            </a:xfrm>
            <a:prstGeom prst="ellipse">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rot="20622370">
              <a:off x="1676400" y="4504465"/>
              <a:ext cx="441568" cy="600935"/>
            </a:xfrm>
            <a:prstGeom prst="ellipse">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rapezoid 99"/>
            <p:cNvSpPr/>
            <p:nvPr/>
          </p:nvSpPr>
          <p:spPr>
            <a:xfrm rot="1996156">
              <a:off x="472312" y="2060908"/>
              <a:ext cx="828604" cy="1425120"/>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rapezoid 100"/>
            <p:cNvSpPr/>
            <p:nvPr/>
          </p:nvSpPr>
          <p:spPr>
            <a:xfrm rot="2041752">
              <a:off x="596736" y="1887584"/>
              <a:ext cx="823712" cy="1289946"/>
            </a:xfrm>
            <a:prstGeom prst="trapezoid">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rapezoid 101"/>
            <p:cNvSpPr/>
            <p:nvPr/>
          </p:nvSpPr>
          <p:spPr>
            <a:xfrm rot="19870960">
              <a:off x="1838378" y="2064868"/>
              <a:ext cx="778308" cy="1425120"/>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rapezoid 102"/>
            <p:cNvSpPr/>
            <p:nvPr/>
          </p:nvSpPr>
          <p:spPr>
            <a:xfrm rot="20036208">
              <a:off x="1686346" y="1909261"/>
              <a:ext cx="823712" cy="1289946"/>
            </a:xfrm>
            <a:prstGeom prst="trapezoid">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rapezoid 103"/>
            <p:cNvSpPr/>
            <p:nvPr/>
          </p:nvSpPr>
          <p:spPr>
            <a:xfrm>
              <a:off x="992554" y="1946398"/>
              <a:ext cx="1187938" cy="2859016"/>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1321568" y="1720685"/>
              <a:ext cx="491984" cy="60189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rapezoid 105"/>
            <p:cNvSpPr/>
            <p:nvPr/>
          </p:nvSpPr>
          <p:spPr>
            <a:xfrm rot="21335299">
              <a:off x="1640514" y="1893719"/>
              <a:ext cx="573620" cy="2693877"/>
            </a:xfrm>
            <a:prstGeom prst="trapezoid">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rapezoid 106"/>
            <p:cNvSpPr/>
            <p:nvPr/>
          </p:nvSpPr>
          <p:spPr>
            <a:xfrm rot="353417">
              <a:off x="978550" y="1870292"/>
              <a:ext cx="573620" cy="2736017"/>
            </a:xfrm>
            <a:prstGeom prst="trapezoid">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990600" y="533400"/>
              <a:ext cx="1189892" cy="152454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1474350" y="2246140"/>
              <a:ext cx="312616" cy="150474"/>
            </a:xfrm>
            <a:prstGeom prst="rect">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1455960" y="3356998"/>
              <a:ext cx="312616" cy="150474"/>
            </a:xfrm>
            <a:prstGeom prst="rect">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Cloud 2"/>
            <p:cNvSpPr/>
            <p:nvPr/>
          </p:nvSpPr>
          <p:spPr>
            <a:xfrm rot="15742615" flipH="1">
              <a:off x="1175578" y="95093"/>
              <a:ext cx="698768" cy="1442128"/>
            </a:xfrm>
            <a:prstGeom prst="clou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rot="17832791">
              <a:off x="742237" y="902367"/>
              <a:ext cx="459771" cy="236128"/>
            </a:xfrm>
            <a:prstGeom prst="ellipse">
              <a:avLst/>
            </a:prstGeom>
            <a:solidFill>
              <a:srgbClr val="927B40"/>
            </a:solidFill>
            <a:ln w="12700">
              <a:solidFill>
                <a:srgbClr val="927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2F5AB847-955C-40D5-AD9D-3E2AE0B2F3D8}"/>
              </a:ext>
            </a:extLst>
          </p:cNvPr>
          <p:cNvGrpSpPr/>
          <p:nvPr/>
        </p:nvGrpSpPr>
        <p:grpSpPr>
          <a:xfrm>
            <a:off x="6508462" y="4232454"/>
            <a:ext cx="986723" cy="2255568"/>
            <a:chOff x="782565" y="1101398"/>
            <a:chExt cx="1893267" cy="4327852"/>
          </a:xfrm>
        </p:grpSpPr>
        <p:sp>
          <p:nvSpPr>
            <p:cNvPr id="4" name="Round Diagonal Corner Rectangle 94">
              <a:extLst>
                <a:ext uri="{FF2B5EF4-FFF2-40B4-BE49-F238E27FC236}">
                  <a16:creationId xmlns:a16="http://schemas.microsoft.com/office/drawing/2014/main" id="{E1841818-2EED-46F1-BD5E-3E5F188F629E}"/>
                </a:ext>
              </a:extLst>
            </p:cNvPr>
            <p:cNvSpPr/>
            <p:nvPr/>
          </p:nvSpPr>
          <p:spPr>
            <a:xfrm rot="12394047">
              <a:off x="1637871" y="1396627"/>
              <a:ext cx="875880" cy="15016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7" name="Round Diagonal Corner Rectangle 95">
              <a:extLst>
                <a:ext uri="{FF2B5EF4-FFF2-40B4-BE49-F238E27FC236}">
                  <a16:creationId xmlns:a16="http://schemas.microsoft.com/office/drawing/2014/main" id="{690233F1-2902-4F9B-AB90-288ABCBF2DB4}"/>
                </a:ext>
              </a:extLst>
            </p:cNvPr>
            <p:cNvSpPr/>
            <p:nvPr/>
          </p:nvSpPr>
          <p:spPr>
            <a:xfrm rot="19994265" flipH="1">
              <a:off x="941698" y="1377063"/>
              <a:ext cx="920837" cy="1617041"/>
            </a:xfrm>
            <a:prstGeom prst="round2DiagRect">
              <a:avLst>
                <a:gd name="adj1" fmla="val 0"/>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8" name="Oval 7">
              <a:extLst>
                <a:ext uri="{FF2B5EF4-FFF2-40B4-BE49-F238E27FC236}">
                  <a16:creationId xmlns:a16="http://schemas.microsoft.com/office/drawing/2014/main" id="{6477CEE2-6644-4D79-AEB3-1F4647A8AAE7}"/>
                </a:ext>
              </a:extLst>
            </p:cNvPr>
            <p:cNvSpPr/>
            <p:nvPr/>
          </p:nvSpPr>
          <p:spPr>
            <a:xfrm>
              <a:off x="1105639" y="1213172"/>
              <a:ext cx="1284284" cy="16523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nvGrpSpPr>
            <p:cNvPr id="9" name="Group 8">
              <a:extLst>
                <a:ext uri="{FF2B5EF4-FFF2-40B4-BE49-F238E27FC236}">
                  <a16:creationId xmlns:a16="http://schemas.microsoft.com/office/drawing/2014/main" id="{2DB8147D-1E70-406F-8439-A21B3B0E3FF8}"/>
                </a:ext>
              </a:extLst>
            </p:cNvPr>
            <p:cNvGrpSpPr/>
            <p:nvPr/>
          </p:nvGrpSpPr>
          <p:grpSpPr>
            <a:xfrm rot="2754858">
              <a:off x="1292245" y="4851434"/>
              <a:ext cx="418271" cy="737362"/>
              <a:chOff x="1676400" y="2133600"/>
              <a:chExt cx="1447800" cy="2088845"/>
            </a:xfrm>
          </p:grpSpPr>
          <p:sp>
            <p:nvSpPr>
              <p:cNvPr id="141" name="Oval 140">
                <a:extLst>
                  <a:ext uri="{FF2B5EF4-FFF2-40B4-BE49-F238E27FC236}">
                    <a16:creationId xmlns:a16="http://schemas.microsoft.com/office/drawing/2014/main" id="{AA26471B-537F-44FA-B5B9-58CABFA47AC7}"/>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42" name="Moon 141">
                <a:extLst>
                  <a:ext uri="{FF2B5EF4-FFF2-40B4-BE49-F238E27FC236}">
                    <a16:creationId xmlns:a16="http://schemas.microsoft.com/office/drawing/2014/main" id="{BA7A8699-84A0-41B6-9456-04473DF09896}"/>
                  </a:ext>
                </a:extLst>
              </p:cNvPr>
              <p:cNvSpPr/>
              <p:nvPr/>
            </p:nvSpPr>
            <p:spPr>
              <a:xfrm rot="16429614">
                <a:off x="2042866" y="3204410"/>
                <a:ext cx="672490" cy="1363580"/>
              </a:xfrm>
              <a:prstGeom prst="moon">
                <a:avLst>
                  <a:gd name="adj" fmla="val 87500"/>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43" name="Moon 142">
                <a:extLst>
                  <a:ext uri="{FF2B5EF4-FFF2-40B4-BE49-F238E27FC236}">
                    <a16:creationId xmlns:a16="http://schemas.microsoft.com/office/drawing/2014/main" id="{D68FB83C-A877-4610-BE97-62FA2BE9E283}"/>
                  </a:ext>
                </a:extLst>
              </p:cNvPr>
              <p:cNvSpPr/>
              <p:nvPr/>
            </p:nvSpPr>
            <p:spPr>
              <a:xfrm rot="5400000">
                <a:off x="2031790" y="2496488"/>
                <a:ext cx="718282" cy="1364105"/>
              </a:xfrm>
              <a:prstGeom prst="moon">
                <a:avLst>
                  <a:gd name="adj" fmla="val 34385"/>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10" name="Group 9">
              <a:extLst>
                <a:ext uri="{FF2B5EF4-FFF2-40B4-BE49-F238E27FC236}">
                  <a16:creationId xmlns:a16="http://schemas.microsoft.com/office/drawing/2014/main" id="{FE0092F7-1F48-44A6-BD38-54D0113592EE}"/>
                </a:ext>
              </a:extLst>
            </p:cNvPr>
            <p:cNvGrpSpPr/>
            <p:nvPr/>
          </p:nvGrpSpPr>
          <p:grpSpPr>
            <a:xfrm rot="18845142" flipH="1">
              <a:off x="1670777" y="4757861"/>
              <a:ext cx="454896" cy="743939"/>
              <a:chOff x="1676400" y="2133600"/>
              <a:chExt cx="1447800" cy="2088845"/>
            </a:xfrm>
          </p:grpSpPr>
          <p:sp>
            <p:nvSpPr>
              <p:cNvPr id="25" name="Oval 24">
                <a:extLst>
                  <a:ext uri="{FF2B5EF4-FFF2-40B4-BE49-F238E27FC236}">
                    <a16:creationId xmlns:a16="http://schemas.microsoft.com/office/drawing/2014/main" id="{EB3206DE-EC1D-40C1-9D3C-C4FFC0C3FFEF}"/>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6" name="Moon 25">
                <a:extLst>
                  <a:ext uri="{FF2B5EF4-FFF2-40B4-BE49-F238E27FC236}">
                    <a16:creationId xmlns:a16="http://schemas.microsoft.com/office/drawing/2014/main" id="{B9DE2251-5579-4E42-A85C-4B46E5498C10}"/>
                  </a:ext>
                </a:extLst>
              </p:cNvPr>
              <p:cNvSpPr/>
              <p:nvPr/>
            </p:nvSpPr>
            <p:spPr>
              <a:xfrm rot="16429614">
                <a:off x="2042866" y="3204410"/>
                <a:ext cx="672490" cy="1363580"/>
              </a:xfrm>
              <a:prstGeom prst="moon">
                <a:avLst>
                  <a:gd name="adj" fmla="val 87500"/>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40" name="Moon 139">
                <a:extLst>
                  <a:ext uri="{FF2B5EF4-FFF2-40B4-BE49-F238E27FC236}">
                    <a16:creationId xmlns:a16="http://schemas.microsoft.com/office/drawing/2014/main" id="{004BFDD6-AF62-43DA-8115-8C33A0A5043F}"/>
                  </a:ext>
                </a:extLst>
              </p:cNvPr>
              <p:cNvSpPr/>
              <p:nvPr/>
            </p:nvSpPr>
            <p:spPr>
              <a:xfrm rot="5400000">
                <a:off x="2031790" y="2496488"/>
                <a:ext cx="718282" cy="1364105"/>
              </a:xfrm>
              <a:prstGeom prst="moon">
                <a:avLst>
                  <a:gd name="adj" fmla="val 34385"/>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11" name="Group 10">
              <a:extLst>
                <a:ext uri="{FF2B5EF4-FFF2-40B4-BE49-F238E27FC236}">
                  <a16:creationId xmlns:a16="http://schemas.microsoft.com/office/drawing/2014/main" id="{02A460C6-1F66-4BF5-8BC8-9C739D8F4DB2}"/>
                </a:ext>
              </a:extLst>
            </p:cNvPr>
            <p:cNvGrpSpPr/>
            <p:nvPr/>
          </p:nvGrpSpPr>
          <p:grpSpPr>
            <a:xfrm>
              <a:off x="810561" y="2772737"/>
              <a:ext cx="1865271" cy="2320328"/>
              <a:chOff x="4419600" y="2060454"/>
              <a:chExt cx="3045502" cy="4187946"/>
            </a:xfrm>
          </p:grpSpPr>
          <p:sp>
            <p:nvSpPr>
              <p:cNvPr id="16" name="Oval 15">
                <a:extLst>
                  <a:ext uri="{FF2B5EF4-FFF2-40B4-BE49-F238E27FC236}">
                    <a16:creationId xmlns:a16="http://schemas.microsoft.com/office/drawing/2014/main" id="{1FE39307-8D74-4BCB-A446-985B41D9E847}"/>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7" name="Oval 16">
                <a:extLst>
                  <a:ext uri="{FF2B5EF4-FFF2-40B4-BE49-F238E27FC236}">
                    <a16:creationId xmlns:a16="http://schemas.microsoft.com/office/drawing/2014/main" id="{F6921952-4A21-4C64-ABA0-6232F85DD043}"/>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8" name="Trapezoid 17">
                <a:extLst>
                  <a:ext uri="{FF2B5EF4-FFF2-40B4-BE49-F238E27FC236}">
                    <a16:creationId xmlns:a16="http://schemas.microsoft.com/office/drawing/2014/main" id="{5A99C996-1088-493A-B697-D9BC3C7EF8D8}"/>
                  </a:ext>
                </a:extLst>
              </p:cNvPr>
              <p:cNvSpPr/>
              <p:nvPr/>
            </p:nvSpPr>
            <p:spPr>
              <a:xfrm rot="20102191">
                <a:off x="6267526" y="2091421"/>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9" name="Trapezoid 18">
                <a:extLst>
                  <a:ext uri="{FF2B5EF4-FFF2-40B4-BE49-F238E27FC236}">
                    <a16:creationId xmlns:a16="http://schemas.microsoft.com/office/drawing/2014/main" id="{5F5C3520-091C-4C3F-848E-927AF1124AD8}"/>
                  </a:ext>
                </a:extLst>
              </p:cNvPr>
              <p:cNvSpPr/>
              <p:nvPr/>
            </p:nvSpPr>
            <p:spPr>
              <a:xfrm rot="1327004">
                <a:off x="4648115" y="2060454"/>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0" name="Trapezoid 19">
                <a:extLst>
                  <a:ext uri="{FF2B5EF4-FFF2-40B4-BE49-F238E27FC236}">
                    <a16:creationId xmlns:a16="http://schemas.microsoft.com/office/drawing/2014/main" id="{DC2BC5AE-25F6-42E1-9501-2762CE760D25}"/>
                  </a:ext>
                </a:extLst>
              </p:cNvPr>
              <p:cNvSpPr/>
              <p:nvPr/>
            </p:nvSpPr>
            <p:spPr>
              <a:xfrm>
                <a:off x="4876800" y="2133600"/>
                <a:ext cx="2133600" cy="4114800"/>
              </a:xfrm>
              <a:prstGeom prst="trapezoid">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1" name="Isosceles Triangle 20">
                <a:extLst>
                  <a:ext uri="{FF2B5EF4-FFF2-40B4-BE49-F238E27FC236}">
                    <a16:creationId xmlns:a16="http://schemas.microsoft.com/office/drawing/2014/main" id="{7BDD41F8-4210-47A2-BF9B-D5C03A884E58}"/>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2" name="Rectangle 21">
                <a:extLst>
                  <a:ext uri="{FF2B5EF4-FFF2-40B4-BE49-F238E27FC236}">
                    <a16:creationId xmlns:a16="http://schemas.microsoft.com/office/drawing/2014/main" id="{2347B3FD-6B64-4E42-87CB-FA713E4D91C4}"/>
                  </a:ext>
                </a:extLst>
              </p:cNvPr>
              <p:cNvSpPr/>
              <p:nvPr/>
            </p:nvSpPr>
            <p:spPr>
              <a:xfrm>
                <a:off x="5181600" y="4419600"/>
                <a:ext cx="1524000" cy="228600"/>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3" name="Trapezoid 22">
                <a:extLst>
                  <a:ext uri="{FF2B5EF4-FFF2-40B4-BE49-F238E27FC236}">
                    <a16:creationId xmlns:a16="http://schemas.microsoft.com/office/drawing/2014/main" id="{092A5591-7D14-4F6E-B934-428106B5ADB9}"/>
                  </a:ext>
                </a:extLst>
              </p:cNvPr>
              <p:cNvSpPr/>
              <p:nvPr/>
            </p:nvSpPr>
            <p:spPr>
              <a:xfrm rot="366654" flipH="1">
                <a:off x="4944218" y="2084003"/>
                <a:ext cx="706763" cy="3877254"/>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4" name="Trapezoid 23">
                <a:extLst>
                  <a:ext uri="{FF2B5EF4-FFF2-40B4-BE49-F238E27FC236}">
                    <a16:creationId xmlns:a16="http://schemas.microsoft.com/office/drawing/2014/main" id="{843B95C0-8763-4B1D-81B6-C279F5760F15}"/>
                  </a:ext>
                </a:extLst>
              </p:cNvPr>
              <p:cNvSpPr/>
              <p:nvPr/>
            </p:nvSpPr>
            <p:spPr>
              <a:xfrm rot="21233346">
                <a:off x="6224662" y="2067736"/>
                <a:ext cx="706763" cy="3886573"/>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grpSp>
        <p:sp>
          <p:nvSpPr>
            <p:cNvPr id="12" name="Round Diagonal Corner Rectangle 102">
              <a:extLst>
                <a:ext uri="{FF2B5EF4-FFF2-40B4-BE49-F238E27FC236}">
                  <a16:creationId xmlns:a16="http://schemas.microsoft.com/office/drawing/2014/main" id="{B020EACB-8090-4C8B-B5EE-34543ADEF0B1}"/>
                </a:ext>
              </a:extLst>
            </p:cNvPr>
            <p:cNvSpPr/>
            <p:nvPr/>
          </p:nvSpPr>
          <p:spPr>
            <a:xfrm rot="18574207">
              <a:off x="1330548" y="2360825"/>
              <a:ext cx="715874" cy="7154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3" name="Oval 12">
              <a:extLst>
                <a:ext uri="{FF2B5EF4-FFF2-40B4-BE49-F238E27FC236}">
                  <a16:creationId xmlns:a16="http://schemas.microsoft.com/office/drawing/2014/main" id="{6E0E77E6-CEA7-4EE0-A630-1C5EBAD5959D}"/>
                </a:ext>
              </a:extLst>
            </p:cNvPr>
            <p:cNvSpPr/>
            <p:nvPr/>
          </p:nvSpPr>
          <p:spPr>
            <a:xfrm>
              <a:off x="1521331" y="2463130"/>
              <a:ext cx="332869" cy="1660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4" name="Rectangle 13">
              <a:extLst>
                <a:ext uri="{FF2B5EF4-FFF2-40B4-BE49-F238E27FC236}">
                  <a16:creationId xmlns:a16="http://schemas.microsoft.com/office/drawing/2014/main" id="{F78C5D17-7A35-458F-8338-2BBD36620073}"/>
                </a:ext>
              </a:extLst>
            </p:cNvPr>
            <p:cNvSpPr/>
            <p:nvPr/>
          </p:nvSpPr>
          <p:spPr>
            <a:xfrm>
              <a:off x="782565" y="1606305"/>
              <a:ext cx="1865270" cy="220090"/>
            </a:xfrm>
            <a:prstGeom prst="rect">
              <a:avLst/>
            </a:prstGeom>
            <a:solidFill>
              <a:srgbClr val="F1DE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5" name="Freeform: Shape 14">
              <a:extLst>
                <a:ext uri="{FF2B5EF4-FFF2-40B4-BE49-F238E27FC236}">
                  <a16:creationId xmlns:a16="http://schemas.microsoft.com/office/drawing/2014/main" id="{7B36AB5B-E131-4CFF-BA64-C576FA8F7D8F}"/>
                </a:ext>
              </a:extLst>
            </p:cNvPr>
            <p:cNvSpPr/>
            <p:nvPr/>
          </p:nvSpPr>
          <p:spPr>
            <a:xfrm rot="14935407">
              <a:off x="1294399" y="856779"/>
              <a:ext cx="812269" cy="1301507"/>
            </a:xfrm>
            <a:custGeom>
              <a:avLst/>
              <a:gdLst>
                <a:gd name="connsiteX0" fmla="*/ 686068 w 812269"/>
                <a:gd name="connsiteY0" fmla="*/ 956814 h 1301507"/>
                <a:gd name="connsiteX1" fmla="*/ 539244 w 812269"/>
                <a:gd name="connsiteY1" fmla="*/ 1143752 h 1301507"/>
                <a:gd name="connsiteX2" fmla="*/ 282405 w 812269"/>
                <a:gd name="connsiteY2" fmla="*/ 1288198 h 1301507"/>
                <a:gd name="connsiteX3" fmla="*/ 141421 w 812269"/>
                <a:gd name="connsiteY3" fmla="*/ 1248710 h 1301507"/>
                <a:gd name="connsiteX4" fmla="*/ 39928 w 812269"/>
                <a:gd name="connsiteY4" fmla="*/ 1068246 h 1301507"/>
                <a:gd name="connsiteX5" fmla="*/ 158387 w 812269"/>
                <a:gd name="connsiteY5" fmla="*/ 645303 h 1301507"/>
                <a:gd name="connsiteX6" fmla="*/ 247545 w 812269"/>
                <a:gd name="connsiteY6" fmla="*/ 595161 h 1301507"/>
                <a:gd name="connsiteX7" fmla="*/ 231252 w 812269"/>
                <a:gd name="connsiteY7" fmla="*/ 575414 h 1301507"/>
                <a:gd name="connsiteX8" fmla="*/ 177005 w 812269"/>
                <a:gd name="connsiteY8" fmla="*/ 397823 h 1301507"/>
                <a:gd name="connsiteX9" fmla="*/ 177005 w 812269"/>
                <a:gd name="connsiteY9" fmla="*/ 105879 h 1301507"/>
                <a:gd name="connsiteX10" fmla="*/ 282884 w 812269"/>
                <a:gd name="connsiteY10" fmla="*/ 0 h 1301507"/>
                <a:gd name="connsiteX11" fmla="*/ 494637 w 812269"/>
                <a:gd name="connsiteY11" fmla="*/ 0 h 1301507"/>
                <a:gd name="connsiteX12" fmla="*/ 812269 w 812269"/>
                <a:gd name="connsiteY12" fmla="*/ 317632 h 1301507"/>
                <a:gd name="connsiteX13" fmla="*/ 812269 w 812269"/>
                <a:gd name="connsiteY13" fmla="*/ 609576 h 1301507"/>
                <a:gd name="connsiteX14" fmla="*/ 706390 w 812269"/>
                <a:gd name="connsiteY14" fmla="*/ 715455 h 1301507"/>
                <a:gd name="connsiteX15" fmla="*/ 654692 w 812269"/>
                <a:gd name="connsiteY15" fmla="*/ 715455 h 1301507"/>
                <a:gd name="connsiteX16" fmla="*/ 657703 w 812269"/>
                <a:gd name="connsiteY16" fmla="*/ 720810 h 1301507"/>
                <a:gd name="connsiteX17" fmla="*/ 686068 w 812269"/>
                <a:gd name="connsiteY17" fmla="*/ 956814 h 130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2269" h="1301507">
                  <a:moveTo>
                    <a:pt x="686068" y="956814"/>
                  </a:moveTo>
                  <a:cubicBezTo>
                    <a:pt x="664631" y="1033352"/>
                    <a:pt x="613996" y="1101711"/>
                    <a:pt x="539244" y="1143752"/>
                  </a:cubicBezTo>
                  <a:lnTo>
                    <a:pt x="282405" y="1288198"/>
                  </a:lnTo>
                  <a:cubicBezTo>
                    <a:pt x="232570" y="1316225"/>
                    <a:pt x="169449" y="1298546"/>
                    <a:pt x="141421" y="1248710"/>
                  </a:cubicBezTo>
                  <a:lnTo>
                    <a:pt x="39928" y="1068246"/>
                  </a:lnTo>
                  <a:cubicBezTo>
                    <a:pt x="-44152" y="918742"/>
                    <a:pt x="8884" y="729384"/>
                    <a:pt x="158387" y="645303"/>
                  </a:cubicBezTo>
                  <a:lnTo>
                    <a:pt x="247545" y="595161"/>
                  </a:lnTo>
                  <a:lnTo>
                    <a:pt x="231252" y="575414"/>
                  </a:lnTo>
                  <a:cubicBezTo>
                    <a:pt x="197003" y="524720"/>
                    <a:pt x="177005" y="463607"/>
                    <a:pt x="177005" y="397823"/>
                  </a:cubicBezTo>
                  <a:lnTo>
                    <a:pt x="177005" y="105879"/>
                  </a:lnTo>
                  <a:cubicBezTo>
                    <a:pt x="177005" y="47404"/>
                    <a:pt x="224409" y="0"/>
                    <a:pt x="282884" y="0"/>
                  </a:cubicBezTo>
                  <a:lnTo>
                    <a:pt x="494637" y="0"/>
                  </a:lnTo>
                  <a:cubicBezTo>
                    <a:pt x="670060" y="0"/>
                    <a:pt x="812269" y="142209"/>
                    <a:pt x="812269" y="317632"/>
                  </a:cubicBezTo>
                  <a:lnTo>
                    <a:pt x="812269" y="609576"/>
                  </a:lnTo>
                  <a:cubicBezTo>
                    <a:pt x="812269" y="668051"/>
                    <a:pt x="764865" y="715455"/>
                    <a:pt x="706390" y="715455"/>
                  </a:cubicBezTo>
                  <a:lnTo>
                    <a:pt x="654692" y="715455"/>
                  </a:lnTo>
                  <a:lnTo>
                    <a:pt x="657703" y="720810"/>
                  </a:lnTo>
                  <a:cubicBezTo>
                    <a:pt x="699744" y="795561"/>
                    <a:pt x="707505" y="880277"/>
                    <a:pt x="686068" y="956814"/>
                  </a:cubicBez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144" name="Group 60">
            <a:extLst>
              <a:ext uri="{FF2B5EF4-FFF2-40B4-BE49-F238E27FC236}">
                <a16:creationId xmlns:a16="http://schemas.microsoft.com/office/drawing/2014/main" id="{1D7CB543-8845-CCD1-55A8-1C143ADF517D}"/>
              </a:ext>
            </a:extLst>
          </p:cNvPr>
          <p:cNvGrpSpPr/>
          <p:nvPr/>
        </p:nvGrpSpPr>
        <p:grpSpPr>
          <a:xfrm>
            <a:off x="1501849" y="3865419"/>
            <a:ext cx="1411142" cy="2417690"/>
            <a:chOff x="967740" y="838200"/>
            <a:chExt cx="2865120" cy="4700239"/>
          </a:xfrm>
        </p:grpSpPr>
        <p:sp>
          <p:nvSpPr>
            <p:cNvPr id="145" name="Oval 144">
              <a:extLst>
                <a:ext uri="{FF2B5EF4-FFF2-40B4-BE49-F238E27FC236}">
                  <a16:creationId xmlns:a16="http://schemas.microsoft.com/office/drawing/2014/main" id="{7EF243D3-9F4A-CA34-5B21-035D18816C60}"/>
                </a:ext>
              </a:extLst>
            </p:cNvPr>
            <p:cNvSpPr/>
            <p:nvPr/>
          </p:nvSpPr>
          <p:spPr>
            <a:xfrm rot="19336703">
              <a:off x="2316687" y="4995596"/>
              <a:ext cx="493986" cy="542843"/>
            </a:xfrm>
            <a:prstGeom prst="ellipse">
              <a:avLst/>
            </a:prstGeom>
            <a:solidFill>
              <a:srgbClr val="A27B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4D7DF130-BEAC-FF7F-D51B-FE02DD1404FE}"/>
                </a:ext>
              </a:extLst>
            </p:cNvPr>
            <p:cNvSpPr/>
            <p:nvPr/>
          </p:nvSpPr>
          <p:spPr>
            <a:xfrm rot="2192056">
              <a:off x="1732370" y="4966140"/>
              <a:ext cx="493986" cy="540718"/>
            </a:xfrm>
            <a:prstGeom prst="ellipse">
              <a:avLst/>
            </a:prstGeom>
            <a:solidFill>
              <a:srgbClr val="A27B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rapezoid 146">
              <a:extLst>
                <a:ext uri="{FF2B5EF4-FFF2-40B4-BE49-F238E27FC236}">
                  <a16:creationId xmlns:a16="http://schemas.microsoft.com/office/drawing/2014/main" id="{EE9C4819-3481-C047-54A1-F5613FB6CBFC}"/>
                </a:ext>
              </a:extLst>
            </p:cNvPr>
            <p:cNvSpPr/>
            <p:nvPr/>
          </p:nvSpPr>
          <p:spPr>
            <a:xfrm>
              <a:off x="1659321" y="2747298"/>
              <a:ext cx="1580756" cy="2453197"/>
            </a:xfrm>
            <a:prstGeom prst="trapezoid">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47DD821D-8B80-4BE1-4598-DBCD74972AAC}"/>
                </a:ext>
              </a:extLst>
            </p:cNvPr>
            <p:cNvSpPr/>
            <p:nvPr/>
          </p:nvSpPr>
          <p:spPr>
            <a:xfrm>
              <a:off x="3338874" y="3396674"/>
              <a:ext cx="493986" cy="43291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C8034C55-CC90-AA39-7E79-1CC7C86BFB03}"/>
                </a:ext>
              </a:extLst>
            </p:cNvPr>
            <p:cNvSpPr/>
            <p:nvPr/>
          </p:nvSpPr>
          <p:spPr>
            <a:xfrm>
              <a:off x="967740" y="3324521"/>
              <a:ext cx="493986" cy="43291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Trapezoid 149">
              <a:extLst>
                <a:ext uri="{FF2B5EF4-FFF2-40B4-BE49-F238E27FC236}">
                  <a16:creationId xmlns:a16="http://schemas.microsoft.com/office/drawing/2014/main" id="{D45DBBC6-CD0B-EED9-C471-157A46F3420D}"/>
                </a:ext>
              </a:extLst>
            </p:cNvPr>
            <p:cNvSpPr/>
            <p:nvPr/>
          </p:nvSpPr>
          <p:spPr>
            <a:xfrm rot="19984891">
              <a:off x="2845615" y="2361103"/>
              <a:ext cx="691581" cy="1318065"/>
            </a:xfrm>
            <a:prstGeom prst="trapezoid">
              <a:avLst/>
            </a:prstGeom>
            <a:solidFill>
              <a:srgbClr val="6449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Trapezoid 150">
              <a:extLst>
                <a:ext uri="{FF2B5EF4-FFF2-40B4-BE49-F238E27FC236}">
                  <a16:creationId xmlns:a16="http://schemas.microsoft.com/office/drawing/2014/main" id="{F57F4021-D517-F863-FF87-EF934C122D7C}"/>
                </a:ext>
              </a:extLst>
            </p:cNvPr>
            <p:cNvSpPr/>
            <p:nvPr/>
          </p:nvSpPr>
          <p:spPr>
            <a:xfrm rot="2090544">
              <a:off x="1319024" y="2409071"/>
              <a:ext cx="691581" cy="1248823"/>
            </a:xfrm>
            <a:prstGeom prst="trapezoid">
              <a:avLst/>
            </a:prstGeom>
            <a:solidFill>
              <a:srgbClr val="6449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Trapezoid 151">
              <a:extLst>
                <a:ext uri="{FF2B5EF4-FFF2-40B4-BE49-F238E27FC236}">
                  <a16:creationId xmlns:a16="http://schemas.microsoft.com/office/drawing/2014/main" id="{91DB74BF-821C-6FA1-B384-9D4B2ADF1242}"/>
                </a:ext>
              </a:extLst>
            </p:cNvPr>
            <p:cNvSpPr/>
            <p:nvPr/>
          </p:nvSpPr>
          <p:spPr>
            <a:xfrm>
              <a:off x="1659321" y="2458687"/>
              <a:ext cx="1580756" cy="2453197"/>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Isosceles Triangle 152">
              <a:extLst>
                <a:ext uri="{FF2B5EF4-FFF2-40B4-BE49-F238E27FC236}">
                  <a16:creationId xmlns:a16="http://schemas.microsoft.com/office/drawing/2014/main" id="{16F03B7F-F88F-2083-0F4D-FF3FD2C1EF83}"/>
                </a:ext>
              </a:extLst>
            </p:cNvPr>
            <p:cNvSpPr/>
            <p:nvPr/>
          </p:nvSpPr>
          <p:spPr>
            <a:xfrm rot="10800000">
              <a:off x="2153307" y="2530839"/>
              <a:ext cx="592783" cy="288611"/>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Trapezoid 153">
              <a:extLst>
                <a:ext uri="{FF2B5EF4-FFF2-40B4-BE49-F238E27FC236}">
                  <a16:creationId xmlns:a16="http://schemas.microsoft.com/office/drawing/2014/main" id="{352BC607-F426-0E9F-43C8-0A58BC0CCF3A}"/>
                </a:ext>
              </a:extLst>
            </p:cNvPr>
            <p:cNvSpPr/>
            <p:nvPr/>
          </p:nvSpPr>
          <p:spPr>
            <a:xfrm rot="657615">
              <a:off x="1413759" y="2489013"/>
              <a:ext cx="790378" cy="2691381"/>
            </a:xfrm>
            <a:prstGeom prst="trapezoid">
              <a:avLst>
                <a:gd name="adj" fmla="val 30882"/>
              </a:avLst>
            </a:prstGeom>
            <a:solidFill>
              <a:srgbClr val="6449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Trapezoid 154">
              <a:extLst>
                <a:ext uri="{FF2B5EF4-FFF2-40B4-BE49-F238E27FC236}">
                  <a16:creationId xmlns:a16="http://schemas.microsoft.com/office/drawing/2014/main" id="{8812C012-1963-8DA9-8DA4-76DC3619B4E1}"/>
                </a:ext>
              </a:extLst>
            </p:cNvPr>
            <p:cNvSpPr/>
            <p:nvPr/>
          </p:nvSpPr>
          <p:spPr>
            <a:xfrm rot="21232594">
              <a:off x="2547765" y="2481693"/>
              <a:ext cx="790378" cy="2726517"/>
            </a:xfrm>
            <a:prstGeom prst="trapezoid">
              <a:avLst>
                <a:gd name="adj" fmla="val 30882"/>
              </a:avLst>
            </a:prstGeom>
            <a:solidFill>
              <a:srgbClr val="6449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6" name="Group 44">
              <a:extLst>
                <a:ext uri="{FF2B5EF4-FFF2-40B4-BE49-F238E27FC236}">
                  <a16:creationId xmlns:a16="http://schemas.microsoft.com/office/drawing/2014/main" id="{C2E2367F-53D8-939E-FA63-03BCD444202A}"/>
                </a:ext>
              </a:extLst>
            </p:cNvPr>
            <p:cNvGrpSpPr/>
            <p:nvPr/>
          </p:nvGrpSpPr>
          <p:grpSpPr>
            <a:xfrm>
              <a:off x="2057400" y="2590800"/>
              <a:ext cx="685800" cy="990600"/>
              <a:chOff x="5867400" y="3048000"/>
              <a:chExt cx="723987" cy="1541930"/>
            </a:xfrm>
            <a:solidFill>
              <a:srgbClr val="F5DE7B"/>
            </a:solidFill>
          </p:grpSpPr>
          <p:sp>
            <p:nvSpPr>
              <p:cNvPr id="179" name="Hexagon 178">
                <a:extLst>
                  <a:ext uri="{FF2B5EF4-FFF2-40B4-BE49-F238E27FC236}">
                    <a16:creationId xmlns:a16="http://schemas.microsoft.com/office/drawing/2014/main" id="{61900316-14AB-EDA7-6C77-2D58B9D5F3AF}"/>
                  </a:ext>
                </a:extLst>
              </p:cNvPr>
              <p:cNvSpPr/>
              <p:nvPr/>
            </p:nvSpPr>
            <p:spPr>
              <a:xfrm>
                <a:off x="5957047" y="3980330"/>
                <a:ext cx="609600" cy="609600"/>
              </a:xfrm>
              <a:prstGeom prst="hexag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0" name="Hexagon 179">
                <a:extLst>
                  <a:ext uri="{FF2B5EF4-FFF2-40B4-BE49-F238E27FC236}">
                    <a16:creationId xmlns:a16="http://schemas.microsoft.com/office/drawing/2014/main" id="{E3D22544-235E-F445-7FCF-BB44D3B53441}"/>
                  </a:ext>
                </a:extLst>
              </p:cNvPr>
              <p:cNvSpPr/>
              <p:nvPr/>
            </p:nvSpPr>
            <p:spPr>
              <a:xfrm>
                <a:off x="6096000" y="4114800"/>
                <a:ext cx="309282" cy="349624"/>
              </a:xfrm>
              <a:prstGeom prst="hexag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181" name="Group 42">
                <a:extLst>
                  <a:ext uri="{FF2B5EF4-FFF2-40B4-BE49-F238E27FC236}">
                    <a16:creationId xmlns:a16="http://schemas.microsoft.com/office/drawing/2014/main" id="{EDC85900-96EA-3691-4CF3-BC174BCF401B}"/>
                  </a:ext>
                </a:extLst>
              </p:cNvPr>
              <p:cNvGrpSpPr/>
              <p:nvPr/>
            </p:nvGrpSpPr>
            <p:grpSpPr>
              <a:xfrm>
                <a:off x="5867400" y="3048000"/>
                <a:ext cx="723987" cy="1012242"/>
                <a:chOff x="6286413" y="968958"/>
                <a:chExt cx="2408834" cy="2185901"/>
              </a:xfrm>
              <a:grpFill/>
            </p:grpSpPr>
            <p:grpSp>
              <p:nvGrpSpPr>
                <p:cNvPr id="182" name="Group 37">
                  <a:extLst>
                    <a:ext uri="{FF2B5EF4-FFF2-40B4-BE49-F238E27FC236}">
                      <a16:creationId xmlns:a16="http://schemas.microsoft.com/office/drawing/2014/main" id="{0A5C1231-59EF-B472-633B-84051DD0E6E2}"/>
                    </a:ext>
                  </a:extLst>
                </p:cNvPr>
                <p:cNvGrpSpPr/>
                <p:nvPr/>
              </p:nvGrpSpPr>
              <p:grpSpPr>
                <a:xfrm>
                  <a:off x="6286413" y="968958"/>
                  <a:ext cx="1151447" cy="2164259"/>
                  <a:chOff x="6286413" y="968958"/>
                  <a:chExt cx="1151447" cy="2164259"/>
                </a:xfrm>
                <a:grpFill/>
              </p:grpSpPr>
              <p:sp>
                <p:nvSpPr>
                  <p:cNvPr id="187" name="Donut 44">
                    <a:extLst>
                      <a:ext uri="{FF2B5EF4-FFF2-40B4-BE49-F238E27FC236}">
                        <a16:creationId xmlns:a16="http://schemas.microsoft.com/office/drawing/2014/main" id="{E07011A6-314E-93A2-2766-9A0C85994119}"/>
                      </a:ext>
                    </a:extLst>
                  </p:cNvPr>
                  <p:cNvSpPr/>
                  <p:nvPr/>
                </p:nvSpPr>
                <p:spPr>
                  <a:xfrm rot="20620213">
                    <a:off x="6286413" y="968958"/>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8" name="Donut 45">
                    <a:extLst>
                      <a:ext uri="{FF2B5EF4-FFF2-40B4-BE49-F238E27FC236}">
                        <a16:creationId xmlns:a16="http://schemas.microsoft.com/office/drawing/2014/main" id="{D96BE3D4-F2BE-3EA0-18CC-4BE16F392793}"/>
                      </a:ext>
                    </a:extLst>
                  </p:cNvPr>
                  <p:cNvSpPr/>
                  <p:nvPr/>
                </p:nvSpPr>
                <p:spPr>
                  <a:xfrm rot="19921608">
                    <a:off x="6524438" y="1583728"/>
                    <a:ext cx="497793" cy="976073"/>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9" name="Donut 46">
                    <a:extLst>
                      <a:ext uri="{FF2B5EF4-FFF2-40B4-BE49-F238E27FC236}">
                        <a16:creationId xmlns:a16="http://schemas.microsoft.com/office/drawing/2014/main" id="{18688B29-E79C-ED9C-26CB-DF7E294967EB}"/>
                      </a:ext>
                    </a:extLst>
                  </p:cNvPr>
                  <p:cNvSpPr/>
                  <p:nvPr/>
                </p:nvSpPr>
                <p:spPr>
                  <a:xfrm rot="19376810">
                    <a:off x="6940067" y="2188160"/>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83" name="Group 38">
                  <a:extLst>
                    <a:ext uri="{FF2B5EF4-FFF2-40B4-BE49-F238E27FC236}">
                      <a16:creationId xmlns:a16="http://schemas.microsoft.com/office/drawing/2014/main" id="{3C348F06-DCA9-F954-8411-A665C4EB1A15}"/>
                    </a:ext>
                  </a:extLst>
                </p:cNvPr>
                <p:cNvGrpSpPr/>
                <p:nvPr/>
              </p:nvGrpSpPr>
              <p:grpSpPr>
                <a:xfrm flipH="1">
                  <a:off x="7543800" y="990600"/>
                  <a:ext cx="1151447" cy="2164259"/>
                  <a:chOff x="6286413" y="968958"/>
                  <a:chExt cx="1151447" cy="2164259"/>
                </a:xfrm>
                <a:grpFill/>
              </p:grpSpPr>
              <p:sp>
                <p:nvSpPr>
                  <p:cNvPr id="184" name="Donut 41">
                    <a:extLst>
                      <a:ext uri="{FF2B5EF4-FFF2-40B4-BE49-F238E27FC236}">
                        <a16:creationId xmlns:a16="http://schemas.microsoft.com/office/drawing/2014/main" id="{E60B64AE-38F5-DC89-7B4C-E02103F36884}"/>
                      </a:ext>
                    </a:extLst>
                  </p:cNvPr>
                  <p:cNvSpPr/>
                  <p:nvPr/>
                </p:nvSpPr>
                <p:spPr>
                  <a:xfrm rot="20620213">
                    <a:off x="6286413" y="968958"/>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5" name="Donut 42">
                    <a:extLst>
                      <a:ext uri="{FF2B5EF4-FFF2-40B4-BE49-F238E27FC236}">
                        <a16:creationId xmlns:a16="http://schemas.microsoft.com/office/drawing/2014/main" id="{77999829-B824-6E98-B8A6-798877D9A21D}"/>
                      </a:ext>
                    </a:extLst>
                  </p:cNvPr>
                  <p:cNvSpPr/>
                  <p:nvPr/>
                </p:nvSpPr>
                <p:spPr>
                  <a:xfrm rot="19921608">
                    <a:off x="6524438" y="1583728"/>
                    <a:ext cx="497793" cy="976073"/>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6" name="Donut 43">
                    <a:extLst>
                      <a:ext uri="{FF2B5EF4-FFF2-40B4-BE49-F238E27FC236}">
                        <a16:creationId xmlns:a16="http://schemas.microsoft.com/office/drawing/2014/main" id="{606E22DE-5883-7D04-6A12-19BA8C070F9A}"/>
                      </a:ext>
                    </a:extLst>
                  </p:cNvPr>
                  <p:cNvSpPr/>
                  <p:nvPr/>
                </p:nvSpPr>
                <p:spPr>
                  <a:xfrm rot="19376810">
                    <a:off x="6940067" y="2188160"/>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nvGrpSpPr>
            <p:cNvPr id="157" name="Group 58">
              <a:extLst>
                <a:ext uri="{FF2B5EF4-FFF2-40B4-BE49-F238E27FC236}">
                  <a16:creationId xmlns:a16="http://schemas.microsoft.com/office/drawing/2014/main" id="{BB5B003D-B6BF-0C70-82AB-170C0E264D09}"/>
                </a:ext>
              </a:extLst>
            </p:cNvPr>
            <p:cNvGrpSpPr/>
            <p:nvPr/>
          </p:nvGrpSpPr>
          <p:grpSpPr>
            <a:xfrm>
              <a:off x="2133600" y="1219200"/>
              <a:ext cx="499126" cy="342307"/>
              <a:chOff x="5847812" y="3296093"/>
              <a:chExt cx="384964" cy="361507"/>
            </a:xfrm>
          </p:grpSpPr>
          <p:sp>
            <p:nvSpPr>
              <p:cNvPr id="177" name="Hexagon 176">
                <a:extLst>
                  <a:ext uri="{FF2B5EF4-FFF2-40B4-BE49-F238E27FC236}">
                    <a16:creationId xmlns:a16="http://schemas.microsoft.com/office/drawing/2014/main" id="{7F714443-630B-E3C7-FC75-E1385FEB1E7B}"/>
                  </a:ext>
                </a:extLst>
              </p:cNvPr>
              <p:cNvSpPr/>
              <p:nvPr/>
            </p:nvSpPr>
            <p:spPr>
              <a:xfrm>
                <a:off x="5847812" y="3296093"/>
                <a:ext cx="384964" cy="361507"/>
              </a:xfrm>
              <a:prstGeom prst="hexagon">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8" name="Hexagon 177">
                <a:extLst>
                  <a:ext uri="{FF2B5EF4-FFF2-40B4-BE49-F238E27FC236}">
                    <a16:creationId xmlns:a16="http://schemas.microsoft.com/office/drawing/2014/main" id="{C45F9566-5D96-A33F-F7C9-3F7C7520BB0F}"/>
                  </a:ext>
                </a:extLst>
              </p:cNvPr>
              <p:cNvSpPr/>
              <p:nvPr/>
            </p:nvSpPr>
            <p:spPr>
              <a:xfrm>
                <a:off x="5935562" y="3375837"/>
                <a:ext cx="195313" cy="207335"/>
              </a:xfrm>
              <a:prstGeom prst="hexag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158" name="Pentagon 15">
              <a:extLst>
                <a:ext uri="{FF2B5EF4-FFF2-40B4-BE49-F238E27FC236}">
                  <a16:creationId xmlns:a16="http://schemas.microsoft.com/office/drawing/2014/main" id="{27714F10-D228-9C14-202F-F2EF46F1C84F}"/>
                </a:ext>
              </a:extLst>
            </p:cNvPr>
            <p:cNvSpPr/>
            <p:nvPr/>
          </p:nvSpPr>
          <p:spPr>
            <a:xfrm rot="5400000">
              <a:off x="1752600" y="1447800"/>
              <a:ext cx="1447800" cy="1295400"/>
            </a:xfrm>
            <a:prstGeom prst="homePlate">
              <a:avLst>
                <a:gd name="adj" fmla="val 33138"/>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Cloud 13">
              <a:extLst>
                <a:ext uri="{FF2B5EF4-FFF2-40B4-BE49-F238E27FC236}">
                  <a16:creationId xmlns:a16="http://schemas.microsoft.com/office/drawing/2014/main" id="{436B3272-E1B7-DA68-2FFE-DBF4DA7EF3B7}"/>
                </a:ext>
              </a:extLst>
            </p:cNvPr>
            <p:cNvSpPr/>
            <p:nvPr/>
          </p:nvSpPr>
          <p:spPr>
            <a:xfrm rot="15902291">
              <a:off x="2393292" y="1430926"/>
              <a:ext cx="1346928" cy="838558"/>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Cloud 14">
              <a:extLst>
                <a:ext uri="{FF2B5EF4-FFF2-40B4-BE49-F238E27FC236}">
                  <a16:creationId xmlns:a16="http://schemas.microsoft.com/office/drawing/2014/main" id="{E8EDEA3C-337B-8CD8-EA60-643A720E6488}"/>
                </a:ext>
              </a:extLst>
            </p:cNvPr>
            <p:cNvSpPr/>
            <p:nvPr/>
          </p:nvSpPr>
          <p:spPr>
            <a:xfrm>
              <a:off x="1560523" y="1015630"/>
              <a:ext cx="1778350" cy="505070"/>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Cloud 160">
              <a:extLst>
                <a:ext uri="{FF2B5EF4-FFF2-40B4-BE49-F238E27FC236}">
                  <a16:creationId xmlns:a16="http://schemas.microsoft.com/office/drawing/2014/main" id="{7D45ECC0-E040-0543-8FEB-9CDCCBFA5614}"/>
                </a:ext>
              </a:extLst>
            </p:cNvPr>
            <p:cNvSpPr/>
            <p:nvPr/>
          </p:nvSpPr>
          <p:spPr>
            <a:xfrm rot="17395536">
              <a:off x="1026082" y="1454796"/>
              <a:ext cx="1450724" cy="838558"/>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2" name="Group 7">
              <a:extLst>
                <a:ext uri="{FF2B5EF4-FFF2-40B4-BE49-F238E27FC236}">
                  <a16:creationId xmlns:a16="http://schemas.microsoft.com/office/drawing/2014/main" id="{3B04FB0D-8AC1-7C2C-3D1D-A713944990DA}"/>
                </a:ext>
              </a:extLst>
            </p:cNvPr>
            <p:cNvGrpSpPr/>
            <p:nvPr/>
          </p:nvGrpSpPr>
          <p:grpSpPr>
            <a:xfrm>
              <a:off x="1371600" y="838200"/>
              <a:ext cx="2074742" cy="793681"/>
              <a:chOff x="5486400" y="1371600"/>
              <a:chExt cx="1143000" cy="762000"/>
            </a:xfrm>
          </p:grpSpPr>
          <p:sp>
            <p:nvSpPr>
              <p:cNvPr id="173" name="Isosceles Triangle 2">
                <a:extLst>
                  <a:ext uri="{FF2B5EF4-FFF2-40B4-BE49-F238E27FC236}">
                    <a16:creationId xmlns:a16="http://schemas.microsoft.com/office/drawing/2014/main" id="{0BD54E4B-64D1-7FFB-1283-6310A3EF1DE8}"/>
                  </a:ext>
                </a:extLst>
              </p:cNvPr>
              <p:cNvSpPr/>
              <p:nvPr/>
            </p:nvSpPr>
            <p:spPr>
              <a:xfrm>
                <a:off x="5715000" y="1371600"/>
                <a:ext cx="685800" cy="7620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Isosceles Triangle 3">
                <a:extLst>
                  <a:ext uri="{FF2B5EF4-FFF2-40B4-BE49-F238E27FC236}">
                    <a16:creationId xmlns:a16="http://schemas.microsoft.com/office/drawing/2014/main" id="{1757C271-E0B9-17EB-9393-7772D96C9C30}"/>
                  </a:ext>
                </a:extLst>
              </p:cNvPr>
              <p:cNvSpPr/>
              <p:nvPr/>
            </p:nvSpPr>
            <p:spPr>
              <a:xfrm>
                <a:off x="5486400" y="1524000"/>
                <a:ext cx="457200" cy="609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Isosceles Triangle 4">
                <a:extLst>
                  <a:ext uri="{FF2B5EF4-FFF2-40B4-BE49-F238E27FC236}">
                    <a16:creationId xmlns:a16="http://schemas.microsoft.com/office/drawing/2014/main" id="{8C9F13C9-A261-85DB-D0FF-60B008818B03}"/>
                  </a:ext>
                </a:extLst>
              </p:cNvPr>
              <p:cNvSpPr/>
              <p:nvPr/>
            </p:nvSpPr>
            <p:spPr>
              <a:xfrm>
                <a:off x="6172200" y="1524000"/>
                <a:ext cx="457200" cy="609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ounded Rectangle 5">
                <a:extLst>
                  <a:ext uri="{FF2B5EF4-FFF2-40B4-BE49-F238E27FC236}">
                    <a16:creationId xmlns:a16="http://schemas.microsoft.com/office/drawing/2014/main" id="{E925046F-AB47-C408-606C-BB641A42DEAD}"/>
                  </a:ext>
                </a:extLst>
              </p:cNvPr>
              <p:cNvSpPr/>
              <p:nvPr/>
            </p:nvSpPr>
            <p:spPr>
              <a:xfrm>
                <a:off x="5486400" y="1905000"/>
                <a:ext cx="1143000" cy="2286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3" name="Group 25">
              <a:extLst>
                <a:ext uri="{FF2B5EF4-FFF2-40B4-BE49-F238E27FC236}">
                  <a16:creationId xmlns:a16="http://schemas.microsoft.com/office/drawing/2014/main" id="{BB90D37C-2412-0336-02EE-1ADAF36E8B6E}"/>
                </a:ext>
              </a:extLst>
            </p:cNvPr>
            <p:cNvGrpSpPr/>
            <p:nvPr/>
          </p:nvGrpSpPr>
          <p:grpSpPr>
            <a:xfrm rot="15446483">
              <a:off x="1976166" y="3755736"/>
              <a:ext cx="2107255" cy="430080"/>
              <a:chOff x="5638800" y="4267200"/>
              <a:chExt cx="2590800" cy="838200"/>
            </a:xfrm>
            <a:solidFill>
              <a:srgbClr val="F5DE7B"/>
            </a:solidFill>
          </p:grpSpPr>
          <p:sp>
            <p:nvSpPr>
              <p:cNvPr id="169" name="Left-Right-Up Arrow 21">
                <a:extLst>
                  <a:ext uri="{FF2B5EF4-FFF2-40B4-BE49-F238E27FC236}">
                    <a16:creationId xmlns:a16="http://schemas.microsoft.com/office/drawing/2014/main" id="{7B399A26-0AE6-1786-CC43-C3AA1213F6CC}"/>
                  </a:ext>
                </a:extLst>
              </p:cNvPr>
              <p:cNvSpPr/>
              <p:nvPr/>
            </p:nvSpPr>
            <p:spPr>
              <a:xfrm>
                <a:off x="5638800" y="42672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Left-Right-Up Arrow 22">
                <a:extLst>
                  <a:ext uri="{FF2B5EF4-FFF2-40B4-BE49-F238E27FC236}">
                    <a16:creationId xmlns:a16="http://schemas.microsoft.com/office/drawing/2014/main" id="{FAB54501-1CD8-ADD9-C2B0-D3E879025F33}"/>
                  </a:ext>
                </a:extLst>
              </p:cNvPr>
              <p:cNvSpPr/>
              <p:nvPr/>
            </p:nvSpPr>
            <p:spPr>
              <a:xfrm rot="10800000">
                <a:off x="6172200" y="44196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Left-Right-Up Arrow 23">
                <a:extLst>
                  <a:ext uri="{FF2B5EF4-FFF2-40B4-BE49-F238E27FC236}">
                    <a16:creationId xmlns:a16="http://schemas.microsoft.com/office/drawing/2014/main" id="{C2201C29-3F63-77E2-3DBD-EDC9C17AC71C}"/>
                  </a:ext>
                </a:extLst>
              </p:cNvPr>
              <p:cNvSpPr/>
              <p:nvPr/>
            </p:nvSpPr>
            <p:spPr>
              <a:xfrm>
                <a:off x="6705600" y="42672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Left-Right-Up Arrow 24">
                <a:extLst>
                  <a:ext uri="{FF2B5EF4-FFF2-40B4-BE49-F238E27FC236}">
                    <a16:creationId xmlns:a16="http://schemas.microsoft.com/office/drawing/2014/main" id="{08AD23A9-CD1B-46E5-1497-81CF3B223054}"/>
                  </a:ext>
                </a:extLst>
              </p:cNvPr>
              <p:cNvSpPr/>
              <p:nvPr/>
            </p:nvSpPr>
            <p:spPr>
              <a:xfrm rot="10800000">
                <a:off x="7239000" y="44196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4" name="Group 25">
              <a:extLst>
                <a:ext uri="{FF2B5EF4-FFF2-40B4-BE49-F238E27FC236}">
                  <a16:creationId xmlns:a16="http://schemas.microsoft.com/office/drawing/2014/main" id="{06AA5088-7A76-4771-9A1D-EF2F8ED50E41}"/>
                </a:ext>
              </a:extLst>
            </p:cNvPr>
            <p:cNvGrpSpPr/>
            <p:nvPr/>
          </p:nvGrpSpPr>
          <p:grpSpPr>
            <a:xfrm rot="6153517" flipH="1">
              <a:off x="604568" y="3908136"/>
              <a:ext cx="2107255" cy="430080"/>
              <a:chOff x="5638800" y="4267200"/>
              <a:chExt cx="2590800" cy="838200"/>
            </a:xfrm>
            <a:solidFill>
              <a:srgbClr val="F5DE7B"/>
            </a:solidFill>
          </p:grpSpPr>
          <p:sp>
            <p:nvSpPr>
              <p:cNvPr id="165" name="Left-Right-Up Arrow 21">
                <a:extLst>
                  <a:ext uri="{FF2B5EF4-FFF2-40B4-BE49-F238E27FC236}">
                    <a16:creationId xmlns:a16="http://schemas.microsoft.com/office/drawing/2014/main" id="{1AE0AABE-DE08-7F6F-B457-CACD38CCE276}"/>
                  </a:ext>
                </a:extLst>
              </p:cNvPr>
              <p:cNvSpPr/>
              <p:nvPr/>
            </p:nvSpPr>
            <p:spPr>
              <a:xfrm>
                <a:off x="5638800" y="42672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Left-Right-Up Arrow 22">
                <a:extLst>
                  <a:ext uri="{FF2B5EF4-FFF2-40B4-BE49-F238E27FC236}">
                    <a16:creationId xmlns:a16="http://schemas.microsoft.com/office/drawing/2014/main" id="{1A280B0B-1E49-300C-6758-C720DC4F8767}"/>
                  </a:ext>
                </a:extLst>
              </p:cNvPr>
              <p:cNvSpPr/>
              <p:nvPr/>
            </p:nvSpPr>
            <p:spPr>
              <a:xfrm rot="10800000">
                <a:off x="6172200" y="44196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Left-Right-Up Arrow 23">
                <a:extLst>
                  <a:ext uri="{FF2B5EF4-FFF2-40B4-BE49-F238E27FC236}">
                    <a16:creationId xmlns:a16="http://schemas.microsoft.com/office/drawing/2014/main" id="{00D25255-968A-B9CD-0D65-ED58D801B9DE}"/>
                  </a:ext>
                </a:extLst>
              </p:cNvPr>
              <p:cNvSpPr/>
              <p:nvPr/>
            </p:nvSpPr>
            <p:spPr>
              <a:xfrm>
                <a:off x="6705600" y="42672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Left-Right-Up Arrow 24">
                <a:extLst>
                  <a:ext uri="{FF2B5EF4-FFF2-40B4-BE49-F238E27FC236}">
                    <a16:creationId xmlns:a16="http://schemas.microsoft.com/office/drawing/2014/main" id="{5BEFDCC3-B2E9-6B4C-7086-51F1C590F773}"/>
                  </a:ext>
                </a:extLst>
              </p:cNvPr>
              <p:cNvSpPr/>
              <p:nvPr/>
            </p:nvSpPr>
            <p:spPr>
              <a:xfrm rot="10800000">
                <a:off x="7239000" y="44196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4683203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Image result for dark green orang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779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11366" y="5849531"/>
            <a:ext cx="6880634" cy="707886"/>
          </a:xfrm>
          <a:prstGeom prst="rect">
            <a:avLst/>
          </a:prstGeom>
          <a:noFill/>
        </p:spPr>
        <p:txBody>
          <a:bodyPr wrap="square" rtlCol="0">
            <a:spAutoFit/>
          </a:bodyPr>
          <a:lstStyle/>
          <a:p>
            <a:r>
              <a:rPr lang="en-US" sz="2000" dirty="0">
                <a:solidFill>
                  <a:schemeClr val="bg1"/>
                </a:solidFill>
              </a:rPr>
              <a:t>How would this magnet affect your ability to make the right choice about what direction you should go?</a:t>
            </a:r>
          </a:p>
        </p:txBody>
      </p:sp>
      <p:sp>
        <p:nvSpPr>
          <p:cNvPr id="6" name="TextBox 5"/>
          <p:cNvSpPr txBox="1"/>
          <p:nvPr/>
        </p:nvSpPr>
        <p:spPr>
          <a:xfrm>
            <a:off x="0" y="188615"/>
            <a:ext cx="12192000" cy="769441"/>
          </a:xfrm>
          <a:prstGeom prst="rect">
            <a:avLst/>
          </a:prstGeom>
          <a:noFill/>
        </p:spPr>
        <p:txBody>
          <a:bodyPr wrap="square" rtlCol="0">
            <a:spAutoFit/>
          </a:bodyPr>
          <a:lstStyle/>
          <a:p>
            <a:pPr algn="ctr"/>
            <a:r>
              <a:rPr lang="en-US" sz="4400" dirty="0">
                <a:solidFill>
                  <a:schemeClr val="bg1"/>
                </a:solidFill>
              </a:rPr>
              <a:t>A compass always points north</a:t>
            </a:r>
          </a:p>
        </p:txBody>
      </p:sp>
      <p:sp>
        <p:nvSpPr>
          <p:cNvPr id="26" name="Oval 25"/>
          <p:cNvSpPr/>
          <p:nvPr/>
        </p:nvSpPr>
        <p:spPr>
          <a:xfrm>
            <a:off x="1506647" y="2761308"/>
            <a:ext cx="3259248" cy="3259248"/>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618414" y="2931814"/>
            <a:ext cx="2968028" cy="2968028"/>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2642103" y="3899026"/>
            <a:ext cx="988336" cy="988336"/>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2938476" y="3567065"/>
            <a:ext cx="395590" cy="1638677"/>
            <a:chOff x="3581272" y="2625504"/>
            <a:chExt cx="395590" cy="1638677"/>
          </a:xfrm>
        </p:grpSpPr>
        <p:grpSp>
          <p:nvGrpSpPr>
            <p:cNvPr id="38" name="Group 37"/>
            <p:cNvGrpSpPr/>
            <p:nvPr/>
          </p:nvGrpSpPr>
          <p:grpSpPr>
            <a:xfrm>
              <a:off x="3581272" y="2625504"/>
              <a:ext cx="395590" cy="1638677"/>
              <a:chOff x="10228908" y="407406"/>
              <a:chExt cx="869132" cy="3600259"/>
            </a:xfrm>
          </p:grpSpPr>
          <p:sp>
            <p:nvSpPr>
              <p:cNvPr id="40" name="Isosceles Triangle 39"/>
              <p:cNvSpPr/>
              <p:nvPr/>
            </p:nvSpPr>
            <p:spPr>
              <a:xfrm>
                <a:off x="10655930" y="407406"/>
                <a:ext cx="434566" cy="1792586"/>
              </a:xfrm>
              <a:prstGeom prst="triangle">
                <a:avLst>
                  <a:gd name="adj" fmla="val 208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Isosceles Triangle 40"/>
              <p:cNvSpPr/>
              <p:nvPr/>
            </p:nvSpPr>
            <p:spPr>
              <a:xfrm rot="10800000" flipH="1">
                <a:off x="10663474" y="2207536"/>
                <a:ext cx="434566" cy="1792586"/>
              </a:xfrm>
              <a:prstGeom prst="triangle">
                <a:avLst>
                  <a:gd name="adj" fmla="val 208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Isosceles Triangle 41"/>
              <p:cNvSpPr/>
              <p:nvPr/>
            </p:nvSpPr>
            <p:spPr>
              <a:xfrm rot="10800000" flipV="1">
                <a:off x="10228908" y="433057"/>
                <a:ext cx="434566" cy="1792586"/>
              </a:xfrm>
              <a:prstGeom prst="triangle">
                <a:avLst>
                  <a:gd name="adj" fmla="val 208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Isosceles Triangle 42"/>
              <p:cNvSpPr/>
              <p:nvPr/>
            </p:nvSpPr>
            <p:spPr>
              <a:xfrm flipH="1" flipV="1">
                <a:off x="10236452" y="2215079"/>
                <a:ext cx="434566" cy="1792586"/>
              </a:xfrm>
              <a:prstGeom prst="triangle">
                <a:avLst>
                  <a:gd name="adj" fmla="val 208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Oval 38"/>
            <p:cNvSpPr/>
            <p:nvPr/>
          </p:nvSpPr>
          <p:spPr>
            <a:xfrm>
              <a:off x="3696832" y="3352800"/>
              <a:ext cx="164471" cy="164471"/>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Donut 29"/>
          <p:cNvSpPr/>
          <p:nvPr/>
        </p:nvSpPr>
        <p:spPr>
          <a:xfrm>
            <a:off x="2752255" y="1883121"/>
            <a:ext cx="751437" cy="751437"/>
          </a:xfrm>
          <a:prstGeom prst="donut">
            <a:avLst>
              <a:gd name="adj" fmla="val 854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1" name="Group 30"/>
          <p:cNvGrpSpPr/>
          <p:nvPr/>
        </p:nvGrpSpPr>
        <p:grpSpPr>
          <a:xfrm>
            <a:off x="2918989" y="2525918"/>
            <a:ext cx="434565" cy="289710"/>
            <a:chOff x="3123447" y="2960484"/>
            <a:chExt cx="1566248" cy="1919334"/>
          </a:xfrm>
        </p:grpSpPr>
        <p:sp>
          <p:nvSpPr>
            <p:cNvPr id="36" name="Rectangle 35"/>
            <p:cNvSpPr/>
            <p:nvPr/>
          </p:nvSpPr>
          <p:spPr>
            <a:xfrm>
              <a:off x="3132499" y="3802456"/>
              <a:ext cx="1557196" cy="107736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Delay 36"/>
            <p:cNvSpPr/>
            <p:nvPr/>
          </p:nvSpPr>
          <p:spPr>
            <a:xfrm rot="16200000">
              <a:off x="3485585" y="2598346"/>
              <a:ext cx="841972" cy="1566248"/>
            </a:xfrm>
            <a:prstGeom prst="flowChartDelay">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p:cNvSpPr/>
          <p:nvPr/>
        </p:nvSpPr>
        <p:spPr>
          <a:xfrm>
            <a:off x="2871615" y="2849640"/>
            <a:ext cx="529312" cy="707886"/>
          </a:xfrm>
          <a:prstGeom prst="rect">
            <a:avLst/>
          </a:prstGeom>
          <a:noFill/>
        </p:spPr>
        <p:txBody>
          <a:bodyPr wrap="none" lIns="91440" tIns="45720" rIns="91440" bIns="45720">
            <a:spAutoFit/>
          </a:bodyPr>
          <a:lstStyle/>
          <a:p>
            <a:pPr algn="ctr"/>
            <a:r>
              <a:rPr lang="en-US" sz="4000" b="1" cap="none" spc="50" dirty="0">
                <a:ln w="0"/>
                <a:solidFill>
                  <a:schemeClr val="bg2"/>
                </a:solidFill>
                <a:effectLst>
                  <a:innerShdw blurRad="63500" dist="50800" dir="13500000">
                    <a:srgbClr val="000000">
                      <a:alpha val="50000"/>
                    </a:srgbClr>
                  </a:innerShdw>
                </a:effectLst>
              </a:rPr>
              <a:t>N</a:t>
            </a:r>
          </a:p>
        </p:txBody>
      </p:sp>
      <p:sp>
        <p:nvSpPr>
          <p:cNvPr id="33" name="Rectangle 32"/>
          <p:cNvSpPr/>
          <p:nvPr/>
        </p:nvSpPr>
        <p:spPr>
          <a:xfrm>
            <a:off x="2919706" y="5211086"/>
            <a:ext cx="433131" cy="707886"/>
          </a:xfrm>
          <a:prstGeom prst="rect">
            <a:avLst/>
          </a:prstGeom>
          <a:noFill/>
        </p:spPr>
        <p:txBody>
          <a:bodyPr wrap="none" lIns="91440" tIns="45720" rIns="91440" bIns="45720">
            <a:spAutoFit/>
          </a:bodyPr>
          <a:lstStyle/>
          <a:p>
            <a:pPr algn="ctr"/>
            <a:r>
              <a:rPr lang="en-US" sz="4000" b="1" cap="none" spc="50" dirty="0">
                <a:ln w="0"/>
                <a:solidFill>
                  <a:schemeClr val="bg2"/>
                </a:solidFill>
                <a:effectLst>
                  <a:innerShdw blurRad="63500" dist="50800" dir="13500000">
                    <a:srgbClr val="000000">
                      <a:alpha val="50000"/>
                    </a:srgbClr>
                  </a:innerShdw>
                </a:effectLst>
              </a:rPr>
              <a:t>S</a:t>
            </a:r>
          </a:p>
        </p:txBody>
      </p:sp>
      <p:sp>
        <p:nvSpPr>
          <p:cNvPr id="34" name="Rectangle 33"/>
          <p:cNvSpPr/>
          <p:nvPr/>
        </p:nvSpPr>
        <p:spPr>
          <a:xfrm>
            <a:off x="1618414" y="3997921"/>
            <a:ext cx="655949" cy="707886"/>
          </a:xfrm>
          <a:prstGeom prst="rect">
            <a:avLst/>
          </a:prstGeom>
          <a:noFill/>
        </p:spPr>
        <p:txBody>
          <a:bodyPr wrap="none" lIns="91440" tIns="45720" rIns="91440" bIns="45720">
            <a:spAutoFit/>
          </a:bodyPr>
          <a:lstStyle/>
          <a:p>
            <a:pPr algn="ctr"/>
            <a:r>
              <a:rPr lang="en-US" sz="4000" b="1" cap="none" spc="50" dirty="0">
                <a:ln w="0"/>
                <a:solidFill>
                  <a:schemeClr val="bg2"/>
                </a:solidFill>
                <a:effectLst>
                  <a:innerShdw blurRad="63500" dist="50800" dir="13500000">
                    <a:srgbClr val="000000">
                      <a:alpha val="50000"/>
                    </a:srgbClr>
                  </a:innerShdw>
                </a:effectLst>
              </a:rPr>
              <a:t>W</a:t>
            </a:r>
          </a:p>
        </p:txBody>
      </p:sp>
      <p:sp>
        <p:nvSpPr>
          <p:cNvPr id="35" name="Rectangle 34"/>
          <p:cNvSpPr/>
          <p:nvPr/>
        </p:nvSpPr>
        <p:spPr>
          <a:xfrm>
            <a:off x="4145296" y="3979815"/>
            <a:ext cx="441146" cy="707886"/>
          </a:xfrm>
          <a:prstGeom prst="rect">
            <a:avLst/>
          </a:prstGeom>
          <a:noFill/>
        </p:spPr>
        <p:txBody>
          <a:bodyPr wrap="none" lIns="91440" tIns="45720" rIns="91440" bIns="45720">
            <a:spAutoFit/>
          </a:bodyPr>
          <a:lstStyle/>
          <a:p>
            <a:pPr algn="ctr"/>
            <a:r>
              <a:rPr lang="en-US" sz="4000" b="1" cap="none" spc="50" dirty="0">
                <a:ln w="0"/>
                <a:solidFill>
                  <a:schemeClr val="bg2"/>
                </a:solidFill>
                <a:effectLst>
                  <a:innerShdw blurRad="63500" dist="50800" dir="13500000">
                    <a:srgbClr val="000000">
                      <a:alpha val="50000"/>
                    </a:srgbClr>
                  </a:innerShdw>
                </a:effectLst>
              </a:rPr>
              <a:t>E</a:t>
            </a:r>
          </a:p>
        </p:txBody>
      </p:sp>
      <p:grpSp>
        <p:nvGrpSpPr>
          <p:cNvPr id="44" name="Group 43"/>
          <p:cNvGrpSpPr/>
          <p:nvPr/>
        </p:nvGrpSpPr>
        <p:grpSpPr>
          <a:xfrm rot="3317935">
            <a:off x="4677441" y="2844841"/>
            <a:ext cx="665683" cy="756313"/>
            <a:chOff x="1066800" y="3428998"/>
            <a:chExt cx="1524000" cy="1447802"/>
          </a:xfrm>
        </p:grpSpPr>
        <p:sp>
          <p:nvSpPr>
            <p:cNvPr id="45" name="Block Arc 20"/>
            <p:cNvSpPr/>
            <p:nvPr/>
          </p:nvSpPr>
          <p:spPr>
            <a:xfrm>
              <a:off x="1066800" y="3428998"/>
              <a:ext cx="1524000" cy="1409701"/>
            </a:xfrm>
            <a:custGeom>
              <a:avLst/>
              <a:gdLst>
                <a:gd name="connsiteX0" fmla="*/ 0 w 1524000"/>
                <a:gd name="connsiteY0" fmla="*/ 1409700 h 2819400"/>
                <a:gd name="connsiteX1" fmla="*/ 762000 w 1524000"/>
                <a:gd name="connsiteY1" fmla="*/ 0 h 2819400"/>
                <a:gd name="connsiteX2" fmla="*/ 1524000 w 1524000"/>
                <a:gd name="connsiteY2" fmla="*/ 1409700 h 2819400"/>
                <a:gd name="connsiteX3" fmla="*/ 1143000 w 1524000"/>
                <a:gd name="connsiteY3" fmla="*/ 1409700 h 2819400"/>
                <a:gd name="connsiteX4" fmla="*/ 762000 w 1524000"/>
                <a:gd name="connsiteY4" fmla="*/ 381000 h 2819400"/>
                <a:gd name="connsiteX5" fmla="*/ 381000 w 1524000"/>
                <a:gd name="connsiteY5" fmla="*/ 1409700 h 2819400"/>
                <a:gd name="connsiteX6" fmla="*/ 0 w 1524000"/>
                <a:gd name="connsiteY6" fmla="*/ 1409700 h 2819400"/>
                <a:gd name="connsiteX0" fmla="*/ 0 w 1524000"/>
                <a:gd name="connsiteY0" fmla="*/ 1411498 h 1411498"/>
                <a:gd name="connsiteX1" fmla="*/ 762000 w 1524000"/>
                <a:gd name="connsiteY1" fmla="*/ 1798 h 1411498"/>
                <a:gd name="connsiteX2" fmla="*/ 1524000 w 1524000"/>
                <a:gd name="connsiteY2" fmla="*/ 1411498 h 1411498"/>
                <a:gd name="connsiteX3" fmla="*/ 1143000 w 1524000"/>
                <a:gd name="connsiteY3" fmla="*/ 1411498 h 1411498"/>
                <a:gd name="connsiteX4" fmla="*/ 762000 w 1524000"/>
                <a:gd name="connsiteY4" fmla="*/ 382798 h 1411498"/>
                <a:gd name="connsiteX5" fmla="*/ 381000 w 1524000"/>
                <a:gd name="connsiteY5" fmla="*/ 1411498 h 1411498"/>
                <a:gd name="connsiteX6" fmla="*/ 0 w 1524000"/>
                <a:gd name="connsiteY6" fmla="*/ 1411498 h 1411498"/>
                <a:gd name="connsiteX0" fmla="*/ 0 w 1524000"/>
                <a:gd name="connsiteY0" fmla="*/ 1413079 h 1413079"/>
                <a:gd name="connsiteX1" fmla="*/ 762000 w 1524000"/>
                <a:gd name="connsiteY1" fmla="*/ 3379 h 1413079"/>
                <a:gd name="connsiteX2" fmla="*/ 1524000 w 1524000"/>
                <a:gd name="connsiteY2" fmla="*/ 1413079 h 1413079"/>
                <a:gd name="connsiteX3" fmla="*/ 1143000 w 1524000"/>
                <a:gd name="connsiteY3" fmla="*/ 1413079 h 1413079"/>
                <a:gd name="connsiteX4" fmla="*/ 762000 w 1524000"/>
                <a:gd name="connsiteY4" fmla="*/ 384379 h 1413079"/>
                <a:gd name="connsiteX5" fmla="*/ 381000 w 1524000"/>
                <a:gd name="connsiteY5" fmla="*/ 1413079 h 1413079"/>
                <a:gd name="connsiteX6" fmla="*/ 0 w 1524000"/>
                <a:gd name="connsiteY6" fmla="*/ 1413079 h 1413079"/>
                <a:gd name="connsiteX0" fmla="*/ 0 w 1524000"/>
                <a:gd name="connsiteY0" fmla="*/ 1409701 h 1409701"/>
                <a:gd name="connsiteX1" fmla="*/ 762000 w 1524000"/>
                <a:gd name="connsiteY1" fmla="*/ 1 h 1409701"/>
                <a:gd name="connsiteX2" fmla="*/ 1524000 w 1524000"/>
                <a:gd name="connsiteY2" fmla="*/ 1409701 h 1409701"/>
                <a:gd name="connsiteX3" fmla="*/ 1143000 w 1524000"/>
                <a:gd name="connsiteY3" fmla="*/ 1409701 h 1409701"/>
                <a:gd name="connsiteX4" fmla="*/ 762000 w 1524000"/>
                <a:gd name="connsiteY4" fmla="*/ 381001 h 1409701"/>
                <a:gd name="connsiteX5" fmla="*/ 381000 w 1524000"/>
                <a:gd name="connsiteY5" fmla="*/ 1409701 h 1409701"/>
                <a:gd name="connsiteX6" fmla="*/ 0 w 1524000"/>
                <a:gd name="connsiteY6" fmla="*/ 1409701 h 1409701"/>
                <a:gd name="connsiteX0" fmla="*/ 0 w 1524000"/>
                <a:gd name="connsiteY0" fmla="*/ 1409701 h 1409701"/>
                <a:gd name="connsiteX1" fmla="*/ 762000 w 1524000"/>
                <a:gd name="connsiteY1" fmla="*/ 1 h 1409701"/>
                <a:gd name="connsiteX2" fmla="*/ 1524000 w 1524000"/>
                <a:gd name="connsiteY2" fmla="*/ 1409701 h 1409701"/>
                <a:gd name="connsiteX3" fmla="*/ 1143000 w 1524000"/>
                <a:gd name="connsiteY3" fmla="*/ 1409701 h 1409701"/>
                <a:gd name="connsiteX4" fmla="*/ 762000 w 1524000"/>
                <a:gd name="connsiteY4" fmla="*/ 381001 h 1409701"/>
                <a:gd name="connsiteX5" fmla="*/ 381000 w 1524000"/>
                <a:gd name="connsiteY5" fmla="*/ 1409701 h 1409701"/>
                <a:gd name="connsiteX6" fmla="*/ 0 w 1524000"/>
                <a:gd name="connsiteY6" fmla="*/ 1409701 h 1409701"/>
                <a:gd name="connsiteX0" fmla="*/ 0 w 1524000"/>
                <a:gd name="connsiteY0" fmla="*/ 1409701 h 1409701"/>
                <a:gd name="connsiteX1" fmla="*/ 762000 w 1524000"/>
                <a:gd name="connsiteY1" fmla="*/ 1 h 1409701"/>
                <a:gd name="connsiteX2" fmla="*/ 1524000 w 1524000"/>
                <a:gd name="connsiteY2" fmla="*/ 1409701 h 1409701"/>
                <a:gd name="connsiteX3" fmla="*/ 1143000 w 1524000"/>
                <a:gd name="connsiteY3" fmla="*/ 1409701 h 1409701"/>
                <a:gd name="connsiteX4" fmla="*/ 762000 w 1524000"/>
                <a:gd name="connsiteY4" fmla="*/ 381001 h 1409701"/>
                <a:gd name="connsiteX5" fmla="*/ 381000 w 1524000"/>
                <a:gd name="connsiteY5" fmla="*/ 1409701 h 1409701"/>
                <a:gd name="connsiteX6" fmla="*/ 0 w 1524000"/>
                <a:gd name="connsiteY6" fmla="*/ 1409701 h 1409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00" h="1409701">
                  <a:moveTo>
                    <a:pt x="0" y="1409701"/>
                  </a:moveTo>
                  <a:cubicBezTo>
                    <a:pt x="0" y="631145"/>
                    <a:pt x="52835" y="0"/>
                    <a:pt x="762000" y="1"/>
                  </a:cubicBezTo>
                  <a:cubicBezTo>
                    <a:pt x="1471165" y="2"/>
                    <a:pt x="1524000" y="631145"/>
                    <a:pt x="1524000" y="1409701"/>
                  </a:cubicBezTo>
                  <a:lnTo>
                    <a:pt x="1143000" y="1409701"/>
                  </a:lnTo>
                  <a:cubicBezTo>
                    <a:pt x="1143000" y="841566"/>
                    <a:pt x="1112464" y="331574"/>
                    <a:pt x="762000" y="381001"/>
                  </a:cubicBezTo>
                  <a:cubicBezTo>
                    <a:pt x="518628" y="331574"/>
                    <a:pt x="381000" y="841566"/>
                    <a:pt x="381000" y="1409701"/>
                  </a:cubicBezTo>
                  <a:lnTo>
                    <a:pt x="0" y="1409701"/>
                  </a:lnTo>
                  <a:close/>
                </a:path>
              </a:pathLst>
            </a:cu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Rectangle 45"/>
            <p:cNvSpPr/>
            <p:nvPr/>
          </p:nvSpPr>
          <p:spPr>
            <a:xfrm>
              <a:off x="1066800" y="4572000"/>
              <a:ext cx="381000" cy="30480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2209800" y="4572000"/>
              <a:ext cx="381000" cy="30480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5474330" y="2517360"/>
            <a:ext cx="3579136" cy="1200329"/>
          </a:xfrm>
          <a:prstGeom prst="rect">
            <a:avLst/>
          </a:prstGeom>
        </p:spPr>
        <p:txBody>
          <a:bodyPr wrap="square">
            <a:spAutoFit/>
          </a:bodyPr>
          <a:lstStyle/>
          <a:p>
            <a:r>
              <a:rPr lang="en-US" sz="2400" dirty="0">
                <a:solidFill>
                  <a:schemeClr val="bg1"/>
                </a:solidFill>
                <a:latin typeface="Calibri" panose="020F0502020204030204" pitchFamily="34" charset="0"/>
              </a:rPr>
              <a:t>How would this magnet influence the behavior of the compass needle?</a:t>
            </a:r>
            <a:endParaRPr lang="en-US" sz="2400" dirty="0">
              <a:solidFill>
                <a:schemeClr val="bg1"/>
              </a:solidFill>
            </a:endParaRPr>
          </a:p>
        </p:txBody>
      </p:sp>
      <p:sp>
        <p:nvSpPr>
          <p:cNvPr id="3" name="Rectangle 2"/>
          <p:cNvSpPr/>
          <p:nvPr/>
        </p:nvSpPr>
        <p:spPr>
          <a:xfrm>
            <a:off x="5501489" y="4527229"/>
            <a:ext cx="6096000" cy="830997"/>
          </a:xfrm>
          <a:prstGeom prst="rect">
            <a:avLst/>
          </a:prstGeom>
        </p:spPr>
        <p:txBody>
          <a:bodyPr>
            <a:spAutoFit/>
          </a:bodyPr>
          <a:lstStyle/>
          <a:p>
            <a:r>
              <a:rPr lang="en-US" sz="2400" dirty="0">
                <a:solidFill>
                  <a:schemeClr val="bg1"/>
                </a:solidFill>
                <a:latin typeface="Calibri" panose="020F0502020204030204" pitchFamily="34" charset="0"/>
              </a:rPr>
              <a:t>The needle will point to the nearby magnet because it interferes with magnetic north.</a:t>
            </a:r>
            <a:endParaRPr lang="en-US" sz="2400" dirty="0">
              <a:solidFill>
                <a:schemeClr val="bg1"/>
              </a:solidFill>
            </a:endParaRPr>
          </a:p>
        </p:txBody>
      </p:sp>
      <p:grpSp>
        <p:nvGrpSpPr>
          <p:cNvPr id="49" name="Group 48"/>
          <p:cNvGrpSpPr/>
          <p:nvPr/>
        </p:nvGrpSpPr>
        <p:grpSpPr>
          <a:xfrm rot="3168226">
            <a:off x="2927913" y="3556501"/>
            <a:ext cx="395590" cy="1638677"/>
            <a:chOff x="3581272" y="2625504"/>
            <a:chExt cx="395590" cy="1638677"/>
          </a:xfrm>
        </p:grpSpPr>
        <p:grpSp>
          <p:nvGrpSpPr>
            <p:cNvPr id="50" name="Group 49"/>
            <p:cNvGrpSpPr/>
            <p:nvPr/>
          </p:nvGrpSpPr>
          <p:grpSpPr>
            <a:xfrm>
              <a:off x="3581272" y="2625504"/>
              <a:ext cx="395590" cy="1638677"/>
              <a:chOff x="10228908" y="407406"/>
              <a:chExt cx="869132" cy="3600259"/>
            </a:xfrm>
          </p:grpSpPr>
          <p:sp>
            <p:nvSpPr>
              <p:cNvPr id="52" name="Isosceles Triangle 51"/>
              <p:cNvSpPr/>
              <p:nvPr/>
            </p:nvSpPr>
            <p:spPr>
              <a:xfrm>
                <a:off x="10655930" y="407406"/>
                <a:ext cx="434566" cy="1792586"/>
              </a:xfrm>
              <a:prstGeom prst="triangle">
                <a:avLst>
                  <a:gd name="adj" fmla="val 208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Isosceles Triangle 52"/>
              <p:cNvSpPr/>
              <p:nvPr/>
            </p:nvSpPr>
            <p:spPr>
              <a:xfrm rot="10800000" flipH="1">
                <a:off x="10663474" y="2207536"/>
                <a:ext cx="434566" cy="1792586"/>
              </a:xfrm>
              <a:prstGeom prst="triangle">
                <a:avLst>
                  <a:gd name="adj" fmla="val 208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Isosceles Triangle 53"/>
              <p:cNvSpPr/>
              <p:nvPr/>
            </p:nvSpPr>
            <p:spPr>
              <a:xfrm rot="10800000" flipV="1">
                <a:off x="10228908" y="433057"/>
                <a:ext cx="434566" cy="1792586"/>
              </a:xfrm>
              <a:prstGeom prst="triangle">
                <a:avLst>
                  <a:gd name="adj" fmla="val 208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Isosceles Triangle 54"/>
              <p:cNvSpPr/>
              <p:nvPr/>
            </p:nvSpPr>
            <p:spPr>
              <a:xfrm flipH="1" flipV="1">
                <a:off x="10236452" y="2215079"/>
                <a:ext cx="434566" cy="1792586"/>
              </a:xfrm>
              <a:prstGeom prst="triangle">
                <a:avLst>
                  <a:gd name="adj" fmla="val 208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Oval 50"/>
            <p:cNvSpPr/>
            <p:nvPr/>
          </p:nvSpPr>
          <p:spPr>
            <a:xfrm>
              <a:off x="3696832" y="3352800"/>
              <a:ext cx="164471" cy="164471"/>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p:cNvGrpSpPr/>
          <p:nvPr/>
        </p:nvGrpSpPr>
        <p:grpSpPr>
          <a:xfrm rot="8316436">
            <a:off x="4600483" y="5749493"/>
            <a:ext cx="665683" cy="756313"/>
            <a:chOff x="1066800" y="3428998"/>
            <a:chExt cx="1524000" cy="1447802"/>
          </a:xfrm>
        </p:grpSpPr>
        <p:sp>
          <p:nvSpPr>
            <p:cNvPr id="57" name="Block Arc 20"/>
            <p:cNvSpPr/>
            <p:nvPr/>
          </p:nvSpPr>
          <p:spPr>
            <a:xfrm>
              <a:off x="1066800" y="3428998"/>
              <a:ext cx="1524000" cy="1409701"/>
            </a:xfrm>
            <a:custGeom>
              <a:avLst/>
              <a:gdLst>
                <a:gd name="connsiteX0" fmla="*/ 0 w 1524000"/>
                <a:gd name="connsiteY0" fmla="*/ 1409700 h 2819400"/>
                <a:gd name="connsiteX1" fmla="*/ 762000 w 1524000"/>
                <a:gd name="connsiteY1" fmla="*/ 0 h 2819400"/>
                <a:gd name="connsiteX2" fmla="*/ 1524000 w 1524000"/>
                <a:gd name="connsiteY2" fmla="*/ 1409700 h 2819400"/>
                <a:gd name="connsiteX3" fmla="*/ 1143000 w 1524000"/>
                <a:gd name="connsiteY3" fmla="*/ 1409700 h 2819400"/>
                <a:gd name="connsiteX4" fmla="*/ 762000 w 1524000"/>
                <a:gd name="connsiteY4" fmla="*/ 381000 h 2819400"/>
                <a:gd name="connsiteX5" fmla="*/ 381000 w 1524000"/>
                <a:gd name="connsiteY5" fmla="*/ 1409700 h 2819400"/>
                <a:gd name="connsiteX6" fmla="*/ 0 w 1524000"/>
                <a:gd name="connsiteY6" fmla="*/ 1409700 h 2819400"/>
                <a:gd name="connsiteX0" fmla="*/ 0 w 1524000"/>
                <a:gd name="connsiteY0" fmla="*/ 1411498 h 1411498"/>
                <a:gd name="connsiteX1" fmla="*/ 762000 w 1524000"/>
                <a:gd name="connsiteY1" fmla="*/ 1798 h 1411498"/>
                <a:gd name="connsiteX2" fmla="*/ 1524000 w 1524000"/>
                <a:gd name="connsiteY2" fmla="*/ 1411498 h 1411498"/>
                <a:gd name="connsiteX3" fmla="*/ 1143000 w 1524000"/>
                <a:gd name="connsiteY3" fmla="*/ 1411498 h 1411498"/>
                <a:gd name="connsiteX4" fmla="*/ 762000 w 1524000"/>
                <a:gd name="connsiteY4" fmla="*/ 382798 h 1411498"/>
                <a:gd name="connsiteX5" fmla="*/ 381000 w 1524000"/>
                <a:gd name="connsiteY5" fmla="*/ 1411498 h 1411498"/>
                <a:gd name="connsiteX6" fmla="*/ 0 w 1524000"/>
                <a:gd name="connsiteY6" fmla="*/ 1411498 h 1411498"/>
                <a:gd name="connsiteX0" fmla="*/ 0 w 1524000"/>
                <a:gd name="connsiteY0" fmla="*/ 1413079 h 1413079"/>
                <a:gd name="connsiteX1" fmla="*/ 762000 w 1524000"/>
                <a:gd name="connsiteY1" fmla="*/ 3379 h 1413079"/>
                <a:gd name="connsiteX2" fmla="*/ 1524000 w 1524000"/>
                <a:gd name="connsiteY2" fmla="*/ 1413079 h 1413079"/>
                <a:gd name="connsiteX3" fmla="*/ 1143000 w 1524000"/>
                <a:gd name="connsiteY3" fmla="*/ 1413079 h 1413079"/>
                <a:gd name="connsiteX4" fmla="*/ 762000 w 1524000"/>
                <a:gd name="connsiteY4" fmla="*/ 384379 h 1413079"/>
                <a:gd name="connsiteX5" fmla="*/ 381000 w 1524000"/>
                <a:gd name="connsiteY5" fmla="*/ 1413079 h 1413079"/>
                <a:gd name="connsiteX6" fmla="*/ 0 w 1524000"/>
                <a:gd name="connsiteY6" fmla="*/ 1413079 h 1413079"/>
                <a:gd name="connsiteX0" fmla="*/ 0 w 1524000"/>
                <a:gd name="connsiteY0" fmla="*/ 1409701 h 1409701"/>
                <a:gd name="connsiteX1" fmla="*/ 762000 w 1524000"/>
                <a:gd name="connsiteY1" fmla="*/ 1 h 1409701"/>
                <a:gd name="connsiteX2" fmla="*/ 1524000 w 1524000"/>
                <a:gd name="connsiteY2" fmla="*/ 1409701 h 1409701"/>
                <a:gd name="connsiteX3" fmla="*/ 1143000 w 1524000"/>
                <a:gd name="connsiteY3" fmla="*/ 1409701 h 1409701"/>
                <a:gd name="connsiteX4" fmla="*/ 762000 w 1524000"/>
                <a:gd name="connsiteY4" fmla="*/ 381001 h 1409701"/>
                <a:gd name="connsiteX5" fmla="*/ 381000 w 1524000"/>
                <a:gd name="connsiteY5" fmla="*/ 1409701 h 1409701"/>
                <a:gd name="connsiteX6" fmla="*/ 0 w 1524000"/>
                <a:gd name="connsiteY6" fmla="*/ 1409701 h 1409701"/>
                <a:gd name="connsiteX0" fmla="*/ 0 w 1524000"/>
                <a:gd name="connsiteY0" fmla="*/ 1409701 h 1409701"/>
                <a:gd name="connsiteX1" fmla="*/ 762000 w 1524000"/>
                <a:gd name="connsiteY1" fmla="*/ 1 h 1409701"/>
                <a:gd name="connsiteX2" fmla="*/ 1524000 w 1524000"/>
                <a:gd name="connsiteY2" fmla="*/ 1409701 h 1409701"/>
                <a:gd name="connsiteX3" fmla="*/ 1143000 w 1524000"/>
                <a:gd name="connsiteY3" fmla="*/ 1409701 h 1409701"/>
                <a:gd name="connsiteX4" fmla="*/ 762000 w 1524000"/>
                <a:gd name="connsiteY4" fmla="*/ 381001 h 1409701"/>
                <a:gd name="connsiteX5" fmla="*/ 381000 w 1524000"/>
                <a:gd name="connsiteY5" fmla="*/ 1409701 h 1409701"/>
                <a:gd name="connsiteX6" fmla="*/ 0 w 1524000"/>
                <a:gd name="connsiteY6" fmla="*/ 1409701 h 1409701"/>
                <a:gd name="connsiteX0" fmla="*/ 0 w 1524000"/>
                <a:gd name="connsiteY0" fmla="*/ 1409701 h 1409701"/>
                <a:gd name="connsiteX1" fmla="*/ 762000 w 1524000"/>
                <a:gd name="connsiteY1" fmla="*/ 1 h 1409701"/>
                <a:gd name="connsiteX2" fmla="*/ 1524000 w 1524000"/>
                <a:gd name="connsiteY2" fmla="*/ 1409701 h 1409701"/>
                <a:gd name="connsiteX3" fmla="*/ 1143000 w 1524000"/>
                <a:gd name="connsiteY3" fmla="*/ 1409701 h 1409701"/>
                <a:gd name="connsiteX4" fmla="*/ 762000 w 1524000"/>
                <a:gd name="connsiteY4" fmla="*/ 381001 h 1409701"/>
                <a:gd name="connsiteX5" fmla="*/ 381000 w 1524000"/>
                <a:gd name="connsiteY5" fmla="*/ 1409701 h 1409701"/>
                <a:gd name="connsiteX6" fmla="*/ 0 w 1524000"/>
                <a:gd name="connsiteY6" fmla="*/ 1409701 h 1409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00" h="1409701">
                  <a:moveTo>
                    <a:pt x="0" y="1409701"/>
                  </a:moveTo>
                  <a:cubicBezTo>
                    <a:pt x="0" y="631145"/>
                    <a:pt x="52835" y="0"/>
                    <a:pt x="762000" y="1"/>
                  </a:cubicBezTo>
                  <a:cubicBezTo>
                    <a:pt x="1471165" y="2"/>
                    <a:pt x="1524000" y="631145"/>
                    <a:pt x="1524000" y="1409701"/>
                  </a:cubicBezTo>
                  <a:lnTo>
                    <a:pt x="1143000" y="1409701"/>
                  </a:lnTo>
                  <a:cubicBezTo>
                    <a:pt x="1143000" y="841566"/>
                    <a:pt x="1112464" y="331574"/>
                    <a:pt x="762000" y="381001"/>
                  </a:cubicBezTo>
                  <a:cubicBezTo>
                    <a:pt x="518628" y="331574"/>
                    <a:pt x="381000" y="841566"/>
                    <a:pt x="381000" y="1409701"/>
                  </a:cubicBezTo>
                  <a:lnTo>
                    <a:pt x="0" y="1409701"/>
                  </a:lnTo>
                  <a:close/>
                </a:path>
              </a:pathLst>
            </a:cu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Rectangle 57"/>
            <p:cNvSpPr/>
            <p:nvPr/>
          </p:nvSpPr>
          <p:spPr>
            <a:xfrm>
              <a:off x="1066800" y="4572000"/>
              <a:ext cx="381000" cy="30480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2209800" y="4572000"/>
              <a:ext cx="381000" cy="30480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2971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0" presetClass="exit" presetSubtype="0" fill="hold" nodeType="withEffect">
                                  <p:stCondLst>
                                    <p:cond delay="0"/>
                                  </p:stCondLst>
                                  <p:childTnLst>
                                    <p:animEffect transition="out" filter="fade">
                                      <p:cBhvr>
                                        <p:cTn id="16" dur="500"/>
                                        <p:tgtEl>
                                          <p:spTgt spid="29"/>
                                        </p:tgtEl>
                                      </p:cBhvr>
                                    </p:animEffect>
                                    <p:set>
                                      <p:cBhvr>
                                        <p:cTn id="17" dur="1" fill="hold">
                                          <p:stCondLst>
                                            <p:cond delay="499"/>
                                          </p:stCondLst>
                                        </p:cTn>
                                        <p:tgtEl>
                                          <p:spTgt spid="2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Image result for dark green orang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779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2495" y="1144724"/>
            <a:ext cx="3769905" cy="2585323"/>
          </a:xfrm>
          <a:prstGeom prst="rect">
            <a:avLst/>
          </a:prstGeom>
          <a:noFill/>
        </p:spPr>
        <p:txBody>
          <a:bodyPr wrap="square" rtlCol="0">
            <a:spAutoFit/>
          </a:bodyPr>
          <a:lstStyle/>
          <a:p>
            <a:r>
              <a:rPr lang="en-US" dirty="0">
                <a:solidFill>
                  <a:schemeClr val="bg1"/>
                </a:solidFill>
              </a:rPr>
              <a:t>He was the grandson of the Herod the Great who was king at the time of the Messiah's birth; and he was the nephew of the Herod who killed John the Baptist (Luke 9:9)</a:t>
            </a:r>
          </a:p>
          <a:p>
            <a:endParaRPr lang="en-US" dirty="0">
              <a:solidFill>
                <a:schemeClr val="bg1"/>
              </a:solidFill>
            </a:endParaRPr>
          </a:p>
          <a:p>
            <a:r>
              <a:rPr lang="en-US" dirty="0">
                <a:solidFill>
                  <a:schemeClr val="bg1"/>
                </a:solidFill>
              </a:rPr>
              <a:t>It is revealed that Herod Agrippa's wickedness was not unlike his predecessors.</a:t>
            </a:r>
          </a:p>
        </p:txBody>
      </p:sp>
      <p:sp>
        <p:nvSpPr>
          <p:cNvPr id="6" name="TextBox 5"/>
          <p:cNvSpPr txBox="1"/>
          <p:nvPr/>
        </p:nvSpPr>
        <p:spPr>
          <a:xfrm>
            <a:off x="63374" y="0"/>
            <a:ext cx="12192000" cy="1015663"/>
          </a:xfrm>
          <a:prstGeom prst="rect">
            <a:avLst/>
          </a:prstGeom>
          <a:noFill/>
        </p:spPr>
        <p:txBody>
          <a:bodyPr wrap="square" rtlCol="0">
            <a:spAutoFit/>
          </a:bodyPr>
          <a:lstStyle/>
          <a:p>
            <a:pPr algn="ctr"/>
            <a:r>
              <a:rPr lang="en-US" sz="6000" dirty="0">
                <a:solidFill>
                  <a:schemeClr val="bg1"/>
                </a:solidFill>
                <a:latin typeface="High Tower Text" panose="02040502050506030303" pitchFamily="18" charset="0"/>
              </a:rPr>
              <a:t>King Herod Agrippa I</a:t>
            </a:r>
            <a:endParaRPr lang="en-US" sz="4400" dirty="0">
              <a:solidFill>
                <a:schemeClr val="bg1"/>
              </a:solidFill>
              <a:latin typeface="High Tower Text" panose="02040502050506030303" pitchFamily="18" charset="0"/>
            </a:endParaRPr>
          </a:p>
        </p:txBody>
      </p:sp>
      <p:grpSp>
        <p:nvGrpSpPr>
          <p:cNvPr id="46" name="Group 45"/>
          <p:cNvGrpSpPr/>
          <p:nvPr/>
        </p:nvGrpSpPr>
        <p:grpSpPr>
          <a:xfrm>
            <a:off x="1432252" y="1383054"/>
            <a:ext cx="9429206" cy="3833459"/>
            <a:chOff x="2401081" y="1872911"/>
            <a:chExt cx="9429206" cy="3833459"/>
          </a:xfrm>
        </p:grpSpPr>
        <p:sp>
          <p:nvSpPr>
            <p:cNvPr id="47" name="Rectangle 46"/>
            <p:cNvSpPr/>
            <p:nvPr/>
          </p:nvSpPr>
          <p:spPr>
            <a:xfrm>
              <a:off x="7936117" y="1872911"/>
              <a:ext cx="1915456" cy="457200"/>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Herod the Great</a:t>
              </a:r>
            </a:p>
          </p:txBody>
        </p:sp>
        <p:sp>
          <p:nvSpPr>
            <p:cNvPr id="48" name="Rectangle 47"/>
            <p:cNvSpPr/>
            <p:nvPr/>
          </p:nvSpPr>
          <p:spPr>
            <a:xfrm>
              <a:off x="5549230" y="2857693"/>
              <a:ext cx="1371600" cy="457200"/>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Aristobulus</a:t>
              </a:r>
              <a:endParaRPr lang="en-US" dirty="0"/>
            </a:p>
          </p:txBody>
        </p:sp>
        <p:sp>
          <p:nvSpPr>
            <p:cNvPr id="49" name="Rectangle 48"/>
            <p:cNvSpPr/>
            <p:nvPr/>
          </p:nvSpPr>
          <p:spPr>
            <a:xfrm>
              <a:off x="4274205" y="3845977"/>
              <a:ext cx="1887109" cy="457200"/>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Herod Agrippa l</a:t>
              </a:r>
            </a:p>
          </p:txBody>
        </p:sp>
        <p:sp>
          <p:nvSpPr>
            <p:cNvPr id="50" name="Rectangle 49"/>
            <p:cNvSpPr/>
            <p:nvPr/>
          </p:nvSpPr>
          <p:spPr>
            <a:xfrm>
              <a:off x="6797519" y="3824206"/>
              <a:ext cx="1371600" cy="457200"/>
            </a:xfrm>
            <a:prstGeom prst="rect">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Herodias</a:t>
              </a:r>
            </a:p>
          </p:txBody>
        </p:sp>
        <p:sp>
          <p:nvSpPr>
            <p:cNvPr id="51" name="Rectangle 50"/>
            <p:cNvSpPr/>
            <p:nvPr/>
          </p:nvSpPr>
          <p:spPr>
            <a:xfrm>
              <a:off x="8662544" y="2873908"/>
              <a:ext cx="1689770" cy="457200"/>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Herod Antipas</a:t>
              </a:r>
            </a:p>
          </p:txBody>
        </p:sp>
        <p:sp>
          <p:nvSpPr>
            <p:cNvPr id="52" name="Rectangle 51"/>
            <p:cNvSpPr/>
            <p:nvPr/>
          </p:nvSpPr>
          <p:spPr>
            <a:xfrm>
              <a:off x="10458687" y="2879236"/>
              <a:ext cx="1371600" cy="457200"/>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Philip</a:t>
              </a:r>
            </a:p>
          </p:txBody>
        </p:sp>
        <p:cxnSp>
          <p:nvCxnSpPr>
            <p:cNvPr id="53" name="Straight Connector 52"/>
            <p:cNvCxnSpPr/>
            <p:nvPr/>
          </p:nvCxnSpPr>
          <p:spPr>
            <a:xfrm flipV="1">
              <a:off x="8349343" y="3450771"/>
              <a:ext cx="772886" cy="6096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4" name="Group 53"/>
            <p:cNvGrpSpPr/>
            <p:nvPr/>
          </p:nvGrpSpPr>
          <p:grpSpPr>
            <a:xfrm>
              <a:off x="5154870" y="3516127"/>
              <a:ext cx="1851111" cy="209571"/>
              <a:chOff x="7327873" y="1237653"/>
              <a:chExt cx="2663531" cy="195943"/>
            </a:xfrm>
          </p:grpSpPr>
          <p:cxnSp>
            <p:nvCxnSpPr>
              <p:cNvPr id="76" name="Straight Connector 75"/>
              <p:cNvCxnSpPr/>
              <p:nvPr/>
            </p:nvCxnSpPr>
            <p:spPr>
              <a:xfrm>
                <a:off x="7327873" y="1251124"/>
                <a:ext cx="266353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9978988" y="1237653"/>
                <a:ext cx="1" cy="1828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7344645" y="1250716"/>
                <a:ext cx="1" cy="1828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5" name="Rectangle 54"/>
            <p:cNvSpPr/>
            <p:nvPr/>
          </p:nvSpPr>
          <p:spPr>
            <a:xfrm>
              <a:off x="7106943" y="2871898"/>
              <a:ext cx="1371600" cy="457200"/>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Archelaus</a:t>
              </a:r>
              <a:endParaRPr lang="en-US" dirty="0"/>
            </a:p>
          </p:txBody>
        </p:sp>
        <p:cxnSp>
          <p:nvCxnSpPr>
            <p:cNvPr id="56" name="Straight Connector 55"/>
            <p:cNvCxnSpPr/>
            <p:nvPr/>
          </p:nvCxnSpPr>
          <p:spPr>
            <a:xfrm flipV="1">
              <a:off x="6215743" y="2492829"/>
              <a:ext cx="5094514" cy="108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6226629" y="2481943"/>
              <a:ext cx="8401" cy="3430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7772400" y="2514600"/>
              <a:ext cx="8401" cy="3430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9448800" y="2514600"/>
              <a:ext cx="8401" cy="3430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1277600" y="2514600"/>
              <a:ext cx="0" cy="304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1" name="Group 60"/>
            <p:cNvGrpSpPr/>
            <p:nvPr/>
          </p:nvGrpSpPr>
          <p:grpSpPr>
            <a:xfrm>
              <a:off x="2401081" y="4855069"/>
              <a:ext cx="5441929" cy="851301"/>
              <a:chOff x="3326366" y="4724441"/>
              <a:chExt cx="5441929" cy="851301"/>
            </a:xfrm>
          </p:grpSpPr>
          <p:sp>
            <p:nvSpPr>
              <p:cNvPr id="65" name="Rectangle 64"/>
              <p:cNvSpPr/>
              <p:nvPr/>
            </p:nvSpPr>
            <p:spPr>
              <a:xfrm>
                <a:off x="3326366" y="5118542"/>
                <a:ext cx="1953205" cy="457200"/>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Herod Agrippa II </a:t>
                </a:r>
              </a:p>
            </p:txBody>
          </p:sp>
          <p:sp>
            <p:nvSpPr>
              <p:cNvPr id="66" name="Rectangle 65"/>
              <p:cNvSpPr/>
              <p:nvPr/>
            </p:nvSpPr>
            <p:spPr>
              <a:xfrm>
                <a:off x="5588992" y="5086807"/>
                <a:ext cx="1371600" cy="457200"/>
              </a:xfrm>
              <a:prstGeom prst="rect">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Bernice</a:t>
                </a:r>
              </a:p>
            </p:txBody>
          </p:sp>
          <p:sp>
            <p:nvSpPr>
              <p:cNvPr id="67" name="Rectangle 66"/>
              <p:cNvSpPr/>
              <p:nvPr/>
            </p:nvSpPr>
            <p:spPr>
              <a:xfrm>
                <a:off x="7396695" y="5086807"/>
                <a:ext cx="1371600" cy="457200"/>
              </a:xfrm>
              <a:prstGeom prst="rect">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Drusilla</a:t>
                </a:r>
              </a:p>
            </p:txBody>
          </p:sp>
          <p:grpSp>
            <p:nvGrpSpPr>
              <p:cNvPr id="68" name="Group 67"/>
              <p:cNvGrpSpPr/>
              <p:nvPr/>
            </p:nvGrpSpPr>
            <p:grpSpPr>
              <a:xfrm>
                <a:off x="4262241" y="4724441"/>
                <a:ext cx="1851111" cy="209571"/>
                <a:chOff x="7327873" y="1237653"/>
                <a:chExt cx="2663531" cy="195943"/>
              </a:xfrm>
            </p:grpSpPr>
            <p:cxnSp>
              <p:nvCxnSpPr>
                <p:cNvPr id="73" name="Straight Connector 72"/>
                <p:cNvCxnSpPr/>
                <p:nvPr/>
              </p:nvCxnSpPr>
              <p:spPr>
                <a:xfrm>
                  <a:off x="7327873" y="1251124"/>
                  <a:ext cx="266353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9978988" y="1237653"/>
                  <a:ext cx="1" cy="1828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7344645" y="1250716"/>
                  <a:ext cx="1" cy="1828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a:off x="6091041" y="4724441"/>
                <a:ext cx="1851111" cy="209571"/>
                <a:chOff x="7327873" y="1237653"/>
                <a:chExt cx="2663531" cy="195943"/>
              </a:xfrm>
            </p:grpSpPr>
            <p:cxnSp>
              <p:nvCxnSpPr>
                <p:cNvPr id="70" name="Straight Connector 69"/>
                <p:cNvCxnSpPr/>
                <p:nvPr/>
              </p:nvCxnSpPr>
              <p:spPr>
                <a:xfrm>
                  <a:off x="7327873" y="1251124"/>
                  <a:ext cx="266353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9978988" y="1237653"/>
                  <a:ext cx="1" cy="1828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7344645" y="1250716"/>
                  <a:ext cx="1" cy="1828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62" name="TextBox 61"/>
            <p:cNvSpPr txBox="1"/>
            <p:nvPr/>
          </p:nvSpPr>
          <p:spPr>
            <a:xfrm>
              <a:off x="6509657" y="4267200"/>
              <a:ext cx="2558143" cy="400110"/>
            </a:xfrm>
            <a:prstGeom prst="rect">
              <a:avLst/>
            </a:prstGeom>
            <a:noFill/>
          </p:spPr>
          <p:txBody>
            <a:bodyPr wrap="square" rtlCol="0">
              <a:spAutoFit/>
            </a:bodyPr>
            <a:lstStyle/>
            <a:p>
              <a:r>
                <a:rPr lang="en-US" sz="1000" dirty="0">
                  <a:solidFill>
                    <a:schemeClr val="bg1"/>
                  </a:solidFill>
                </a:rPr>
                <a:t>Wife of Philip Who became Antipas wife</a:t>
              </a:r>
            </a:p>
            <a:p>
              <a:r>
                <a:rPr lang="en-US" sz="1000" dirty="0">
                  <a:solidFill>
                    <a:schemeClr val="bg1"/>
                  </a:solidFill>
                </a:rPr>
                <a:t>(Matthew 14:1-6) </a:t>
              </a:r>
            </a:p>
          </p:txBody>
        </p:sp>
        <p:cxnSp>
          <p:nvCxnSpPr>
            <p:cNvPr id="63" name="Straight Connector 62"/>
            <p:cNvCxnSpPr/>
            <p:nvPr/>
          </p:nvCxnSpPr>
          <p:spPr>
            <a:xfrm flipV="1">
              <a:off x="5181600" y="4419600"/>
              <a:ext cx="0" cy="6749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flipV="1">
              <a:off x="6157886" y="3341870"/>
              <a:ext cx="3428" cy="1959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58" name="TextBox 157"/>
          <p:cNvSpPr txBox="1"/>
          <p:nvPr/>
        </p:nvSpPr>
        <p:spPr>
          <a:xfrm>
            <a:off x="3722913" y="5214259"/>
            <a:ext cx="1197429" cy="553998"/>
          </a:xfrm>
          <a:prstGeom prst="rect">
            <a:avLst/>
          </a:prstGeom>
          <a:noFill/>
        </p:spPr>
        <p:txBody>
          <a:bodyPr wrap="square" rtlCol="0">
            <a:spAutoFit/>
          </a:bodyPr>
          <a:lstStyle/>
          <a:p>
            <a:r>
              <a:rPr lang="en-US" sz="1000" dirty="0">
                <a:solidFill>
                  <a:schemeClr val="bg1"/>
                </a:solidFill>
              </a:rPr>
              <a:t>Wife of Agrippa II</a:t>
            </a:r>
          </a:p>
          <a:p>
            <a:r>
              <a:rPr lang="en-US" sz="1000" dirty="0">
                <a:solidFill>
                  <a:schemeClr val="bg1"/>
                </a:solidFill>
              </a:rPr>
              <a:t>Acts 25:13; 23;</a:t>
            </a:r>
          </a:p>
          <a:p>
            <a:r>
              <a:rPr lang="en-US" sz="1000" dirty="0">
                <a:solidFill>
                  <a:schemeClr val="bg1"/>
                </a:solidFill>
              </a:rPr>
              <a:t>26:30</a:t>
            </a:r>
          </a:p>
        </p:txBody>
      </p:sp>
      <p:sp>
        <p:nvSpPr>
          <p:cNvPr id="159" name="TextBox 158"/>
          <p:cNvSpPr txBox="1"/>
          <p:nvPr/>
        </p:nvSpPr>
        <p:spPr>
          <a:xfrm>
            <a:off x="5573485" y="5203373"/>
            <a:ext cx="1197429" cy="400110"/>
          </a:xfrm>
          <a:prstGeom prst="rect">
            <a:avLst/>
          </a:prstGeom>
          <a:noFill/>
        </p:spPr>
        <p:txBody>
          <a:bodyPr wrap="square" rtlCol="0">
            <a:spAutoFit/>
          </a:bodyPr>
          <a:lstStyle/>
          <a:p>
            <a:r>
              <a:rPr lang="en-US" sz="1000" dirty="0">
                <a:solidFill>
                  <a:schemeClr val="bg1"/>
                </a:solidFill>
              </a:rPr>
              <a:t>Wife of Gov. Felix</a:t>
            </a:r>
          </a:p>
          <a:p>
            <a:r>
              <a:rPr lang="en-US" sz="1000" dirty="0">
                <a:solidFill>
                  <a:schemeClr val="bg1"/>
                </a:solidFill>
              </a:rPr>
              <a:t>Acts 24:24</a:t>
            </a:r>
          </a:p>
        </p:txBody>
      </p:sp>
      <p:cxnSp>
        <p:nvCxnSpPr>
          <p:cNvPr id="160" name="Straight Connector 159"/>
          <p:cNvCxnSpPr/>
          <p:nvPr/>
        </p:nvCxnSpPr>
        <p:spPr>
          <a:xfrm flipV="1">
            <a:off x="7413171" y="2993572"/>
            <a:ext cx="2579915" cy="60959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5" name="Group 60">
            <a:extLst>
              <a:ext uri="{FF2B5EF4-FFF2-40B4-BE49-F238E27FC236}">
                <a16:creationId xmlns:a16="http://schemas.microsoft.com/office/drawing/2014/main" id="{D4DFCCD3-742B-9DE6-0FD7-EA08078ED6D0}"/>
              </a:ext>
            </a:extLst>
          </p:cNvPr>
          <p:cNvGrpSpPr/>
          <p:nvPr/>
        </p:nvGrpSpPr>
        <p:grpSpPr>
          <a:xfrm>
            <a:off x="9020460" y="3118575"/>
            <a:ext cx="1977873" cy="3388664"/>
            <a:chOff x="967740" y="838200"/>
            <a:chExt cx="2865120" cy="4700239"/>
          </a:xfrm>
        </p:grpSpPr>
        <p:sp>
          <p:nvSpPr>
            <p:cNvPr id="86" name="Oval 85">
              <a:extLst>
                <a:ext uri="{FF2B5EF4-FFF2-40B4-BE49-F238E27FC236}">
                  <a16:creationId xmlns:a16="http://schemas.microsoft.com/office/drawing/2014/main" id="{A3975DAA-3D49-9D07-2799-CED0C42837EF}"/>
                </a:ext>
              </a:extLst>
            </p:cNvPr>
            <p:cNvSpPr/>
            <p:nvPr/>
          </p:nvSpPr>
          <p:spPr>
            <a:xfrm rot="19336703">
              <a:off x="2316687" y="4995596"/>
              <a:ext cx="493986" cy="542843"/>
            </a:xfrm>
            <a:prstGeom prst="ellipse">
              <a:avLst/>
            </a:prstGeom>
            <a:solidFill>
              <a:srgbClr val="A27B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E78F5013-204A-EF5C-01E4-C07D523059F7}"/>
                </a:ext>
              </a:extLst>
            </p:cNvPr>
            <p:cNvSpPr/>
            <p:nvPr/>
          </p:nvSpPr>
          <p:spPr>
            <a:xfrm rot="2192056">
              <a:off x="1732370" y="4966140"/>
              <a:ext cx="493986" cy="540718"/>
            </a:xfrm>
            <a:prstGeom prst="ellipse">
              <a:avLst/>
            </a:prstGeom>
            <a:solidFill>
              <a:srgbClr val="A27B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rapezoid 87">
              <a:extLst>
                <a:ext uri="{FF2B5EF4-FFF2-40B4-BE49-F238E27FC236}">
                  <a16:creationId xmlns:a16="http://schemas.microsoft.com/office/drawing/2014/main" id="{437A169A-EBEE-4033-CBC6-348F6B31A062}"/>
                </a:ext>
              </a:extLst>
            </p:cNvPr>
            <p:cNvSpPr/>
            <p:nvPr/>
          </p:nvSpPr>
          <p:spPr>
            <a:xfrm>
              <a:off x="1659321" y="2747298"/>
              <a:ext cx="1580756" cy="2453197"/>
            </a:xfrm>
            <a:prstGeom prst="trapezoid">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2D3205D8-8F60-5C2A-20C8-87FFC5062B58}"/>
                </a:ext>
              </a:extLst>
            </p:cNvPr>
            <p:cNvSpPr/>
            <p:nvPr/>
          </p:nvSpPr>
          <p:spPr>
            <a:xfrm>
              <a:off x="3338874" y="3396674"/>
              <a:ext cx="493986" cy="43291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363E9D0B-7A14-8BB8-0086-7F5B6DF3CB64}"/>
                </a:ext>
              </a:extLst>
            </p:cNvPr>
            <p:cNvSpPr/>
            <p:nvPr/>
          </p:nvSpPr>
          <p:spPr>
            <a:xfrm>
              <a:off x="967740" y="3324521"/>
              <a:ext cx="493986" cy="43291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rapezoid 90">
              <a:extLst>
                <a:ext uri="{FF2B5EF4-FFF2-40B4-BE49-F238E27FC236}">
                  <a16:creationId xmlns:a16="http://schemas.microsoft.com/office/drawing/2014/main" id="{C4316B41-76BA-E4CF-8CD1-6C79E0C7A802}"/>
                </a:ext>
              </a:extLst>
            </p:cNvPr>
            <p:cNvSpPr/>
            <p:nvPr/>
          </p:nvSpPr>
          <p:spPr>
            <a:xfrm rot="19984891">
              <a:off x="2845615" y="2361103"/>
              <a:ext cx="691581" cy="1318065"/>
            </a:xfrm>
            <a:prstGeom prst="trapezoid">
              <a:avLst/>
            </a:prstGeom>
            <a:solidFill>
              <a:srgbClr val="6449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rapezoid 91">
              <a:extLst>
                <a:ext uri="{FF2B5EF4-FFF2-40B4-BE49-F238E27FC236}">
                  <a16:creationId xmlns:a16="http://schemas.microsoft.com/office/drawing/2014/main" id="{5FDC36E8-1122-53BA-4CE3-96F80BE528E6}"/>
                </a:ext>
              </a:extLst>
            </p:cNvPr>
            <p:cNvSpPr/>
            <p:nvPr/>
          </p:nvSpPr>
          <p:spPr>
            <a:xfrm rot="2090544">
              <a:off x="1319024" y="2409071"/>
              <a:ext cx="691581" cy="1248823"/>
            </a:xfrm>
            <a:prstGeom prst="trapezoid">
              <a:avLst/>
            </a:prstGeom>
            <a:solidFill>
              <a:srgbClr val="6449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rapezoid 92">
              <a:extLst>
                <a:ext uri="{FF2B5EF4-FFF2-40B4-BE49-F238E27FC236}">
                  <a16:creationId xmlns:a16="http://schemas.microsoft.com/office/drawing/2014/main" id="{F0A9D5B1-0D25-E991-63D8-E8B93E48C360}"/>
                </a:ext>
              </a:extLst>
            </p:cNvPr>
            <p:cNvSpPr/>
            <p:nvPr/>
          </p:nvSpPr>
          <p:spPr>
            <a:xfrm>
              <a:off x="1659321" y="2458687"/>
              <a:ext cx="1580756" cy="2453197"/>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Isosceles Triangle 93">
              <a:extLst>
                <a:ext uri="{FF2B5EF4-FFF2-40B4-BE49-F238E27FC236}">
                  <a16:creationId xmlns:a16="http://schemas.microsoft.com/office/drawing/2014/main" id="{3EF4B335-63F6-A92E-6884-F479EEC25737}"/>
                </a:ext>
              </a:extLst>
            </p:cNvPr>
            <p:cNvSpPr/>
            <p:nvPr/>
          </p:nvSpPr>
          <p:spPr>
            <a:xfrm rot="10800000">
              <a:off x="2153307" y="2530839"/>
              <a:ext cx="592783" cy="288611"/>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rapezoid 94">
              <a:extLst>
                <a:ext uri="{FF2B5EF4-FFF2-40B4-BE49-F238E27FC236}">
                  <a16:creationId xmlns:a16="http://schemas.microsoft.com/office/drawing/2014/main" id="{3D2B16F5-880B-0674-6877-9C2052EFDFC5}"/>
                </a:ext>
              </a:extLst>
            </p:cNvPr>
            <p:cNvSpPr/>
            <p:nvPr/>
          </p:nvSpPr>
          <p:spPr>
            <a:xfrm rot="657615">
              <a:off x="1413759" y="2489013"/>
              <a:ext cx="790378" cy="2691381"/>
            </a:xfrm>
            <a:prstGeom prst="trapezoid">
              <a:avLst>
                <a:gd name="adj" fmla="val 30882"/>
              </a:avLst>
            </a:prstGeom>
            <a:solidFill>
              <a:srgbClr val="6449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rapezoid 127">
              <a:extLst>
                <a:ext uri="{FF2B5EF4-FFF2-40B4-BE49-F238E27FC236}">
                  <a16:creationId xmlns:a16="http://schemas.microsoft.com/office/drawing/2014/main" id="{8D164E4A-F4FF-CC41-6593-4162AC938BA8}"/>
                </a:ext>
              </a:extLst>
            </p:cNvPr>
            <p:cNvSpPr/>
            <p:nvPr/>
          </p:nvSpPr>
          <p:spPr>
            <a:xfrm rot="21232594">
              <a:off x="2547765" y="2481693"/>
              <a:ext cx="790378" cy="2726517"/>
            </a:xfrm>
            <a:prstGeom prst="trapezoid">
              <a:avLst>
                <a:gd name="adj" fmla="val 30882"/>
              </a:avLst>
            </a:prstGeom>
            <a:solidFill>
              <a:srgbClr val="6449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9" name="Group 44">
              <a:extLst>
                <a:ext uri="{FF2B5EF4-FFF2-40B4-BE49-F238E27FC236}">
                  <a16:creationId xmlns:a16="http://schemas.microsoft.com/office/drawing/2014/main" id="{4A16C00B-5B0F-D0E6-5AAD-D8AE73A79E9E}"/>
                </a:ext>
              </a:extLst>
            </p:cNvPr>
            <p:cNvGrpSpPr/>
            <p:nvPr/>
          </p:nvGrpSpPr>
          <p:grpSpPr>
            <a:xfrm>
              <a:off x="2057400" y="2590800"/>
              <a:ext cx="685800" cy="990600"/>
              <a:chOff x="5867400" y="3048000"/>
              <a:chExt cx="723987" cy="1541930"/>
            </a:xfrm>
            <a:solidFill>
              <a:srgbClr val="F5DE7B"/>
            </a:solidFill>
          </p:grpSpPr>
          <p:sp>
            <p:nvSpPr>
              <p:cNvPr id="152" name="Hexagon 151">
                <a:extLst>
                  <a:ext uri="{FF2B5EF4-FFF2-40B4-BE49-F238E27FC236}">
                    <a16:creationId xmlns:a16="http://schemas.microsoft.com/office/drawing/2014/main" id="{D9089FF4-D073-5EA1-151D-D0C22CC386D7}"/>
                  </a:ext>
                </a:extLst>
              </p:cNvPr>
              <p:cNvSpPr/>
              <p:nvPr/>
            </p:nvSpPr>
            <p:spPr>
              <a:xfrm>
                <a:off x="5957047" y="3980330"/>
                <a:ext cx="609600" cy="609600"/>
              </a:xfrm>
              <a:prstGeom prst="hexag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3" name="Hexagon 152">
                <a:extLst>
                  <a:ext uri="{FF2B5EF4-FFF2-40B4-BE49-F238E27FC236}">
                    <a16:creationId xmlns:a16="http://schemas.microsoft.com/office/drawing/2014/main" id="{EA609DB6-1F25-1293-2191-C0F7AC0BE210}"/>
                  </a:ext>
                </a:extLst>
              </p:cNvPr>
              <p:cNvSpPr/>
              <p:nvPr/>
            </p:nvSpPr>
            <p:spPr>
              <a:xfrm>
                <a:off x="6096000" y="4114800"/>
                <a:ext cx="309282" cy="349624"/>
              </a:xfrm>
              <a:prstGeom prst="hexag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154" name="Group 42">
                <a:extLst>
                  <a:ext uri="{FF2B5EF4-FFF2-40B4-BE49-F238E27FC236}">
                    <a16:creationId xmlns:a16="http://schemas.microsoft.com/office/drawing/2014/main" id="{BD00A0C4-DCDE-ED35-2622-FFCFF24D5C5F}"/>
                  </a:ext>
                </a:extLst>
              </p:cNvPr>
              <p:cNvGrpSpPr/>
              <p:nvPr/>
            </p:nvGrpSpPr>
            <p:grpSpPr>
              <a:xfrm>
                <a:off x="5867400" y="3048000"/>
                <a:ext cx="723987" cy="1012242"/>
                <a:chOff x="6286413" y="968958"/>
                <a:chExt cx="2408834" cy="2185901"/>
              </a:xfrm>
              <a:grpFill/>
            </p:grpSpPr>
            <p:grpSp>
              <p:nvGrpSpPr>
                <p:cNvPr id="155" name="Group 37">
                  <a:extLst>
                    <a:ext uri="{FF2B5EF4-FFF2-40B4-BE49-F238E27FC236}">
                      <a16:creationId xmlns:a16="http://schemas.microsoft.com/office/drawing/2014/main" id="{BC3CE8AA-2CFE-8E3F-9DD6-1B8AD3107A87}"/>
                    </a:ext>
                  </a:extLst>
                </p:cNvPr>
                <p:cNvGrpSpPr/>
                <p:nvPr/>
              </p:nvGrpSpPr>
              <p:grpSpPr>
                <a:xfrm>
                  <a:off x="6286413" y="968958"/>
                  <a:ext cx="1151447" cy="2164259"/>
                  <a:chOff x="6286413" y="968958"/>
                  <a:chExt cx="1151447" cy="2164259"/>
                </a:xfrm>
                <a:grpFill/>
              </p:grpSpPr>
              <p:sp>
                <p:nvSpPr>
                  <p:cNvPr id="209" name="Donut 44">
                    <a:extLst>
                      <a:ext uri="{FF2B5EF4-FFF2-40B4-BE49-F238E27FC236}">
                        <a16:creationId xmlns:a16="http://schemas.microsoft.com/office/drawing/2014/main" id="{52D2B43B-4C3D-7B4C-2B48-DA01D7F6C499}"/>
                      </a:ext>
                    </a:extLst>
                  </p:cNvPr>
                  <p:cNvSpPr/>
                  <p:nvPr/>
                </p:nvSpPr>
                <p:spPr>
                  <a:xfrm rot="20620213">
                    <a:off x="6286413" y="968958"/>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0" name="Donut 45">
                    <a:extLst>
                      <a:ext uri="{FF2B5EF4-FFF2-40B4-BE49-F238E27FC236}">
                        <a16:creationId xmlns:a16="http://schemas.microsoft.com/office/drawing/2014/main" id="{883B3BE3-BB30-8D0B-1CEF-BFBA8531E0EF}"/>
                      </a:ext>
                    </a:extLst>
                  </p:cNvPr>
                  <p:cNvSpPr/>
                  <p:nvPr/>
                </p:nvSpPr>
                <p:spPr>
                  <a:xfrm rot="19921608">
                    <a:off x="6524438" y="1583728"/>
                    <a:ext cx="497793" cy="976073"/>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1" name="Donut 46">
                    <a:extLst>
                      <a:ext uri="{FF2B5EF4-FFF2-40B4-BE49-F238E27FC236}">
                        <a16:creationId xmlns:a16="http://schemas.microsoft.com/office/drawing/2014/main" id="{005C9302-A29B-5B17-ECF5-A051DEAB5C67}"/>
                      </a:ext>
                    </a:extLst>
                  </p:cNvPr>
                  <p:cNvSpPr/>
                  <p:nvPr/>
                </p:nvSpPr>
                <p:spPr>
                  <a:xfrm rot="19376810">
                    <a:off x="6940067" y="2188160"/>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56" name="Group 38">
                  <a:extLst>
                    <a:ext uri="{FF2B5EF4-FFF2-40B4-BE49-F238E27FC236}">
                      <a16:creationId xmlns:a16="http://schemas.microsoft.com/office/drawing/2014/main" id="{56F233A4-77EE-FFD1-4705-2AFF2FCBD162}"/>
                    </a:ext>
                  </a:extLst>
                </p:cNvPr>
                <p:cNvGrpSpPr/>
                <p:nvPr/>
              </p:nvGrpSpPr>
              <p:grpSpPr>
                <a:xfrm flipH="1">
                  <a:off x="7543800" y="990600"/>
                  <a:ext cx="1151447" cy="2164259"/>
                  <a:chOff x="6286413" y="968958"/>
                  <a:chExt cx="1151447" cy="2164259"/>
                </a:xfrm>
                <a:grpFill/>
              </p:grpSpPr>
              <p:sp>
                <p:nvSpPr>
                  <p:cNvPr id="157" name="Donut 41">
                    <a:extLst>
                      <a:ext uri="{FF2B5EF4-FFF2-40B4-BE49-F238E27FC236}">
                        <a16:creationId xmlns:a16="http://schemas.microsoft.com/office/drawing/2014/main" id="{C0C333C7-94CE-8CFE-DCAA-31FEB62234AA}"/>
                      </a:ext>
                    </a:extLst>
                  </p:cNvPr>
                  <p:cNvSpPr/>
                  <p:nvPr/>
                </p:nvSpPr>
                <p:spPr>
                  <a:xfrm rot="20620213">
                    <a:off x="6286413" y="968958"/>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7" name="Donut 42">
                    <a:extLst>
                      <a:ext uri="{FF2B5EF4-FFF2-40B4-BE49-F238E27FC236}">
                        <a16:creationId xmlns:a16="http://schemas.microsoft.com/office/drawing/2014/main" id="{33C0DC07-59A0-FCEB-C444-BA29212A8EBE}"/>
                      </a:ext>
                    </a:extLst>
                  </p:cNvPr>
                  <p:cNvSpPr/>
                  <p:nvPr/>
                </p:nvSpPr>
                <p:spPr>
                  <a:xfrm rot="19921608">
                    <a:off x="6524438" y="1583728"/>
                    <a:ext cx="497793" cy="976073"/>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8" name="Donut 43">
                    <a:extLst>
                      <a:ext uri="{FF2B5EF4-FFF2-40B4-BE49-F238E27FC236}">
                        <a16:creationId xmlns:a16="http://schemas.microsoft.com/office/drawing/2014/main" id="{2EB5D4D5-6F98-DF58-B505-EFD5F9372852}"/>
                      </a:ext>
                    </a:extLst>
                  </p:cNvPr>
                  <p:cNvSpPr/>
                  <p:nvPr/>
                </p:nvSpPr>
                <p:spPr>
                  <a:xfrm rot="19376810">
                    <a:off x="6940067" y="2188160"/>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nvGrpSpPr>
            <p:cNvPr id="130" name="Group 58">
              <a:extLst>
                <a:ext uri="{FF2B5EF4-FFF2-40B4-BE49-F238E27FC236}">
                  <a16:creationId xmlns:a16="http://schemas.microsoft.com/office/drawing/2014/main" id="{7E0312B6-FB20-663F-D334-A8C182F26F0A}"/>
                </a:ext>
              </a:extLst>
            </p:cNvPr>
            <p:cNvGrpSpPr/>
            <p:nvPr/>
          </p:nvGrpSpPr>
          <p:grpSpPr>
            <a:xfrm>
              <a:off x="2133600" y="1219200"/>
              <a:ext cx="499126" cy="342307"/>
              <a:chOff x="5847812" y="3296093"/>
              <a:chExt cx="384964" cy="361507"/>
            </a:xfrm>
          </p:grpSpPr>
          <p:sp>
            <p:nvSpPr>
              <p:cNvPr id="150" name="Hexagon 149">
                <a:extLst>
                  <a:ext uri="{FF2B5EF4-FFF2-40B4-BE49-F238E27FC236}">
                    <a16:creationId xmlns:a16="http://schemas.microsoft.com/office/drawing/2014/main" id="{7AE923E1-8628-03BA-5BDC-61DB2057DA24}"/>
                  </a:ext>
                </a:extLst>
              </p:cNvPr>
              <p:cNvSpPr/>
              <p:nvPr/>
            </p:nvSpPr>
            <p:spPr>
              <a:xfrm>
                <a:off x="5847812" y="3296093"/>
                <a:ext cx="384964" cy="361507"/>
              </a:xfrm>
              <a:prstGeom prst="hexagon">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1" name="Hexagon 150">
                <a:extLst>
                  <a:ext uri="{FF2B5EF4-FFF2-40B4-BE49-F238E27FC236}">
                    <a16:creationId xmlns:a16="http://schemas.microsoft.com/office/drawing/2014/main" id="{9BDE1E81-7833-6671-03A9-3EF20B8FA5A5}"/>
                  </a:ext>
                </a:extLst>
              </p:cNvPr>
              <p:cNvSpPr/>
              <p:nvPr/>
            </p:nvSpPr>
            <p:spPr>
              <a:xfrm>
                <a:off x="5935562" y="3375837"/>
                <a:ext cx="195313" cy="207335"/>
              </a:xfrm>
              <a:prstGeom prst="hexag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131" name="Pentagon 15">
              <a:extLst>
                <a:ext uri="{FF2B5EF4-FFF2-40B4-BE49-F238E27FC236}">
                  <a16:creationId xmlns:a16="http://schemas.microsoft.com/office/drawing/2014/main" id="{2EDE3997-B5B2-7AC9-F79F-8DB4D146F725}"/>
                </a:ext>
              </a:extLst>
            </p:cNvPr>
            <p:cNvSpPr/>
            <p:nvPr/>
          </p:nvSpPr>
          <p:spPr>
            <a:xfrm rot="5400000">
              <a:off x="1752600" y="1447800"/>
              <a:ext cx="1447800" cy="1295400"/>
            </a:xfrm>
            <a:prstGeom prst="homePlate">
              <a:avLst>
                <a:gd name="adj" fmla="val 33138"/>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Cloud 13">
              <a:extLst>
                <a:ext uri="{FF2B5EF4-FFF2-40B4-BE49-F238E27FC236}">
                  <a16:creationId xmlns:a16="http://schemas.microsoft.com/office/drawing/2014/main" id="{6C06210C-7C01-99E9-6AB1-D9F68B072F0C}"/>
                </a:ext>
              </a:extLst>
            </p:cNvPr>
            <p:cNvSpPr/>
            <p:nvPr/>
          </p:nvSpPr>
          <p:spPr>
            <a:xfrm rot="15902291">
              <a:off x="2393292" y="1430926"/>
              <a:ext cx="1346928" cy="838558"/>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Cloud 14">
              <a:extLst>
                <a:ext uri="{FF2B5EF4-FFF2-40B4-BE49-F238E27FC236}">
                  <a16:creationId xmlns:a16="http://schemas.microsoft.com/office/drawing/2014/main" id="{3B95B4C6-C946-9A38-2A05-1FDB193B227E}"/>
                </a:ext>
              </a:extLst>
            </p:cNvPr>
            <p:cNvSpPr/>
            <p:nvPr/>
          </p:nvSpPr>
          <p:spPr>
            <a:xfrm>
              <a:off x="1560523" y="1015630"/>
              <a:ext cx="1778350" cy="505070"/>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Cloud 133">
              <a:extLst>
                <a:ext uri="{FF2B5EF4-FFF2-40B4-BE49-F238E27FC236}">
                  <a16:creationId xmlns:a16="http://schemas.microsoft.com/office/drawing/2014/main" id="{1CBDDB84-221D-A839-60CF-FEFB7A514037}"/>
                </a:ext>
              </a:extLst>
            </p:cNvPr>
            <p:cNvSpPr/>
            <p:nvPr/>
          </p:nvSpPr>
          <p:spPr>
            <a:xfrm rot="17395536">
              <a:off x="1026082" y="1454796"/>
              <a:ext cx="1450724" cy="838558"/>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5" name="Group 7">
              <a:extLst>
                <a:ext uri="{FF2B5EF4-FFF2-40B4-BE49-F238E27FC236}">
                  <a16:creationId xmlns:a16="http://schemas.microsoft.com/office/drawing/2014/main" id="{75A2659F-7735-72DA-3C80-22BF4ECA3620}"/>
                </a:ext>
              </a:extLst>
            </p:cNvPr>
            <p:cNvGrpSpPr/>
            <p:nvPr/>
          </p:nvGrpSpPr>
          <p:grpSpPr>
            <a:xfrm>
              <a:off x="1371600" y="838200"/>
              <a:ext cx="2074742" cy="793681"/>
              <a:chOff x="5486400" y="1371600"/>
              <a:chExt cx="1143000" cy="762000"/>
            </a:xfrm>
          </p:grpSpPr>
          <p:sp>
            <p:nvSpPr>
              <p:cNvPr id="146" name="Isosceles Triangle 2">
                <a:extLst>
                  <a:ext uri="{FF2B5EF4-FFF2-40B4-BE49-F238E27FC236}">
                    <a16:creationId xmlns:a16="http://schemas.microsoft.com/office/drawing/2014/main" id="{586CED34-B774-7841-7D9F-587BBB6F3D01}"/>
                  </a:ext>
                </a:extLst>
              </p:cNvPr>
              <p:cNvSpPr/>
              <p:nvPr/>
            </p:nvSpPr>
            <p:spPr>
              <a:xfrm>
                <a:off x="5715000" y="1371600"/>
                <a:ext cx="685800" cy="7620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Isosceles Triangle 3">
                <a:extLst>
                  <a:ext uri="{FF2B5EF4-FFF2-40B4-BE49-F238E27FC236}">
                    <a16:creationId xmlns:a16="http://schemas.microsoft.com/office/drawing/2014/main" id="{005B6343-7DF8-79D9-97AE-7DB9C79AE851}"/>
                  </a:ext>
                </a:extLst>
              </p:cNvPr>
              <p:cNvSpPr/>
              <p:nvPr/>
            </p:nvSpPr>
            <p:spPr>
              <a:xfrm>
                <a:off x="5486400" y="1524000"/>
                <a:ext cx="457200" cy="609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Isosceles Triangle 4">
                <a:extLst>
                  <a:ext uri="{FF2B5EF4-FFF2-40B4-BE49-F238E27FC236}">
                    <a16:creationId xmlns:a16="http://schemas.microsoft.com/office/drawing/2014/main" id="{D41BF923-97B8-F6A3-CFCC-E6A14DF65BD5}"/>
                  </a:ext>
                </a:extLst>
              </p:cNvPr>
              <p:cNvSpPr/>
              <p:nvPr/>
            </p:nvSpPr>
            <p:spPr>
              <a:xfrm>
                <a:off x="6172200" y="1524000"/>
                <a:ext cx="457200" cy="609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ounded Rectangle 5">
                <a:extLst>
                  <a:ext uri="{FF2B5EF4-FFF2-40B4-BE49-F238E27FC236}">
                    <a16:creationId xmlns:a16="http://schemas.microsoft.com/office/drawing/2014/main" id="{2841F72F-C607-353B-1979-105D252E991F}"/>
                  </a:ext>
                </a:extLst>
              </p:cNvPr>
              <p:cNvSpPr/>
              <p:nvPr/>
            </p:nvSpPr>
            <p:spPr>
              <a:xfrm>
                <a:off x="5486400" y="1905000"/>
                <a:ext cx="1143000" cy="2286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25">
              <a:extLst>
                <a:ext uri="{FF2B5EF4-FFF2-40B4-BE49-F238E27FC236}">
                  <a16:creationId xmlns:a16="http://schemas.microsoft.com/office/drawing/2014/main" id="{21C75ACC-12A6-8B2F-3620-2BF26A262B6E}"/>
                </a:ext>
              </a:extLst>
            </p:cNvPr>
            <p:cNvGrpSpPr/>
            <p:nvPr/>
          </p:nvGrpSpPr>
          <p:grpSpPr>
            <a:xfrm rot="15446483">
              <a:off x="1976166" y="3755736"/>
              <a:ext cx="2107255" cy="430080"/>
              <a:chOff x="5638800" y="4267200"/>
              <a:chExt cx="2590800" cy="838200"/>
            </a:xfrm>
            <a:solidFill>
              <a:srgbClr val="F5DE7B"/>
            </a:solidFill>
          </p:grpSpPr>
          <p:sp>
            <p:nvSpPr>
              <p:cNvPr id="142" name="Left-Right-Up Arrow 21">
                <a:extLst>
                  <a:ext uri="{FF2B5EF4-FFF2-40B4-BE49-F238E27FC236}">
                    <a16:creationId xmlns:a16="http://schemas.microsoft.com/office/drawing/2014/main" id="{AE014EDE-765F-9D69-6976-4E8296F41AE6}"/>
                  </a:ext>
                </a:extLst>
              </p:cNvPr>
              <p:cNvSpPr/>
              <p:nvPr/>
            </p:nvSpPr>
            <p:spPr>
              <a:xfrm>
                <a:off x="5638800" y="42672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Left-Right-Up Arrow 22">
                <a:extLst>
                  <a:ext uri="{FF2B5EF4-FFF2-40B4-BE49-F238E27FC236}">
                    <a16:creationId xmlns:a16="http://schemas.microsoft.com/office/drawing/2014/main" id="{2D7D568B-B788-D5AB-3787-3FF156DECF0B}"/>
                  </a:ext>
                </a:extLst>
              </p:cNvPr>
              <p:cNvSpPr/>
              <p:nvPr/>
            </p:nvSpPr>
            <p:spPr>
              <a:xfrm rot="10800000">
                <a:off x="6172200" y="44196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Left-Right-Up Arrow 23">
                <a:extLst>
                  <a:ext uri="{FF2B5EF4-FFF2-40B4-BE49-F238E27FC236}">
                    <a16:creationId xmlns:a16="http://schemas.microsoft.com/office/drawing/2014/main" id="{C21CFF54-B49F-D49F-5935-7AE21A3F27FE}"/>
                  </a:ext>
                </a:extLst>
              </p:cNvPr>
              <p:cNvSpPr/>
              <p:nvPr/>
            </p:nvSpPr>
            <p:spPr>
              <a:xfrm>
                <a:off x="6705600" y="42672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Left-Right-Up Arrow 24">
                <a:extLst>
                  <a:ext uri="{FF2B5EF4-FFF2-40B4-BE49-F238E27FC236}">
                    <a16:creationId xmlns:a16="http://schemas.microsoft.com/office/drawing/2014/main" id="{304CE38A-6960-E236-964D-D1A238A1C007}"/>
                  </a:ext>
                </a:extLst>
              </p:cNvPr>
              <p:cNvSpPr/>
              <p:nvPr/>
            </p:nvSpPr>
            <p:spPr>
              <a:xfrm rot="10800000">
                <a:off x="7239000" y="44196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 name="Group 25">
              <a:extLst>
                <a:ext uri="{FF2B5EF4-FFF2-40B4-BE49-F238E27FC236}">
                  <a16:creationId xmlns:a16="http://schemas.microsoft.com/office/drawing/2014/main" id="{88A81899-073A-39A6-E364-40C6A77C152A}"/>
                </a:ext>
              </a:extLst>
            </p:cNvPr>
            <p:cNvGrpSpPr/>
            <p:nvPr/>
          </p:nvGrpSpPr>
          <p:grpSpPr>
            <a:xfrm rot="6153517" flipH="1">
              <a:off x="604568" y="3908136"/>
              <a:ext cx="2107255" cy="430080"/>
              <a:chOff x="5638800" y="4267200"/>
              <a:chExt cx="2590800" cy="838200"/>
            </a:xfrm>
            <a:solidFill>
              <a:srgbClr val="F5DE7B"/>
            </a:solidFill>
          </p:grpSpPr>
          <p:sp>
            <p:nvSpPr>
              <p:cNvPr id="138" name="Left-Right-Up Arrow 21">
                <a:extLst>
                  <a:ext uri="{FF2B5EF4-FFF2-40B4-BE49-F238E27FC236}">
                    <a16:creationId xmlns:a16="http://schemas.microsoft.com/office/drawing/2014/main" id="{37932678-B298-69AD-3C73-4780F446B633}"/>
                  </a:ext>
                </a:extLst>
              </p:cNvPr>
              <p:cNvSpPr/>
              <p:nvPr/>
            </p:nvSpPr>
            <p:spPr>
              <a:xfrm>
                <a:off x="5638800" y="42672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Left-Right-Up Arrow 22">
                <a:extLst>
                  <a:ext uri="{FF2B5EF4-FFF2-40B4-BE49-F238E27FC236}">
                    <a16:creationId xmlns:a16="http://schemas.microsoft.com/office/drawing/2014/main" id="{3909129E-488C-718D-FC0C-B9E6543903A0}"/>
                  </a:ext>
                </a:extLst>
              </p:cNvPr>
              <p:cNvSpPr/>
              <p:nvPr/>
            </p:nvSpPr>
            <p:spPr>
              <a:xfrm rot="10800000">
                <a:off x="6172200" y="44196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Left-Right-Up Arrow 23">
                <a:extLst>
                  <a:ext uri="{FF2B5EF4-FFF2-40B4-BE49-F238E27FC236}">
                    <a16:creationId xmlns:a16="http://schemas.microsoft.com/office/drawing/2014/main" id="{51CA986E-4E41-706B-CEB6-AD24A7B2298E}"/>
                  </a:ext>
                </a:extLst>
              </p:cNvPr>
              <p:cNvSpPr/>
              <p:nvPr/>
            </p:nvSpPr>
            <p:spPr>
              <a:xfrm>
                <a:off x="6705600" y="42672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Left-Right-Up Arrow 24">
                <a:extLst>
                  <a:ext uri="{FF2B5EF4-FFF2-40B4-BE49-F238E27FC236}">
                    <a16:creationId xmlns:a16="http://schemas.microsoft.com/office/drawing/2014/main" id="{AB2D50C2-3DA2-7B10-7E26-3B90804E7AFD}"/>
                  </a:ext>
                </a:extLst>
              </p:cNvPr>
              <p:cNvSpPr/>
              <p:nvPr/>
            </p:nvSpPr>
            <p:spPr>
              <a:xfrm rot="10800000">
                <a:off x="7239000" y="44196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5097047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Image result for dark green orang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779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2495" y="1144724"/>
            <a:ext cx="4292419" cy="1200329"/>
          </a:xfrm>
          <a:prstGeom prst="rect">
            <a:avLst/>
          </a:prstGeom>
          <a:noFill/>
        </p:spPr>
        <p:txBody>
          <a:bodyPr wrap="square" rtlCol="0">
            <a:spAutoFit/>
          </a:bodyPr>
          <a:lstStyle/>
          <a:p>
            <a:r>
              <a:rPr lang="en-US" sz="2400" dirty="0">
                <a:solidFill>
                  <a:schemeClr val="bg1"/>
                </a:solidFill>
              </a:rPr>
              <a:t>He was the son of Herod Agrippa I, and the seventh and last king of the Herodian dynasty.</a:t>
            </a:r>
          </a:p>
        </p:txBody>
      </p:sp>
      <p:sp>
        <p:nvSpPr>
          <p:cNvPr id="6" name="TextBox 5"/>
          <p:cNvSpPr txBox="1"/>
          <p:nvPr/>
        </p:nvSpPr>
        <p:spPr>
          <a:xfrm>
            <a:off x="63374" y="0"/>
            <a:ext cx="12192000" cy="1015663"/>
          </a:xfrm>
          <a:prstGeom prst="rect">
            <a:avLst/>
          </a:prstGeom>
          <a:noFill/>
        </p:spPr>
        <p:txBody>
          <a:bodyPr wrap="square" rtlCol="0">
            <a:spAutoFit/>
          </a:bodyPr>
          <a:lstStyle/>
          <a:p>
            <a:pPr algn="ctr"/>
            <a:r>
              <a:rPr lang="en-US" sz="6000" dirty="0">
                <a:solidFill>
                  <a:schemeClr val="bg1"/>
                </a:solidFill>
                <a:latin typeface="High Tower Text" panose="02040502050506030303" pitchFamily="18" charset="0"/>
              </a:rPr>
              <a:t>King Herod Agrippa II</a:t>
            </a:r>
            <a:endParaRPr lang="en-US" sz="4400" dirty="0">
              <a:solidFill>
                <a:schemeClr val="bg1"/>
              </a:solidFill>
              <a:latin typeface="High Tower Text" panose="02040502050506030303" pitchFamily="18" charset="0"/>
            </a:endParaRPr>
          </a:p>
        </p:txBody>
      </p:sp>
      <p:grpSp>
        <p:nvGrpSpPr>
          <p:cNvPr id="46" name="Group 45"/>
          <p:cNvGrpSpPr/>
          <p:nvPr/>
        </p:nvGrpSpPr>
        <p:grpSpPr>
          <a:xfrm>
            <a:off x="1432252" y="1383054"/>
            <a:ext cx="9429206" cy="3833459"/>
            <a:chOff x="2401081" y="1872911"/>
            <a:chExt cx="9429206" cy="3833459"/>
          </a:xfrm>
        </p:grpSpPr>
        <p:sp>
          <p:nvSpPr>
            <p:cNvPr id="47" name="Rectangle 46"/>
            <p:cNvSpPr/>
            <p:nvPr/>
          </p:nvSpPr>
          <p:spPr>
            <a:xfrm>
              <a:off x="7936117" y="1872911"/>
              <a:ext cx="1915456" cy="457200"/>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Herod the Great</a:t>
              </a:r>
            </a:p>
          </p:txBody>
        </p:sp>
        <p:sp>
          <p:nvSpPr>
            <p:cNvPr id="48" name="Rectangle 47"/>
            <p:cNvSpPr/>
            <p:nvPr/>
          </p:nvSpPr>
          <p:spPr>
            <a:xfrm>
              <a:off x="5549230" y="2857693"/>
              <a:ext cx="1371600" cy="457200"/>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Aristobulus</a:t>
              </a:r>
              <a:endParaRPr lang="en-US" dirty="0"/>
            </a:p>
          </p:txBody>
        </p:sp>
        <p:sp>
          <p:nvSpPr>
            <p:cNvPr id="49" name="Rectangle 48"/>
            <p:cNvSpPr/>
            <p:nvPr/>
          </p:nvSpPr>
          <p:spPr>
            <a:xfrm>
              <a:off x="4274205" y="3845977"/>
              <a:ext cx="1887109" cy="457200"/>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Herod Agrippa l</a:t>
              </a:r>
            </a:p>
          </p:txBody>
        </p:sp>
        <p:sp>
          <p:nvSpPr>
            <p:cNvPr id="50" name="Rectangle 49"/>
            <p:cNvSpPr/>
            <p:nvPr/>
          </p:nvSpPr>
          <p:spPr>
            <a:xfrm>
              <a:off x="6797519" y="3824206"/>
              <a:ext cx="1371600" cy="457200"/>
            </a:xfrm>
            <a:prstGeom prst="rect">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Herodias</a:t>
              </a:r>
            </a:p>
          </p:txBody>
        </p:sp>
        <p:sp>
          <p:nvSpPr>
            <p:cNvPr id="51" name="Rectangle 50"/>
            <p:cNvSpPr/>
            <p:nvPr/>
          </p:nvSpPr>
          <p:spPr>
            <a:xfrm>
              <a:off x="8662544" y="2873908"/>
              <a:ext cx="1689770" cy="457200"/>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Herod Antipas</a:t>
              </a:r>
            </a:p>
          </p:txBody>
        </p:sp>
        <p:sp>
          <p:nvSpPr>
            <p:cNvPr id="52" name="Rectangle 51"/>
            <p:cNvSpPr/>
            <p:nvPr/>
          </p:nvSpPr>
          <p:spPr>
            <a:xfrm>
              <a:off x="10458687" y="2879236"/>
              <a:ext cx="1371600" cy="457200"/>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Philip</a:t>
              </a:r>
            </a:p>
          </p:txBody>
        </p:sp>
        <p:cxnSp>
          <p:nvCxnSpPr>
            <p:cNvPr id="53" name="Straight Connector 52"/>
            <p:cNvCxnSpPr/>
            <p:nvPr/>
          </p:nvCxnSpPr>
          <p:spPr>
            <a:xfrm flipV="1">
              <a:off x="8349343" y="3450771"/>
              <a:ext cx="772886" cy="6096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4" name="Group 53"/>
            <p:cNvGrpSpPr/>
            <p:nvPr/>
          </p:nvGrpSpPr>
          <p:grpSpPr>
            <a:xfrm>
              <a:off x="5154870" y="3516127"/>
              <a:ext cx="1851111" cy="209571"/>
              <a:chOff x="7327873" y="1237653"/>
              <a:chExt cx="2663531" cy="195943"/>
            </a:xfrm>
          </p:grpSpPr>
          <p:cxnSp>
            <p:nvCxnSpPr>
              <p:cNvPr id="76" name="Straight Connector 75"/>
              <p:cNvCxnSpPr/>
              <p:nvPr/>
            </p:nvCxnSpPr>
            <p:spPr>
              <a:xfrm>
                <a:off x="7327873" y="1251124"/>
                <a:ext cx="266353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9978988" y="1237653"/>
                <a:ext cx="1" cy="1828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7344645" y="1250716"/>
                <a:ext cx="1" cy="1828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5" name="Rectangle 54"/>
            <p:cNvSpPr/>
            <p:nvPr/>
          </p:nvSpPr>
          <p:spPr>
            <a:xfrm>
              <a:off x="7106943" y="2871898"/>
              <a:ext cx="1371600" cy="457200"/>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Archelaus</a:t>
              </a:r>
              <a:endParaRPr lang="en-US" dirty="0"/>
            </a:p>
          </p:txBody>
        </p:sp>
        <p:cxnSp>
          <p:nvCxnSpPr>
            <p:cNvPr id="56" name="Straight Connector 55"/>
            <p:cNvCxnSpPr/>
            <p:nvPr/>
          </p:nvCxnSpPr>
          <p:spPr>
            <a:xfrm flipV="1">
              <a:off x="6215743" y="2492829"/>
              <a:ext cx="5094514" cy="108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6226629" y="2481943"/>
              <a:ext cx="8401" cy="3430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7772400" y="2514600"/>
              <a:ext cx="8401" cy="3430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9448800" y="2514600"/>
              <a:ext cx="8401" cy="3430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1277600" y="2514600"/>
              <a:ext cx="0" cy="304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1" name="Group 60"/>
            <p:cNvGrpSpPr/>
            <p:nvPr/>
          </p:nvGrpSpPr>
          <p:grpSpPr>
            <a:xfrm>
              <a:off x="2401081" y="4855069"/>
              <a:ext cx="5441929" cy="851301"/>
              <a:chOff x="3326366" y="4724441"/>
              <a:chExt cx="5441929" cy="851301"/>
            </a:xfrm>
          </p:grpSpPr>
          <p:sp>
            <p:nvSpPr>
              <p:cNvPr id="65" name="Rectangle 64"/>
              <p:cNvSpPr/>
              <p:nvPr/>
            </p:nvSpPr>
            <p:spPr>
              <a:xfrm>
                <a:off x="3326366" y="5118542"/>
                <a:ext cx="1953205" cy="457200"/>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Herod Agrippa II </a:t>
                </a:r>
              </a:p>
            </p:txBody>
          </p:sp>
          <p:sp>
            <p:nvSpPr>
              <p:cNvPr id="66" name="Rectangle 65"/>
              <p:cNvSpPr/>
              <p:nvPr/>
            </p:nvSpPr>
            <p:spPr>
              <a:xfrm>
                <a:off x="5588992" y="5086807"/>
                <a:ext cx="1371600" cy="457200"/>
              </a:xfrm>
              <a:prstGeom prst="rect">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Bernice</a:t>
                </a:r>
              </a:p>
            </p:txBody>
          </p:sp>
          <p:sp>
            <p:nvSpPr>
              <p:cNvPr id="67" name="Rectangle 66"/>
              <p:cNvSpPr/>
              <p:nvPr/>
            </p:nvSpPr>
            <p:spPr>
              <a:xfrm>
                <a:off x="7396695" y="5086807"/>
                <a:ext cx="1371600" cy="457200"/>
              </a:xfrm>
              <a:prstGeom prst="rect">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Drusilla</a:t>
                </a:r>
              </a:p>
            </p:txBody>
          </p:sp>
          <p:grpSp>
            <p:nvGrpSpPr>
              <p:cNvPr id="68" name="Group 67"/>
              <p:cNvGrpSpPr/>
              <p:nvPr/>
            </p:nvGrpSpPr>
            <p:grpSpPr>
              <a:xfrm>
                <a:off x="4262241" y="4724441"/>
                <a:ext cx="1851111" cy="209571"/>
                <a:chOff x="7327873" y="1237653"/>
                <a:chExt cx="2663531" cy="195943"/>
              </a:xfrm>
            </p:grpSpPr>
            <p:cxnSp>
              <p:nvCxnSpPr>
                <p:cNvPr id="73" name="Straight Connector 72"/>
                <p:cNvCxnSpPr/>
                <p:nvPr/>
              </p:nvCxnSpPr>
              <p:spPr>
                <a:xfrm>
                  <a:off x="7327873" y="1251124"/>
                  <a:ext cx="266353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9978988" y="1237653"/>
                  <a:ext cx="1" cy="1828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7344645" y="1250716"/>
                  <a:ext cx="1" cy="1828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a:off x="6091041" y="4724441"/>
                <a:ext cx="1851111" cy="209571"/>
                <a:chOff x="7327873" y="1237653"/>
                <a:chExt cx="2663531" cy="195943"/>
              </a:xfrm>
            </p:grpSpPr>
            <p:cxnSp>
              <p:nvCxnSpPr>
                <p:cNvPr id="70" name="Straight Connector 69"/>
                <p:cNvCxnSpPr/>
                <p:nvPr/>
              </p:nvCxnSpPr>
              <p:spPr>
                <a:xfrm>
                  <a:off x="7327873" y="1251124"/>
                  <a:ext cx="266353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9978988" y="1237653"/>
                  <a:ext cx="1" cy="1828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7344645" y="1250716"/>
                  <a:ext cx="1" cy="1828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62" name="TextBox 61"/>
            <p:cNvSpPr txBox="1"/>
            <p:nvPr/>
          </p:nvSpPr>
          <p:spPr>
            <a:xfrm>
              <a:off x="6509657" y="4267200"/>
              <a:ext cx="2558143" cy="400110"/>
            </a:xfrm>
            <a:prstGeom prst="rect">
              <a:avLst/>
            </a:prstGeom>
            <a:noFill/>
          </p:spPr>
          <p:txBody>
            <a:bodyPr wrap="square" rtlCol="0">
              <a:spAutoFit/>
            </a:bodyPr>
            <a:lstStyle/>
            <a:p>
              <a:r>
                <a:rPr lang="en-US" sz="1000" dirty="0">
                  <a:solidFill>
                    <a:schemeClr val="bg1"/>
                  </a:solidFill>
                </a:rPr>
                <a:t>Wife of Philip Who became Antipas wife</a:t>
              </a:r>
            </a:p>
            <a:p>
              <a:r>
                <a:rPr lang="en-US" sz="1000" dirty="0">
                  <a:solidFill>
                    <a:schemeClr val="bg1"/>
                  </a:solidFill>
                </a:rPr>
                <a:t>(Matthew 14:1-6) </a:t>
              </a:r>
            </a:p>
          </p:txBody>
        </p:sp>
        <p:cxnSp>
          <p:nvCxnSpPr>
            <p:cNvPr id="63" name="Straight Connector 62"/>
            <p:cNvCxnSpPr/>
            <p:nvPr/>
          </p:nvCxnSpPr>
          <p:spPr>
            <a:xfrm flipV="1">
              <a:off x="5181600" y="4419600"/>
              <a:ext cx="0" cy="6749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flipV="1">
              <a:off x="6157886" y="3341870"/>
              <a:ext cx="3428" cy="1959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58" name="TextBox 157"/>
          <p:cNvSpPr txBox="1"/>
          <p:nvPr/>
        </p:nvSpPr>
        <p:spPr>
          <a:xfrm>
            <a:off x="3722913" y="5214259"/>
            <a:ext cx="1197429" cy="553998"/>
          </a:xfrm>
          <a:prstGeom prst="rect">
            <a:avLst/>
          </a:prstGeom>
          <a:noFill/>
        </p:spPr>
        <p:txBody>
          <a:bodyPr wrap="square" rtlCol="0">
            <a:spAutoFit/>
          </a:bodyPr>
          <a:lstStyle/>
          <a:p>
            <a:r>
              <a:rPr lang="en-US" sz="1000" dirty="0">
                <a:solidFill>
                  <a:schemeClr val="bg1"/>
                </a:solidFill>
              </a:rPr>
              <a:t>Wife of Agrippa II</a:t>
            </a:r>
          </a:p>
          <a:p>
            <a:r>
              <a:rPr lang="en-US" sz="1000" dirty="0">
                <a:solidFill>
                  <a:schemeClr val="bg1"/>
                </a:solidFill>
              </a:rPr>
              <a:t>Acts 25:13; 23;</a:t>
            </a:r>
          </a:p>
          <a:p>
            <a:r>
              <a:rPr lang="en-US" sz="1000" dirty="0">
                <a:solidFill>
                  <a:schemeClr val="bg1"/>
                </a:solidFill>
              </a:rPr>
              <a:t>26:30</a:t>
            </a:r>
          </a:p>
        </p:txBody>
      </p:sp>
      <p:sp>
        <p:nvSpPr>
          <p:cNvPr id="159" name="TextBox 158"/>
          <p:cNvSpPr txBox="1"/>
          <p:nvPr/>
        </p:nvSpPr>
        <p:spPr>
          <a:xfrm>
            <a:off x="5573485" y="5203373"/>
            <a:ext cx="1197429" cy="400110"/>
          </a:xfrm>
          <a:prstGeom prst="rect">
            <a:avLst/>
          </a:prstGeom>
          <a:noFill/>
        </p:spPr>
        <p:txBody>
          <a:bodyPr wrap="square" rtlCol="0">
            <a:spAutoFit/>
          </a:bodyPr>
          <a:lstStyle/>
          <a:p>
            <a:r>
              <a:rPr lang="en-US" sz="1000" dirty="0">
                <a:solidFill>
                  <a:schemeClr val="bg1"/>
                </a:solidFill>
              </a:rPr>
              <a:t>Wife of Gov. Felix</a:t>
            </a:r>
          </a:p>
          <a:p>
            <a:r>
              <a:rPr lang="en-US" sz="1000" dirty="0">
                <a:solidFill>
                  <a:schemeClr val="bg1"/>
                </a:solidFill>
              </a:rPr>
              <a:t>Acts 24:24</a:t>
            </a:r>
          </a:p>
        </p:txBody>
      </p:sp>
      <p:cxnSp>
        <p:nvCxnSpPr>
          <p:cNvPr id="160" name="Straight Connector 159"/>
          <p:cNvCxnSpPr/>
          <p:nvPr/>
        </p:nvCxnSpPr>
        <p:spPr>
          <a:xfrm flipV="1">
            <a:off x="7413171" y="2993572"/>
            <a:ext cx="2579915" cy="60959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9F8DEAAB-9BB7-D380-3FF1-C3EEFB9735CE}"/>
              </a:ext>
            </a:extLst>
          </p:cNvPr>
          <p:cNvGrpSpPr/>
          <p:nvPr/>
        </p:nvGrpSpPr>
        <p:grpSpPr>
          <a:xfrm>
            <a:off x="9093081" y="3156465"/>
            <a:ext cx="1865323" cy="3477498"/>
            <a:chOff x="4251048" y="527747"/>
            <a:chExt cx="1844952" cy="3363480"/>
          </a:xfrm>
        </p:grpSpPr>
        <p:sp>
          <p:nvSpPr>
            <p:cNvPr id="3" name="Oval 2">
              <a:extLst>
                <a:ext uri="{FF2B5EF4-FFF2-40B4-BE49-F238E27FC236}">
                  <a16:creationId xmlns:a16="http://schemas.microsoft.com/office/drawing/2014/main" id="{79AED3E6-84A5-A7DC-9F51-CC06748075B1}"/>
                </a:ext>
              </a:extLst>
            </p:cNvPr>
            <p:cNvSpPr/>
            <p:nvPr/>
          </p:nvSpPr>
          <p:spPr>
            <a:xfrm rot="19336703">
              <a:off x="5191909" y="3491748"/>
              <a:ext cx="341586" cy="399479"/>
            </a:xfrm>
            <a:prstGeom prst="ellipse">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1A81EDF4-6844-5B2F-CDDF-8474D8D18028}"/>
                </a:ext>
              </a:extLst>
            </p:cNvPr>
            <p:cNvSpPr/>
            <p:nvPr/>
          </p:nvSpPr>
          <p:spPr>
            <a:xfrm rot="2192056">
              <a:off x="4885479" y="3491579"/>
              <a:ext cx="341586" cy="397915"/>
            </a:xfrm>
            <a:prstGeom prst="ellipse">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1F6776E-CB75-DC1C-CC96-BF7F3FF89994}"/>
                </a:ext>
              </a:extLst>
            </p:cNvPr>
            <p:cNvSpPr/>
            <p:nvPr/>
          </p:nvSpPr>
          <p:spPr>
            <a:xfrm>
              <a:off x="5830614" y="2438400"/>
              <a:ext cx="265386" cy="3725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AF0A395-010E-AF11-3393-0D2E1245FFB5}"/>
                </a:ext>
              </a:extLst>
            </p:cNvPr>
            <p:cNvSpPr/>
            <p:nvPr/>
          </p:nvSpPr>
          <p:spPr>
            <a:xfrm rot="18419806">
              <a:off x="4200345" y="2483587"/>
              <a:ext cx="394437" cy="29303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2BDDEAFE-63B6-0A74-97B0-4B9DD75D9D97}"/>
                </a:ext>
              </a:extLst>
            </p:cNvPr>
            <p:cNvSpPr/>
            <p:nvPr/>
          </p:nvSpPr>
          <p:spPr>
            <a:xfrm rot="19984891">
              <a:off x="5489531" y="1730308"/>
              <a:ext cx="478221" cy="969967"/>
            </a:xfrm>
            <a:prstGeom prst="trapezoid">
              <a:avLst/>
            </a:prstGeom>
            <a:solidFill>
              <a:srgbClr val="5DA76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216A4150-EA24-E553-5EF4-ED5254C3AFAE}"/>
                </a:ext>
              </a:extLst>
            </p:cNvPr>
            <p:cNvSpPr/>
            <p:nvPr/>
          </p:nvSpPr>
          <p:spPr>
            <a:xfrm rot="2090544">
              <a:off x="4433909" y="1765608"/>
              <a:ext cx="478221" cy="919011"/>
            </a:xfrm>
            <a:prstGeom prst="trapezoid">
              <a:avLst/>
            </a:prstGeom>
            <a:solidFill>
              <a:srgbClr val="5DA76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A46912FD-C4D4-8A46-4DAB-4CDC74FEF10E}"/>
                </a:ext>
              </a:extLst>
            </p:cNvPr>
            <p:cNvSpPr/>
            <p:nvPr/>
          </p:nvSpPr>
          <p:spPr>
            <a:xfrm>
              <a:off x="4669221" y="1802120"/>
              <a:ext cx="1093076" cy="1855480"/>
            </a:xfrm>
            <a:prstGeom prst="trapezoid">
              <a:avLst/>
            </a:prstGeom>
            <a:solidFill>
              <a:srgbClr val="5DA76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040BD156-E045-2F1C-89F0-CCC0AFA08FBC}"/>
                </a:ext>
              </a:extLst>
            </p:cNvPr>
            <p:cNvSpPr/>
            <p:nvPr/>
          </p:nvSpPr>
          <p:spPr>
            <a:xfrm rot="10800000">
              <a:off x="5010807" y="1855217"/>
              <a:ext cx="409903" cy="212389"/>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290">
              <a:extLst>
                <a:ext uri="{FF2B5EF4-FFF2-40B4-BE49-F238E27FC236}">
                  <a16:creationId xmlns:a16="http://schemas.microsoft.com/office/drawing/2014/main" id="{E75B3980-05E4-B4AB-D827-4A1F83B8A78D}"/>
                </a:ext>
              </a:extLst>
            </p:cNvPr>
            <p:cNvSpPr/>
            <p:nvPr/>
          </p:nvSpPr>
          <p:spPr>
            <a:xfrm rot="657615">
              <a:off x="4480462" y="1822619"/>
              <a:ext cx="560587" cy="2033550"/>
            </a:xfrm>
            <a:custGeom>
              <a:avLst/>
              <a:gdLst>
                <a:gd name="connsiteX0" fmla="*/ 0 w 546538"/>
                <a:gd name="connsiteY0" fmla="*/ 1980593 h 1980593"/>
                <a:gd name="connsiteX1" fmla="*/ 168782 w 546538"/>
                <a:gd name="connsiteY1" fmla="*/ 0 h 1980593"/>
                <a:gd name="connsiteX2" fmla="*/ 377756 w 546538"/>
                <a:gd name="connsiteY2" fmla="*/ 0 h 1980593"/>
                <a:gd name="connsiteX3" fmla="*/ 546538 w 546538"/>
                <a:gd name="connsiteY3" fmla="*/ 1980593 h 1980593"/>
                <a:gd name="connsiteX4" fmla="*/ 0 w 546538"/>
                <a:gd name="connsiteY4" fmla="*/ 1980593 h 1980593"/>
                <a:gd name="connsiteX0" fmla="*/ 0 w 546538"/>
                <a:gd name="connsiteY0" fmla="*/ 1980593 h 2033550"/>
                <a:gd name="connsiteX1" fmla="*/ 168782 w 546538"/>
                <a:gd name="connsiteY1" fmla="*/ 0 h 2033550"/>
                <a:gd name="connsiteX2" fmla="*/ 377756 w 546538"/>
                <a:gd name="connsiteY2" fmla="*/ 0 h 2033550"/>
                <a:gd name="connsiteX3" fmla="*/ 546538 w 546538"/>
                <a:gd name="connsiteY3" fmla="*/ 1980593 h 2033550"/>
                <a:gd name="connsiteX4" fmla="*/ 0 w 546538"/>
                <a:gd name="connsiteY4" fmla="*/ 1980593 h 2033550"/>
                <a:gd name="connsiteX0" fmla="*/ 14049 w 560587"/>
                <a:gd name="connsiteY0" fmla="*/ 1980593 h 2033550"/>
                <a:gd name="connsiteX1" fmla="*/ 182831 w 560587"/>
                <a:gd name="connsiteY1" fmla="*/ 0 h 2033550"/>
                <a:gd name="connsiteX2" fmla="*/ 391805 w 560587"/>
                <a:gd name="connsiteY2" fmla="*/ 0 h 2033550"/>
                <a:gd name="connsiteX3" fmla="*/ 560587 w 560587"/>
                <a:gd name="connsiteY3" fmla="*/ 1980593 h 2033550"/>
                <a:gd name="connsiteX4" fmla="*/ 14049 w 560587"/>
                <a:gd name="connsiteY4" fmla="*/ 1980593 h 20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587" h="2033550">
                  <a:moveTo>
                    <a:pt x="14049" y="1980593"/>
                  </a:moveTo>
                  <a:cubicBezTo>
                    <a:pt x="-50772" y="1290622"/>
                    <a:pt x="126570" y="660198"/>
                    <a:pt x="182831" y="0"/>
                  </a:cubicBezTo>
                  <a:lnTo>
                    <a:pt x="391805" y="0"/>
                  </a:lnTo>
                  <a:lnTo>
                    <a:pt x="560587" y="1980593"/>
                  </a:lnTo>
                  <a:cubicBezTo>
                    <a:pt x="378408" y="1980593"/>
                    <a:pt x="130601" y="2099747"/>
                    <a:pt x="14049" y="1980593"/>
                  </a:cubicBezTo>
                  <a:close/>
                </a:path>
              </a:pathLst>
            </a:custGeom>
            <a:solidFill>
              <a:srgbClr val="7030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290">
              <a:extLst>
                <a:ext uri="{FF2B5EF4-FFF2-40B4-BE49-F238E27FC236}">
                  <a16:creationId xmlns:a16="http://schemas.microsoft.com/office/drawing/2014/main" id="{ABCA8E06-5DC8-3F70-286A-25CD07CF95E4}"/>
                </a:ext>
              </a:extLst>
            </p:cNvPr>
            <p:cNvSpPr/>
            <p:nvPr/>
          </p:nvSpPr>
          <p:spPr>
            <a:xfrm rot="20942385" flipH="1">
              <a:off x="5293605" y="1787345"/>
              <a:ext cx="560587" cy="2033550"/>
            </a:xfrm>
            <a:custGeom>
              <a:avLst/>
              <a:gdLst>
                <a:gd name="connsiteX0" fmla="*/ 0 w 546538"/>
                <a:gd name="connsiteY0" fmla="*/ 1980593 h 1980593"/>
                <a:gd name="connsiteX1" fmla="*/ 168782 w 546538"/>
                <a:gd name="connsiteY1" fmla="*/ 0 h 1980593"/>
                <a:gd name="connsiteX2" fmla="*/ 377756 w 546538"/>
                <a:gd name="connsiteY2" fmla="*/ 0 h 1980593"/>
                <a:gd name="connsiteX3" fmla="*/ 546538 w 546538"/>
                <a:gd name="connsiteY3" fmla="*/ 1980593 h 1980593"/>
                <a:gd name="connsiteX4" fmla="*/ 0 w 546538"/>
                <a:gd name="connsiteY4" fmla="*/ 1980593 h 1980593"/>
                <a:gd name="connsiteX0" fmla="*/ 0 w 546538"/>
                <a:gd name="connsiteY0" fmla="*/ 1980593 h 2033550"/>
                <a:gd name="connsiteX1" fmla="*/ 168782 w 546538"/>
                <a:gd name="connsiteY1" fmla="*/ 0 h 2033550"/>
                <a:gd name="connsiteX2" fmla="*/ 377756 w 546538"/>
                <a:gd name="connsiteY2" fmla="*/ 0 h 2033550"/>
                <a:gd name="connsiteX3" fmla="*/ 546538 w 546538"/>
                <a:gd name="connsiteY3" fmla="*/ 1980593 h 2033550"/>
                <a:gd name="connsiteX4" fmla="*/ 0 w 546538"/>
                <a:gd name="connsiteY4" fmla="*/ 1980593 h 2033550"/>
                <a:gd name="connsiteX0" fmla="*/ 14049 w 560587"/>
                <a:gd name="connsiteY0" fmla="*/ 1980593 h 2033550"/>
                <a:gd name="connsiteX1" fmla="*/ 182831 w 560587"/>
                <a:gd name="connsiteY1" fmla="*/ 0 h 2033550"/>
                <a:gd name="connsiteX2" fmla="*/ 391805 w 560587"/>
                <a:gd name="connsiteY2" fmla="*/ 0 h 2033550"/>
                <a:gd name="connsiteX3" fmla="*/ 560587 w 560587"/>
                <a:gd name="connsiteY3" fmla="*/ 1980593 h 2033550"/>
                <a:gd name="connsiteX4" fmla="*/ 14049 w 560587"/>
                <a:gd name="connsiteY4" fmla="*/ 1980593 h 20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587" h="2033550">
                  <a:moveTo>
                    <a:pt x="14049" y="1980593"/>
                  </a:moveTo>
                  <a:cubicBezTo>
                    <a:pt x="-50772" y="1290622"/>
                    <a:pt x="126570" y="660198"/>
                    <a:pt x="182831" y="0"/>
                  </a:cubicBezTo>
                  <a:lnTo>
                    <a:pt x="391805" y="0"/>
                  </a:lnTo>
                  <a:lnTo>
                    <a:pt x="560587" y="1980593"/>
                  </a:lnTo>
                  <a:cubicBezTo>
                    <a:pt x="378408" y="1980593"/>
                    <a:pt x="130601" y="2099747"/>
                    <a:pt x="14049" y="1980593"/>
                  </a:cubicBezTo>
                  <a:close/>
                </a:path>
              </a:pathLst>
            </a:custGeom>
            <a:solidFill>
              <a:srgbClr val="7030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entagon 188">
              <a:extLst>
                <a:ext uri="{FF2B5EF4-FFF2-40B4-BE49-F238E27FC236}">
                  <a16:creationId xmlns:a16="http://schemas.microsoft.com/office/drawing/2014/main" id="{F1C0A255-5CE2-F9FC-8A6B-476FFDA3490D}"/>
                </a:ext>
              </a:extLst>
            </p:cNvPr>
            <p:cNvSpPr/>
            <p:nvPr/>
          </p:nvSpPr>
          <p:spPr>
            <a:xfrm rot="5400000">
              <a:off x="4648880" y="989922"/>
              <a:ext cx="1065439" cy="914400"/>
            </a:xfrm>
            <a:custGeom>
              <a:avLst/>
              <a:gdLst>
                <a:gd name="connsiteX0" fmla="*/ 0 w 1150111"/>
                <a:gd name="connsiteY0" fmla="*/ 0 h 985331"/>
                <a:gd name="connsiteX1" fmla="*/ 823592 w 1150111"/>
                <a:gd name="connsiteY1" fmla="*/ 0 h 985331"/>
                <a:gd name="connsiteX2" fmla="*/ 1150111 w 1150111"/>
                <a:gd name="connsiteY2" fmla="*/ 492666 h 985331"/>
                <a:gd name="connsiteX3" fmla="*/ 823592 w 1150111"/>
                <a:gd name="connsiteY3" fmla="*/ 985331 h 985331"/>
                <a:gd name="connsiteX4" fmla="*/ 0 w 1150111"/>
                <a:gd name="connsiteY4" fmla="*/ 985331 h 985331"/>
                <a:gd name="connsiteX5" fmla="*/ 0 w 1150111"/>
                <a:gd name="connsiteY5" fmla="*/ 0 h 985331"/>
                <a:gd name="connsiteX0" fmla="*/ 0 w 1150111"/>
                <a:gd name="connsiteY0" fmla="*/ 0 h 985331"/>
                <a:gd name="connsiteX1" fmla="*/ 823592 w 1150111"/>
                <a:gd name="connsiteY1" fmla="*/ 0 h 985331"/>
                <a:gd name="connsiteX2" fmla="*/ 1150111 w 1150111"/>
                <a:gd name="connsiteY2" fmla="*/ 492666 h 985331"/>
                <a:gd name="connsiteX3" fmla="*/ 823592 w 1150111"/>
                <a:gd name="connsiteY3" fmla="*/ 985331 h 985331"/>
                <a:gd name="connsiteX4" fmla="*/ 0 w 1150111"/>
                <a:gd name="connsiteY4" fmla="*/ 985331 h 985331"/>
                <a:gd name="connsiteX5" fmla="*/ 0 w 1150111"/>
                <a:gd name="connsiteY5" fmla="*/ 0 h 985331"/>
                <a:gd name="connsiteX0" fmla="*/ 0 w 1150111"/>
                <a:gd name="connsiteY0" fmla="*/ 0 h 985331"/>
                <a:gd name="connsiteX1" fmla="*/ 823592 w 1150111"/>
                <a:gd name="connsiteY1" fmla="*/ 0 h 985331"/>
                <a:gd name="connsiteX2" fmla="*/ 1150111 w 1150111"/>
                <a:gd name="connsiteY2" fmla="*/ 492666 h 985331"/>
                <a:gd name="connsiteX3" fmla="*/ 823592 w 1150111"/>
                <a:gd name="connsiteY3" fmla="*/ 985331 h 985331"/>
                <a:gd name="connsiteX4" fmla="*/ 0 w 1150111"/>
                <a:gd name="connsiteY4" fmla="*/ 985331 h 985331"/>
                <a:gd name="connsiteX5" fmla="*/ 0 w 1150111"/>
                <a:gd name="connsiteY5" fmla="*/ 0 h 985331"/>
                <a:gd name="connsiteX0" fmla="*/ 0 w 1150111"/>
                <a:gd name="connsiteY0" fmla="*/ 0 h 985331"/>
                <a:gd name="connsiteX1" fmla="*/ 823592 w 1150111"/>
                <a:gd name="connsiteY1" fmla="*/ 0 h 985331"/>
                <a:gd name="connsiteX2" fmla="*/ 1150111 w 1150111"/>
                <a:gd name="connsiteY2" fmla="*/ 492666 h 985331"/>
                <a:gd name="connsiteX3" fmla="*/ 823592 w 1150111"/>
                <a:gd name="connsiteY3" fmla="*/ 985331 h 985331"/>
                <a:gd name="connsiteX4" fmla="*/ 0 w 1150111"/>
                <a:gd name="connsiteY4" fmla="*/ 985331 h 985331"/>
                <a:gd name="connsiteX5" fmla="*/ 0 w 1150111"/>
                <a:gd name="connsiteY5" fmla="*/ 0 h 985331"/>
                <a:gd name="connsiteX0" fmla="*/ 0 w 1150111"/>
                <a:gd name="connsiteY0" fmla="*/ 0 h 985331"/>
                <a:gd name="connsiteX1" fmla="*/ 823592 w 1150111"/>
                <a:gd name="connsiteY1" fmla="*/ 0 h 985331"/>
                <a:gd name="connsiteX2" fmla="*/ 1150111 w 1150111"/>
                <a:gd name="connsiteY2" fmla="*/ 492666 h 985331"/>
                <a:gd name="connsiteX3" fmla="*/ 823592 w 1150111"/>
                <a:gd name="connsiteY3" fmla="*/ 985331 h 985331"/>
                <a:gd name="connsiteX4" fmla="*/ 0 w 1150111"/>
                <a:gd name="connsiteY4" fmla="*/ 985331 h 985331"/>
                <a:gd name="connsiteX5" fmla="*/ 0 w 1150111"/>
                <a:gd name="connsiteY5" fmla="*/ 0 h 98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0111" h="985331">
                  <a:moveTo>
                    <a:pt x="0" y="0"/>
                  </a:moveTo>
                  <a:cubicBezTo>
                    <a:pt x="283240" y="69668"/>
                    <a:pt x="549061" y="0"/>
                    <a:pt x="823592" y="0"/>
                  </a:cubicBezTo>
                  <a:cubicBezTo>
                    <a:pt x="1045643" y="164222"/>
                    <a:pt x="1041271" y="328444"/>
                    <a:pt x="1150111" y="492666"/>
                  </a:cubicBezTo>
                  <a:cubicBezTo>
                    <a:pt x="1041271" y="656888"/>
                    <a:pt x="1045643" y="916904"/>
                    <a:pt x="823592" y="985331"/>
                  </a:cubicBezTo>
                  <a:cubicBezTo>
                    <a:pt x="549061" y="985331"/>
                    <a:pt x="274531" y="924371"/>
                    <a:pt x="0" y="985331"/>
                  </a:cubicBezTo>
                  <a:lnTo>
                    <a:pt x="0" y="0"/>
                  </a:ln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366">
              <a:extLst>
                <a:ext uri="{FF2B5EF4-FFF2-40B4-BE49-F238E27FC236}">
                  <a16:creationId xmlns:a16="http://schemas.microsoft.com/office/drawing/2014/main" id="{96C3AEAF-EAE8-4A81-8889-ECF57D02157B}"/>
                </a:ext>
              </a:extLst>
            </p:cNvPr>
            <p:cNvSpPr/>
            <p:nvPr/>
          </p:nvSpPr>
          <p:spPr>
            <a:xfrm rot="4006606" flipH="1">
              <a:off x="4351070" y="488147"/>
              <a:ext cx="1645908" cy="1725108"/>
            </a:xfrm>
            <a:custGeom>
              <a:avLst/>
              <a:gdLst>
                <a:gd name="connsiteX0" fmla="*/ 1557686 w 1645908"/>
                <a:gd name="connsiteY0" fmla="*/ 253197 h 1725108"/>
                <a:gd name="connsiteX1" fmla="*/ 1317005 w 1645908"/>
                <a:gd name="connsiteY1" fmla="*/ 98240 h 1725108"/>
                <a:gd name="connsiteX2" fmla="*/ 817635 w 1645908"/>
                <a:gd name="connsiteY2" fmla="*/ 56527 h 1725108"/>
                <a:gd name="connsiteX3" fmla="*/ 808648 w 1645908"/>
                <a:gd name="connsiteY3" fmla="*/ 54933 h 1725108"/>
                <a:gd name="connsiteX4" fmla="*/ 800470 w 1645908"/>
                <a:gd name="connsiteY4" fmla="*/ 55093 h 1725108"/>
                <a:gd name="connsiteX5" fmla="*/ 785456 w 1645908"/>
                <a:gd name="connsiteY5" fmla="*/ 53839 h 1725108"/>
                <a:gd name="connsiteX6" fmla="*/ 785326 w 1645908"/>
                <a:gd name="connsiteY6" fmla="*/ 55389 h 1725108"/>
                <a:gd name="connsiteX7" fmla="*/ 756779 w 1645908"/>
                <a:gd name="connsiteY7" fmla="*/ 55947 h 1725108"/>
                <a:gd name="connsiteX8" fmla="*/ 212741 w 1645908"/>
                <a:gd name="connsiteY8" fmla="*/ 129895 h 1725108"/>
                <a:gd name="connsiteX9" fmla="*/ 0 w 1645908"/>
                <a:gd name="connsiteY9" fmla="*/ 360895 h 1725108"/>
                <a:gd name="connsiteX10" fmla="*/ 0 w 1645908"/>
                <a:gd name="connsiteY10" fmla="*/ 591894 h 1725108"/>
                <a:gd name="connsiteX11" fmla="*/ 552287 w 1645908"/>
                <a:gd name="connsiteY11" fmla="*/ 591895 h 1725108"/>
                <a:gd name="connsiteX12" fmla="*/ 748310 w 1645908"/>
                <a:gd name="connsiteY12" fmla="*/ 450811 h 1725108"/>
                <a:gd name="connsiteX13" fmla="*/ 760220 w 1645908"/>
                <a:gd name="connsiteY13" fmla="*/ 386757 h 1725108"/>
                <a:gd name="connsiteX14" fmla="*/ 760336 w 1645908"/>
                <a:gd name="connsiteY14" fmla="*/ 411744 h 1725108"/>
                <a:gd name="connsiteX15" fmla="*/ 977754 w 1645908"/>
                <a:gd name="connsiteY15" fmla="*/ 675411 h 1725108"/>
                <a:gd name="connsiteX16" fmla="*/ 1029380 w 1645908"/>
                <a:gd name="connsiteY16" fmla="*/ 685009 h 1725108"/>
                <a:gd name="connsiteX17" fmla="*/ 1025926 w 1645908"/>
                <a:gd name="connsiteY17" fmla="*/ 693316 h 1725108"/>
                <a:gd name="connsiteX18" fmla="*/ 1014336 w 1645908"/>
                <a:gd name="connsiteY18" fmla="*/ 813796 h 1725108"/>
                <a:gd name="connsiteX19" fmla="*/ 1050057 w 1645908"/>
                <a:gd name="connsiteY19" fmla="*/ 1158355 h 1725108"/>
                <a:gd name="connsiteX20" fmla="*/ 989031 w 1645908"/>
                <a:gd name="connsiteY20" fmla="*/ 1159294 h 1725108"/>
                <a:gd name="connsiteX21" fmla="*/ 917737 w 1645908"/>
                <a:gd name="connsiteY21" fmla="*/ 1190228 h 1725108"/>
                <a:gd name="connsiteX22" fmla="*/ 500884 w 1645908"/>
                <a:gd name="connsiteY22" fmla="*/ 1480700 h 1725108"/>
                <a:gd name="connsiteX23" fmla="*/ 612773 w 1645908"/>
                <a:gd name="connsiteY23" fmla="*/ 1641271 h 1725108"/>
                <a:gd name="connsiteX24" fmla="*/ 885233 w 1645908"/>
                <a:gd name="connsiteY24" fmla="*/ 1689952 h 1725108"/>
                <a:gd name="connsiteX25" fmla="*/ 1302087 w 1645908"/>
                <a:gd name="connsiteY25" fmla="*/ 1399481 h 1725108"/>
                <a:gd name="connsiteX26" fmla="*/ 1412819 w 1645908"/>
                <a:gd name="connsiteY26" fmla="*/ 1304592 h 1725108"/>
                <a:gd name="connsiteX27" fmla="*/ 1432977 w 1645908"/>
                <a:gd name="connsiteY27" fmla="*/ 1300427 h 1725108"/>
                <a:gd name="connsiteX28" fmla="*/ 1644260 w 1645908"/>
                <a:gd name="connsiteY28" fmla="*/ 978315 h 1725108"/>
                <a:gd name="connsiteX29" fmla="*/ 1591700 w 1645908"/>
                <a:gd name="connsiteY29" fmla="*/ 471344 h 1725108"/>
                <a:gd name="connsiteX30" fmla="*/ 1595375 w 1645908"/>
                <a:gd name="connsiteY30" fmla="*/ 427355 h 1725108"/>
                <a:gd name="connsiteX31" fmla="*/ 1557686 w 1645908"/>
                <a:gd name="connsiteY31" fmla="*/ 253197 h 172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45908" h="1725108">
                  <a:moveTo>
                    <a:pt x="1557686" y="253197"/>
                  </a:moveTo>
                  <a:cubicBezTo>
                    <a:pt x="1509851" y="167841"/>
                    <a:pt x="1421849" y="106998"/>
                    <a:pt x="1317005" y="98240"/>
                  </a:cubicBezTo>
                  <a:lnTo>
                    <a:pt x="817635" y="56527"/>
                  </a:lnTo>
                  <a:lnTo>
                    <a:pt x="808648" y="54933"/>
                  </a:lnTo>
                  <a:lnTo>
                    <a:pt x="800470" y="55093"/>
                  </a:lnTo>
                  <a:lnTo>
                    <a:pt x="785456" y="53839"/>
                  </a:lnTo>
                  <a:lnTo>
                    <a:pt x="785326" y="55389"/>
                  </a:lnTo>
                  <a:lnTo>
                    <a:pt x="756779" y="55947"/>
                  </a:lnTo>
                  <a:cubicBezTo>
                    <a:pt x="618426" y="-104018"/>
                    <a:pt x="396836" y="129895"/>
                    <a:pt x="212741" y="129895"/>
                  </a:cubicBezTo>
                  <a:cubicBezTo>
                    <a:pt x="95247" y="129895"/>
                    <a:pt x="0" y="233317"/>
                    <a:pt x="0" y="360895"/>
                  </a:cubicBezTo>
                  <a:lnTo>
                    <a:pt x="0" y="591894"/>
                  </a:lnTo>
                  <a:lnTo>
                    <a:pt x="552287" y="591895"/>
                  </a:lnTo>
                  <a:cubicBezTo>
                    <a:pt x="640408" y="591895"/>
                    <a:pt x="716014" y="533720"/>
                    <a:pt x="748310" y="450811"/>
                  </a:cubicBezTo>
                  <a:lnTo>
                    <a:pt x="760220" y="386757"/>
                  </a:lnTo>
                  <a:lnTo>
                    <a:pt x="760336" y="411744"/>
                  </a:lnTo>
                  <a:cubicBezTo>
                    <a:pt x="771953" y="535728"/>
                    <a:pt x="858716" y="640512"/>
                    <a:pt x="977754" y="675411"/>
                  </a:cubicBezTo>
                  <a:lnTo>
                    <a:pt x="1029380" y="685009"/>
                  </a:lnTo>
                  <a:lnTo>
                    <a:pt x="1025926" y="693316"/>
                  </a:lnTo>
                  <a:cubicBezTo>
                    <a:pt x="1014345" y="731178"/>
                    <a:pt x="1009996" y="771936"/>
                    <a:pt x="1014336" y="813796"/>
                  </a:cubicBezTo>
                  <a:lnTo>
                    <a:pt x="1050057" y="1158355"/>
                  </a:lnTo>
                  <a:lnTo>
                    <a:pt x="989031" y="1159294"/>
                  </a:lnTo>
                  <a:cubicBezTo>
                    <a:pt x="964159" y="1164555"/>
                    <a:pt x="939907" y="1174779"/>
                    <a:pt x="917737" y="1190228"/>
                  </a:cubicBezTo>
                  <a:lnTo>
                    <a:pt x="500884" y="1480700"/>
                  </a:lnTo>
                  <a:lnTo>
                    <a:pt x="612773" y="1641271"/>
                  </a:lnTo>
                  <a:cubicBezTo>
                    <a:pt x="674568" y="1729952"/>
                    <a:pt x="796552" y="1751747"/>
                    <a:pt x="885233" y="1689952"/>
                  </a:cubicBezTo>
                  <a:lnTo>
                    <a:pt x="1302087" y="1399481"/>
                  </a:lnTo>
                  <a:lnTo>
                    <a:pt x="1412819" y="1304592"/>
                  </a:lnTo>
                  <a:lnTo>
                    <a:pt x="1432977" y="1300427"/>
                  </a:lnTo>
                  <a:cubicBezTo>
                    <a:pt x="1568198" y="1257835"/>
                    <a:pt x="1659448" y="1124823"/>
                    <a:pt x="1644260" y="978315"/>
                  </a:cubicBezTo>
                  <a:lnTo>
                    <a:pt x="1591700" y="471344"/>
                  </a:lnTo>
                  <a:lnTo>
                    <a:pt x="1595375" y="427355"/>
                  </a:lnTo>
                  <a:cubicBezTo>
                    <a:pt x="1600630" y="364448"/>
                    <a:pt x="1586387" y="304410"/>
                    <a:pt x="1557686" y="253197"/>
                  </a:cubicBez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9554426-1266-F3DB-8D0B-110A6D2B5BCE}"/>
                </a:ext>
              </a:extLst>
            </p:cNvPr>
            <p:cNvGrpSpPr/>
            <p:nvPr/>
          </p:nvGrpSpPr>
          <p:grpSpPr>
            <a:xfrm>
              <a:off x="4724400" y="2286000"/>
              <a:ext cx="914400" cy="609600"/>
              <a:chOff x="4648200" y="2362200"/>
              <a:chExt cx="1061853" cy="538503"/>
            </a:xfrm>
          </p:grpSpPr>
          <p:grpSp>
            <p:nvGrpSpPr>
              <p:cNvPr id="251" name="Group 250">
                <a:extLst>
                  <a:ext uri="{FF2B5EF4-FFF2-40B4-BE49-F238E27FC236}">
                    <a16:creationId xmlns:a16="http://schemas.microsoft.com/office/drawing/2014/main" id="{4BF903BC-630A-1776-3AE6-9C74E1EFB939}"/>
                  </a:ext>
                </a:extLst>
              </p:cNvPr>
              <p:cNvGrpSpPr/>
              <p:nvPr/>
            </p:nvGrpSpPr>
            <p:grpSpPr>
              <a:xfrm>
                <a:off x="4648200" y="2362200"/>
                <a:ext cx="528453" cy="538503"/>
                <a:chOff x="5283925" y="2161902"/>
                <a:chExt cx="914400" cy="914400"/>
              </a:xfrm>
            </p:grpSpPr>
            <p:sp>
              <p:nvSpPr>
                <p:cNvPr id="2050" name="Quad Arrow Callout 346">
                  <a:extLst>
                    <a:ext uri="{FF2B5EF4-FFF2-40B4-BE49-F238E27FC236}">
                      <a16:creationId xmlns:a16="http://schemas.microsoft.com/office/drawing/2014/main" id="{DA00D3DB-CB02-6C7D-9D00-00D08D63EC38}"/>
                    </a:ext>
                  </a:extLst>
                </p:cNvPr>
                <p:cNvSpPr/>
                <p:nvPr/>
              </p:nvSpPr>
              <p:spPr>
                <a:xfrm>
                  <a:off x="5283925" y="2161902"/>
                  <a:ext cx="914400" cy="914400"/>
                </a:xfrm>
                <a:prstGeom prst="quadArrowCallout">
                  <a:avLst>
                    <a:gd name="adj1" fmla="val 31848"/>
                    <a:gd name="adj2" fmla="val 18515"/>
                    <a:gd name="adj3" fmla="val 18515"/>
                    <a:gd name="adj4" fmla="val 48123"/>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1" name="Quad Arrow Callout 347">
                  <a:extLst>
                    <a:ext uri="{FF2B5EF4-FFF2-40B4-BE49-F238E27FC236}">
                      <a16:creationId xmlns:a16="http://schemas.microsoft.com/office/drawing/2014/main" id="{DF11CF5F-91E8-6373-9871-EA07DCC4BD3C}"/>
                    </a:ext>
                  </a:extLst>
                </p:cNvPr>
                <p:cNvSpPr/>
                <p:nvPr/>
              </p:nvSpPr>
              <p:spPr>
                <a:xfrm>
                  <a:off x="5411288" y="2289265"/>
                  <a:ext cx="659675" cy="659675"/>
                </a:xfrm>
                <a:prstGeom prst="quadArrowCallout">
                  <a:avLst>
                    <a:gd name="adj1" fmla="val 31848"/>
                    <a:gd name="adj2" fmla="val 18515"/>
                    <a:gd name="adj3" fmla="val 18515"/>
                    <a:gd name="adj4" fmla="val 48123"/>
                  </a:avLst>
                </a:prstGeom>
                <a:solidFill>
                  <a:srgbClr val="FFD85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2" name="Group 58">
                  <a:extLst>
                    <a:ext uri="{FF2B5EF4-FFF2-40B4-BE49-F238E27FC236}">
                      <a16:creationId xmlns:a16="http://schemas.microsoft.com/office/drawing/2014/main" id="{D3469473-B18D-C4D6-6379-199C7ED09693}"/>
                    </a:ext>
                  </a:extLst>
                </p:cNvPr>
                <p:cNvGrpSpPr/>
                <p:nvPr/>
              </p:nvGrpSpPr>
              <p:grpSpPr>
                <a:xfrm>
                  <a:off x="5606142" y="2504802"/>
                  <a:ext cx="250188" cy="228600"/>
                  <a:chOff x="5847812" y="3296093"/>
                  <a:chExt cx="384964" cy="361507"/>
                </a:xfrm>
              </p:grpSpPr>
              <p:sp>
                <p:nvSpPr>
                  <p:cNvPr id="2053" name="Hexagon 2052">
                    <a:extLst>
                      <a:ext uri="{FF2B5EF4-FFF2-40B4-BE49-F238E27FC236}">
                        <a16:creationId xmlns:a16="http://schemas.microsoft.com/office/drawing/2014/main" id="{A3876FEC-E691-BBF1-0192-9C425D083C02}"/>
                      </a:ext>
                    </a:extLst>
                  </p:cNvPr>
                  <p:cNvSpPr/>
                  <p:nvPr/>
                </p:nvSpPr>
                <p:spPr>
                  <a:xfrm>
                    <a:off x="5847812" y="3296093"/>
                    <a:ext cx="384964" cy="361507"/>
                  </a:xfrm>
                  <a:prstGeom prst="hexagon">
                    <a:avLst/>
                  </a:prstGeom>
                  <a:solidFill>
                    <a:srgbClr val="F5DE7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055" name="Hexagon 2054">
                    <a:extLst>
                      <a:ext uri="{FF2B5EF4-FFF2-40B4-BE49-F238E27FC236}">
                        <a16:creationId xmlns:a16="http://schemas.microsoft.com/office/drawing/2014/main" id="{FD40948E-6B96-82EC-7FBD-62DD410123A4}"/>
                      </a:ext>
                    </a:extLst>
                  </p:cNvPr>
                  <p:cNvSpPr/>
                  <p:nvPr/>
                </p:nvSpPr>
                <p:spPr>
                  <a:xfrm>
                    <a:off x="5935562" y="3375837"/>
                    <a:ext cx="195313" cy="207335"/>
                  </a:xfrm>
                  <a:prstGeom prst="hexagon">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nvGrpSpPr>
              <p:cNvPr id="252" name="Group 251">
                <a:extLst>
                  <a:ext uri="{FF2B5EF4-FFF2-40B4-BE49-F238E27FC236}">
                    <a16:creationId xmlns:a16="http://schemas.microsoft.com/office/drawing/2014/main" id="{E550FEE9-1986-9D6B-6508-FF703950A3A7}"/>
                  </a:ext>
                </a:extLst>
              </p:cNvPr>
              <p:cNvGrpSpPr/>
              <p:nvPr/>
            </p:nvGrpSpPr>
            <p:grpSpPr>
              <a:xfrm>
                <a:off x="5181600" y="2362200"/>
                <a:ext cx="528453" cy="538503"/>
                <a:chOff x="5283925" y="2161902"/>
                <a:chExt cx="914400" cy="914400"/>
              </a:xfrm>
            </p:grpSpPr>
            <p:sp>
              <p:nvSpPr>
                <p:cNvPr id="253" name="Quad Arrow Callout 368">
                  <a:extLst>
                    <a:ext uri="{FF2B5EF4-FFF2-40B4-BE49-F238E27FC236}">
                      <a16:creationId xmlns:a16="http://schemas.microsoft.com/office/drawing/2014/main" id="{D8F9C25B-C74D-DCE1-0E3E-3709E37E46F0}"/>
                    </a:ext>
                  </a:extLst>
                </p:cNvPr>
                <p:cNvSpPr/>
                <p:nvPr/>
              </p:nvSpPr>
              <p:spPr>
                <a:xfrm>
                  <a:off x="5283925" y="2161902"/>
                  <a:ext cx="914400" cy="914400"/>
                </a:xfrm>
                <a:prstGeom prst="quadArrowCallout">
                  <a:avLst>
                    <a:gd name="adj1" fmla="val 31848"/>
                    <a:gd name="adj2" fmla="val 18515"/>
                    <a:gd name="adj3" fmla="val 18515"/>
                    <a:gd name="adj4" fmla="val 48123"/>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Quad Arrow Callout 369">
                  <a:extLst>
                    <a:ext uri="{FF2B5EF4-FFF2-40B4-BE49-F238E27FC236}">
                      <a16:creationId xmlns:a16="http://schemas.microsoft.com/office/drawing/2014/main" id="{3B835D14-F4C0-5768-976F-EB9ECA627477}"/>
                    </a:ext>
                  </a:extLst>
                </p:cNvPr>
                <p:cNvSpPr/>
                <p:nvPr/>
              </p:nvSpPr>
              <p:spPr>
                <a:xfrm>
                  <a:off x="5411288" y="2289265"/>
                  <a:ext cx="659675" cy="659675"/>
                </a:xfrm>
                <a:prstGeom prst="quadArrowCallout">
                  <a:avLst>
                    <a:gd name="adj1" fmla="val 31848"/>
                    <a:gd name="adj2" fmla="val 18515"/>
                    <a:gd name="adj3" fmla="val 18515"/>
                    <a:gd name="adj4" fmla="val 48123"/>
                  </a:avLst>
                </a:prstGeom>
                <a:solidFill>
                  <a:srgbClr val="FFD85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5" name="Group 58">
                  <a:extLst>
                    <a:ext uri="{FF2B5EF4-FFF2-40B4-BE49-F238E27FC236}">
                      <a16:creationId xmlns:a16="http://schemas.microsoft.com/office/drawing/2014/main" id="{BE722FF8-3164-B0C3-59C1-E153AEDD210B}"/>
                    </a:ext>
                  </a:extLst>
                </p:cNvPr>
                <p:cNvGrpSpPr/>
                <p:nvPr/>
              </p:nvGrpSpPr>
              <p:grpSpPr>
                <a:xfrm>
                  <a:off x="5606142" y="2504802"/>
                  <a:ext cx="250188" cy="228600"/>
                  <a:chOff x="5847812" y="3296093"/>
                  <a:chExt cx="384964" cy="361507"/>
                </a:xfrm>
              </p:grpSpPr>
              <p:sp>
                <p:nvSpPr>
                  <p:cNvPr id="2048" name="Hexagon 2047">
                    <a:extLst>
                      <a:ext uri="{FF2B5EF4-FFF2-40B4-BE49-F238E27FC236}">
                        <a16:creationId xmlns:a16="http://schemas.microsoft.com/office/drawing/2014/main" id="{F04F95EB-0F92-96B6-1E14-9D6AC7ADFDB2}"/>
                      </a:ext>
                    </a:extLst>
                  </p:cNvPr>
                  <p:cNvSpPr/>
                  <p:nvPr/>
                </p:nvSpPr>
                <p:spPr>
                  <a:xfrm>
                    <a:off x="5847812" y="3296093"/>
                    <a:ext cx="384964" cy="361507"/>
                  </a:xfrm>
                  <a:prstGeom prst="hexagon">
                    <a:avLst/>
                  </a:prstGeom>
                  <a:solidFill>
                    <a:srgbClr val="F5DE7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049" name="Hexagon 2048">
                    <a:extLst>
                      <a:ext uri="{FF2B5EF4-FFF2-40B4-BE49-F238E27FC236}">
                        <a16:creationId xmlns:a16="http://schemas.microsoft.com/office/drawing/2014/main" id="{7AAD069C-7B71-EBD0-EA9D-0AC2B6ADB7EC}"/>
                      </a:ext>
                    </a:extLst>
                  </p:cNvPr>
                  <p:cNvSpPr/>
                  <p:nvPr/>
                </p:nvSpPr>
                <p:spPr>
                  <a:xfrm>
                    <a:off x="5935562" y="3375837"/>
                    <a:ext cx="195313" cy="207335"/>
                  </a:xfrm>
                  <a:prstGeom prst="hexagon">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grpSp>
          <p:nvGrpSpPr>
            <p:cNvPr id="18" name="Group 17">
              <a:extLst>
                <a:ext uri="{FF2B5EF4-FFF2-40B4-BE49-F238E27FC236}">
                  <a16:creationId xmlns:a16="http://schemas.microsoft.com/office/drawing/2014/main" id="{6DBC20E4-EC8C-CFA7-A513-74FC2BA10063}"/>
                </a:ext>
              </a:extLst>
            </p:cNvPr>
            <p:cNvGrpSpPr/>
            <p:nvPr/>
          </p:nvGrpSpPr>
          <p:grpSpPr>
            <a:xfrm>
              <a:off x="4724400" y="2971800"/>
              <a:ext cx="914400" cy="609600"/>
              <a:chOff x="4648200" y="2362200"/>
              <a:chExt cx="1061853" cy="538503"/>
            </a:xfrm>
          </p:grpSpPr>
          <p:grpSp>
            <p:nvGrpSpPr>
              <p:cNvPr id="239" name="Group 238">
                <a:extLst>
                  <a:ext uri="{FF2B5EF4-FFF2-40B4-BE49-F238E27FC236}">
                    <a16:creationId xmlns:a16="http://schemas.microsoft.com/office/drawing/2014/main" id="{1DB98840-E770-EE4B-4CFF-8F3000105E50}"/>
                  </a:ext>
                </a:extLst>
              </p:cNvPr>
              <p:cNvGrpSpPr/>
              <p:nvPr/>
            </p:nvGrpSpPr>
            <p:grpSpPr>
              <a:xfrm>
                <a:off x="4648200" y="2362200"/>
                <a:ext cx="528453" cy="538503"/>
                <a:chOff x="5283925" y="2161902"/>
                <a:chExt cx="914400" cy="914400"/>
              </a:xfrm>
            </p:grpSpPr>
            <p:sp>
              <p:nvSpPr>
                <p:cNvPr id="246" name="Quad Arrow Callout 381">
                  <a:extLst>
                    <a:ext uri="{FF2B5EF4-FFF2-40B4-BE49-F238E27FC236}">
                      <a16:creationId xmlns:a16="http://schemas.microsoft.com/office/drawing/2014/main" id="{9F1CDA4E-EEFA-7061-B71D-1F6013BDF13A}"/>
                    </a:ext>
                  </a:extLst>
                </p:cNvPr>
                <p:cNvSpPr/>
                <p:nvPr/>
              </p:nvSpPr>
              <p:spPr>
                <a:xfrm>
                  <a:off x="5283925" y="2161902"/>
                  <a:ext cx="914400" cy="914400"/>
                </a:xfrm>
                <a:prstGeom prst="quadArrowCallout">
                  <a:avLst>
                    <a:gd name="adj1" fmla="val 31848"/>
                    <a:gd name="adj2" fmla="val 18515"/>
                    <a:gd name="adj3" fmla="val 18515"/>
                    <a:gd name="adj4" fmla="val 48123"/>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Quad Arrow Callout 382">
                  <a:extLst>
                    <a:ext uri="{FF2B5EF4-FFF2-40B4-BE49-F238E27FC236}">
                      <a16:creationId xmlns:a16="http://schemas.microsoft.com/office/drawing/2014/main" id="{C44236AD-FF3D-1E86-3D43-E7642A464583}"/>
                    </a:ext>
                  </a:extLst>
                </p:cNvPr>
                <p:cNvSpPr/>
                <p:nvPr/>
              </p:nvSpPr>
              <p:spPr>
                <a:xfrm>
                  <a:off x="5411288" y="2289265"/>
                  <a:ext cx="659675" cy="659675"/>
                </a:xfrm>
                <a:prstGeom prst="quadArrowCallout">
                  <a:avLst>
                    <a:gd name="adj1" fmla="val 31848"/>
                    <a:gd name="adj2" fmla="val 18515"/>
                    <a:gd name="adj3" fmla="val 18515"/>
                    <a:gd name="adj4" fmla="val 48123"/>
                  </a:avLst>
                </a:prstGeom>
                <a:solidFill>
                  <a:srgbClr val="FFD85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8" name="Group 58">
                  <a:extLst>
                    <a:ext uri="{FF2B5EF4-FFF2-40B4-BE49-F238E27FC236}">
                      <a16:creationId xmlns:a16="http://schemas.microsoft.com/office/drawing/2014/main" id="{11D08119-EB7A-E565-AF22-21C9AA36D464}"/>
                    </a:ext>
                  </a:extLst>
                </p:cNvPr>
                <p:cNvGrpSpPr/>
                <p:nvPr/>
              </p:nvGrpSpPr>
              <p:grpSpPr>
                <a:xfrm>
                  <a:off x="5606142" y="2504802"/>
                  <a:ext cx="250188" cy="228600"/>
                  <a:chOff x="5847812" y="3296093"/>
                  <a:chExt cx="384964" cy="361507"/>
                </a:xfrm>
              </p:grpSpPr>
              <p:sp>
                <p:nvSpPr>
                  <p:cNvPr id="249" name="Hexagon 248">
                    <a:extLst>
                      <a:ext uri="{FF2B5EF4-FFF2-40B4-BE49-F238E27FC236}">
                        <a16:creationId xmlns:a16="http://schemas.microsoft.com/office/drawing/2014/main" id="{79531C21-4B43-7321-7FE8-5CD85C1C35CB}"/>
                      </a:ext>
                    </a:extLst>
                  </p:cNvPr>
                  <p:cNvSpPr/>
                  <p:nvPr/>
                </p:nvSpPr>
                <p:spPr>
                  <a:xfrm>
                    <a:off x="5847812" y="3296093"/>
                    <a:ext cx="384964" cy="361507"/>
                  </a:xfrm>
                  <a:prstGeom prst="hexagon">
                    <a:avLst/>
                  </a:prstGeom>
                  <a:solidFill>
                    <a:srgbClr val="F5DE7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0" name="Hexagon 249">
                    <a:extLst>
                      <a:ext uri="{FF2B5EF4-FFF2-40B4-BE49-F238E27FC236}">
                        <a16:creationId xmlns:a16="http://schemas.microsoft.com/office/drawing/2014/main" id="{FABC56B4-6BEB-6855-5AE8-C85F90E47523}"/>
                      </a:ext>
                    </a:extLst>
                  </p:cNvPr>
                  <p:cNvSpPr/>
                  <p:nvPr/>
                </p:nvSpPr>
                <p:spPr>
                  <a:xfrm>
                    <a:off x="5935562" y="3375837"/>
                    <a:ext cx="195313" cy="207335"/>
                  </a:xfrm>
                  <a:prstGeom prst="hexagon">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nvGrpSpPr>
              <p:cNvPr id="240" name="Group 239">
                <a:extLst>
                  <a:ext uri="{FF2B5EF4-FFF2-40B4-BE49-F238E27FC236}">
                    <a16:creationId xmlns:a16="http://schemas.microsoft.com/office/drawing/2014/main" id="{EE02C0EF-6BC8-6167-022F-A9B7B2804C6D}"/>
                  </a:ext>
                </a:extLst>
              </p:cNvPr>
              <p:cNvGrpSpPr/>
              <p:nvPr/>
            </p:nvGrpSpPr>
            <p:grpSpPr>
              <a:xfrm>
                <a:off x="5181600" y="2362200"/>
                <a:ext cx="528453" cy="538503"/>
                <a:chOff x="5283925" y="2161902"/>
                <a:chExt cx="914400" cy="914400"/>
              </a:xfrm>
            </p:grpSpPr>
            <p:sp>
              <p:nvSpPr>
                <p:cNvPr id="241" name="Quad Arrow Callout 376">
                  <a:extLst>
                    <a:ext uri="{FF2B5EF4-FFF2-40B4-BE49-F238E27FC236}">
                      <a16:creationId xmlns:a16="http://schemas.microsoft.com/office/drawing/2014/main" id="{2EF5E568-CB1A-2A69-D72A-A00CA723462C}"/>
                    </a:ext>
                  </a:extLst>
                </p:cNvPr>
                <p:cNvSpPr/>
                <p:nvPr/>
              </p:nvSpPr>
              <p:spPr>
                <a:xfrm>
                  <a:off x="5283925" y="2161902"/>
                  <a:ext cx="914400" cy="914400"/>
                </a:xfrm>
                <a:prstGeom prst="quadArrowCallout">
                  <a:avLst>
                    <a:gd name="adj1" fmla="val 31848"/>
                    <a:gd name="adj2" fmla="val 18515"/>
                    <a:gd name="adj3" fmla="val 18515"/>
                    <a:gd name="adj4" fmla="val 48123"/>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Quad Arrow Callout 377">
                  <a:extLst>
                    <a:ext uri="{FF2B5EF4-FFF2-40B4-BE49-F238E27FC236}">
                      <a16:creationId xmlns:a16="http://schemas.microsoft.com/office/drawing/2014/main" id="{8AFC0786-8332-C298-244E-285F5A1B0223}"/>
                    </a:ext>
                  </a:extLst>
                </p:cNvPr>
                <p:cNvSpPr/>
                <p:nvPr/>
              </p:nvSpPr>
              <p:spPr>
                <a:xfrm>
                  <a:off x="5411288" y="2289265"/>
                  <a:ext cx="659675" cy="659675"/>
                </a:xfrm>
                <a:prstGeom prst="quadArrowCallout">
                  <a:avLst>
                    <a:gd name="adj1" fmla="val 31848"/>
                    <a:gd name="adj2" fmla="val 18515"/>
                    <a:gd name="adj3" fmla="val 18515"/>
                    <a:gd name="adj4" fmla="val 48123"/>
                  </a:avLst>
                </a:prstGeom>
                <a:solidFill>
                  <a:srgbClr val="FFD85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Group 58">
                  <a:extLst>
                    <a:ext uri="{FF2B5EF4-FFF2-40B4-BE49-F238E27FC236}">
                      <a16:creationId xmlns:a16="http://schemas.microsoft.com/office/drawing/2014/main" id="{9E0E9216-0922-25E5-10BA-290559F94161}"/>
                    </a:ext>
                  </a:extLst>
                </p:cNvPr>
                <p:cNvGrpSpPr/>
                <p:nvPr/>
              </p:nvGrpSpPr>
              <p:grpSpPr>
                <a:xfrm>
                  <a:off x="5606142" y="2504802"/>
                  <a:ext cx="250188" cy="228600"/>
                  <a:chOff x="5847812" y="3296093"/>
                  <a:chExt cx="384964" cy="361507"/>
                </a:xfrm>
              </p:grpSpPr>
              <p:sp>
                <p:nvSpPr>
                  <p:cNvPr id="244" name="Hexagon 243">
                    <a:extLst>
                      <a:ext uri="{FF2B5EF4-FFF2-40B4-BE49-F238E27FC236}">
                        <a16:creationId xmlns:a16="http://schemas.microsoft.com/office/drawing/2014/main" id="{20C9B868-1552-60C7-B35D-5849E3DC2C7E}"/>
                      </a:ext>
                    </a:extLst>
                  </p:cNvPr>
                  <p:cNvSpPr/>
                  <p:nvPr/>
                </p:nvSpPr>
                <p:spPr>
                  <a:xfrm>
                    <a:off x="5847812" y="3296093"/>
                    <a:ext cx="384964" cy="361507"/>
                  </a:xfrm>
                  <a:prstGeom prst="hexagon">
                    <a:avLst/>
                  </a:prstGeom>
                  <a:solidFill>
                    <a:srgbClr val="F5DE7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45" name="Hexagon 244">
                    <a:extLst>
                      <a:ext uri="{FF2B5EF4-FFF2-40B4-BE49-F238E27FC236}">
                        <a16:creationId xmlns:a16="http://schemas.microsoft.com/office/drawing/2014/main" id="{75348631-7F0C-F983-900C-D6774D5A3F2E}"/>
                      </a:ext>
                    </a:extLst>
                  </p:cNvPr>
                  <p:cNvSpPr/>
                  <p:nvPr/>
                </p:nvSpPr>
                <p:spPr>
                  <a:xfrm>
                    <a:off x="5935562" y="3375837"/>
                    <a:ext cx="195313" cy="207335"/>
                  </a:xfrm>
                  <a:prstGeom prst="hexagon">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sp>
          <p:nvSpPr>
            <p:cNvPr id="19" name="Moon 18">
              <a:extLst>
                <a:ext uri="{FF2B5EF4-FFF2-40B4-BE49-F238E27FC236}">
                  <a16:creationId xmlns:a16="http://schemas.microsoft.com/office/drawing/2014/main" id="{E2AEDF89-5D11-A77F-1951-C71B2F2A2966}"/>
                </a:ext>
              </a:extLst>
            </p:cNvPr>
            <p:cNvSpPr/>
            <p:nvPr/>
          </p:nvSpPr>
          <p:spPr>
            <a:xfrm rot="5400000">
              <a:off x="5143500" y="2247900"/>
              <a:ext cx="76200" cy="304800"/>
            </a:xfrm>
            <a:prstGeom prst="moon">
              <a:avLst>
                <a:gd name="adj" fmla="val 76667"/>
              </a:avLst>
            </a:prstGeom>
            <a:solidFill>
              <a:srgbClr val="FFD85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oon 19">
              <a:extLst>
                <a:ext uri="{FF2B5EF4-FFF2-40B4-BE49-F238E27FC236}">
                  <a16:creationId xmlns:a16="http://schemas.microsoft.com/office/drawing/2014/main" id="{21516B6C-9B78-C783-C0DC-7EEC63FD63E5}"/>
                </a:ext>
              </a:extLst>
            </p:cNvPr>
            <p:cNvSpPr/>
            <p:nvPr/>
          </p:nvSpPr>
          <p:spPr>
            <a:xfrm rot="5400000">
              <a:off x="5143500" y="2933700"/>
              <a:ext cx="76200" cy="304800"/>
            </a:xfrm>
            <a:prstGeom prst="moon">
              <a:avLst>
                <a:gd name="adj" fmla="val 76667"/>
              </a:avLst>
            </a:prstGeom>
            <a:solidFill>
              <a:srgbClr val="FFD85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12DE5894-E89C-26AD-CBA2-EF58CDAEDB90}"/>
                </a:ext>
              </a:extLst>
            </p:cNvPr>
            <p:cNvGrpSpPr/>
            <p:nvPr/>
          </p:nvGrpSpPr>
          <p:grpSpPr>
            <a:xfrm>
              <a:off x="4495800" y="533400"/>
              <a:ext cx="1434662" cy="584071"/>
              <a:chOff x="5943600" y="533400"/>
              <a:chExt cx="1578128" cy="630488"/>
            </a:xfrm>
          </p:grpSpPr>
          <p:grpSp>
            <p:nvGrpSpPr>
              <p:cNvPr id="228" name="Group 7">
                <a:extLst>
                  <a:ext uri="{FF2B5EF4-FFF2-40B4-BE49-F238E27FC236}">
                    <a16:creationId xmlns:a16="http://schemas.microsoft.com/office/drawing/2014/main" id="{B1E264B6-90C7-A265-0D2A-FFDC7586301D}"/>
                  </a:ext>
                </a:extLst>
              </p:cNvPr>
              <p:cNvGrpSpPr/>
              <p:nvPr/>
            </p:nvGrpSpPr>
            <p:grpSpPr>
              <a:xfrm>
                <a:off x="5943600" y="533400"/>
                <a:ext cx="1578128" cy="630488"/>
                <a:chOff x="5486400" y="1371600"/>
                <a:chExt cx="1143000" cy="762000"/>
              </a:xfrm>
            </p:grpSpPr>
            <p:sp>
              <p:nvSpPr>
                <p:cNvPr id="235" name="Isosceles Triangle 2">
                  <a:extLst>
                    <a:ext uri="{FF2B5EF4-FFF2-40B4-BE49-F238E27FC236}">
                      <a16:creationId xmlns:a16="http://schemas.microsoft.com/office/drawing/2014/main" id="{A0554E6F-295D-BD62-3D0B-C54BA555208C}"/>
                    </a:ext>
                  </a:extLst>
                </p:cNvPr>
                <p:cNvSpPr/>
                <p:nvPr/>
              </p:nvSpPr>
              <p:spPr>
                <a:xfrm>
                  <a:off x="5715000" y="1371600"/>
                  <a:ext cx="685800" cy="7620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Isosceles Triangle 3">
                  <a:extLst>
                    <a:ext uri="{FF2B5EF4-FFF2-40B4-BE49-F238E27FC236}">
                      <a16:creationId xmlns:a16="http://schemas.microsoft.com/office/drawing/2014/main" id="{2941F46A-CAB9-8F93-5715-05FC50DD10F3}"/>
                    </a:ext>
                  </a:extLst>
                </p:cNvPr>
                <p:cNvSpPr/>
                <p:nvPr/>
              </p:nvSpPr>
              <p:spPr>
                <a:xfrm>
                  <a:off x="5486400" y="1524000"/>
                  <a:ext cx="457200" cy="609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Isosceles Triangle 4">
                  <a:extLst>
                    <a:ext uri="{FF2B5EF4-FFF2-40B4-BE49-F238E27FC236}">
                      <a16:creationId xmlns:a16="http://schemas.microsoft.com/office/drawing/2014/main" id="{03AB587E-FC28-DD9E-D23A-319F9B7999B4}"/>
                    </a:ext>
                  </a:extLst>
                </p:cNvPr>
                <p:cNvSpPr/>
                <p:nvPr/>
              </p:nvSpPr>
              <p:spPr>
                <a:xfrm>
                  <a:off x="6172200" y="1524000"/>
                  <a:ext cx="457200" cy="609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ounded Rectangle 5">
                  <a:extLst>
                    <a:ext uri="{FF2B5EF4-FFF2-40B4-BE49-F238E27FC236}">
                      <a16:creationId xmlns:a16="http://schemas.microsoft.com/office/drawing/2014/main" id="{5D4A63DF-F466-BDF4-8863-E2399D71650F}"/>
                    </a:ext>
                  </a:extLst>
                </p:cNvPr>
                <p:cNvSpPr/>
                <p:nvPr/>
              </p:nvSpPr>
              <p:spPr>
                <a:xfrm>
                  <a:off x="5486400" y="1905000"/>
                  <a:ext cx="1143000" cy="2286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9" name="Group 228">
                <a:extLst>
                  <a:ext uri="{FF2B5EF4-FFF2-40B4-BE49-F238E27FC236}">
                    <a16:creationId xmlns:a16="http://schemas.microsoft.com/office/drawing/2014/main" id="{A839B0AB-51E7-3E71-A9A1-8B1AD4A3B6F5}"/>
                  </a:ext>
                </a:extLst>
              </p:cNvPr>
              <p:cNvGrpSpPr/>
              <p:nvPr/>
            </p:nvGrpSpPr>
            <p:grpSpPr>
              <a:xfrm>
                <a:off x="6522720" y="705394"/>
                <a:ext cx="428898" cy="428898"/>
                <a:chOff x="5283925" y="2161902"/>
                <a:chExt cx="914400" cy="914400"/>
              </a:xfrm>
            </p:grpSpPr>
            <p:sp>
              <p:nvSpPr>
                <p:cNvPr id="230" name="Quad Arrow Callout 337">
                  <a:extLst>
                    <a:ext uri="{FF2B5EF4-FFF2-40B4-BE49-F238E27FC236}">
                      <a16:creationId xmlns:a16="http://schemas.microsoft.com/office/drawing/2014/main" id="{450EE4C4-2108-03A6-7DFA-A32EC9BB2D01}"/>
                    </a:ext>
                  </a:extLst>
                </p:cNvPr>
                <p:cNvSpPr/>
                <p:nvPr/>
              </p:nvSpPr>
              <p:spPr>
                <a:xfrm>
                  <a:off x="5283925" y="2161902"/>
                  <a:ext cx="914400" cy="914400"/>
                </a:xfrm>
                <a:prstGeom prst="quadArrowCallout">
                  <a:avLst>
                    <a:gd name="adj1" fmla="val 31848"/>
                    <a:gd name="adj2" fmla="val 18515"/>
                    <a:gd name="adj3" fmla="val 18515"/>
                    <a:gd name="adj4" fmla="val 48123"/>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Quad Arrow Callout 338">
                  <a:extLst>
                    <a:ext uri="{FF2B5EF4-FFF2-40B4-BE49-F238E27FC236}">
                      <a16:creationId xmlns:a16="http://schemas.microsoft.com/office/drawing/2014/main" id="{6CF6927F-751B-19AC-552A-63334A98C712}"/>
                    </a:ext>
                  </a:extLst>
                </p:cNvPr>
                <p:cNvSpPr/>
                <p:nvPr/>
              </p:nvSpPr>
              <p:spPr>
                <a:xfrm>
                  <a:off x="5411288" y="2289265"/>
                  <a:ext cx="659675" cy="659675"/>
                </a:xfrm>
                <a:prstGeom prst="quadArrowCallout">
                  <a:avLst>
                    <a:gd name="adj1" fmla="val 31848"/>
                    <a:gd name="adj2" fmla="val 18515"/>
                    <a:gd name="adj3" fmla="val 18515"/>
                    <a:gd name="adj4" fmla="val 48123"/>
                  </a:avLst>
                </a:prstGeom>
                <a:solidFill>
                  <a:srgbClr val="FFD85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2" name="Group 58">
                  <a:extLst>
                    <a:ext uri="{FF2B5EF4-FFF2-40B4-BE49-F238E27FC236}">
                      <a16:creationId xmlns:a16="http://schemas.microsoft.com/office/drawing/2014/main" id="{DD8B9C65-7C2C-F8F0-D76E-4B973A0EAC20}"/>
                    </a:ext>
                  </a:extLst>
                </p:cNvPr>
                <p:cNvGrpSpPr/>
                <p:nvPr/>
              </p:nvGrpSpPr>
              <p:grpSpPr>
                <a:xfrm>
                  <a:off x="5606142" y="2504802"/>
                  <a:ext cx="250188" cy="228600"/>
                  <a:chOff x="5847812" y="3296093"/>
                  <a:chExt cx="384964" cy="361507"/>
                </a:xfrm>
              </p:grpSpPr>
              <p:sp>
                <p:nvSpPr>
                  <p:cNvPr id="233" name="Hexagon 232">
                    <a:extLst>
                      <a:ext uri="{FF2B5EF4-FFF2-40B4-BE49-F238E27FC236}">
                        <a16:creationId xmlns:a16="http://schemas.microsoft.com/office/drawing/2014/main" id="{0C3B987B-49B3-364C-4C5B-DEFE5361D62C}"/>
                      </a:ext>
                    </a:extLst>
                  </p:cNvPr>
                  <p:cNvSpPr/>
                  <p:nvPr/>
                </p:nvSpPr>
                <p:spPr>
                  <a:xfrm>
                    <a:off x="5847812" y="3296093"/>
                    <a:ext cx="384964" cy="361507"/>
                  </a:xfrm>
                  <a:prstGeom prst="hexagon">
                    <a:avLst/>
                  </a:prstGeom>
                  <a:solidFill>
                    <a:srgbClr val="F5DE7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34" name="Hexagon 233">
                    <a:extLst>
                      <a:ext uri="{FF2B5EF4-FFF2-40B4-BE49-F238E27FC236}">
                        <a16:creationId xmlns:a16="http://schemas.microsoft.com/office/drawing/2014/main" id="{1679F260-8664-5462-6085-E5ED8DCC74AD}"/>
                      </a:ext>
                    </a:extLst>
                  </p:cNvPr>
                  <p:cNvSpPr/>
                  <p:nvPr/>
                </p:nvSpPr>
                <p:spPr>
                  <a:xfrm>
                    <a:off x="5935562" y="3375837"/>
                    <a:ext cx="195313" cy="207335"/>
                  </a:xfrm>
                  <a:prstGeom prst="hexagon">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grpSp>
          <p:nvGrpSpPr>
            <p:cNvPr id="22" name="Group 21">
              <a:extLst>
                <a:ext uri="{FF2B5EF4-FFF2-40B4-BE49-F238E27FC236}">
                  <a16:creationId xmlns:a16="http://schemas.microsoft.com/office/drawing/2014/main" id="{E57B5B1F-6CF6-8C1A-7A29-7A770844F2B6}"/>
                </a:ext>
              </a:extLst>
            </p:cNvPr>
            <p:cNvGrpSpPr/>
            <p:nvPr/>
          </p:nvGrpSpPr>
          <p:grpSpPr>
            <a:xfrm>
              <a:off x="4641668" y="796836"/>
              <a:ext cx="299853" cy="305556"/>
              <a:chOff x="5283925" y="2161902"/>
              <a:chExt cx="914400" cy="914400"/>
            </a:xfrm>
          </p:grpSpPr>
          <p:sp>
            <p:nvSpPr>
              <p:cNvPr id="29" name="Quad Arrow Callout 388">
                <a:extLst>
                  <a:ext uri="{FF2B5EF4-FFF2-40B4-BE49-F238E27FC236}">
                    <a16:creationId xmlns:a16="http://schemas.microsoft.com/office/drawing/2014/main" id="{7EA39708-8EFD-A25E-9F5F-BDFB7C6AF6FD}"/>
                  </a:ext>
                </a:extLst>
              </p:cNvPr>
              <p:cNvSpPr/>
              <p:nvPr/>
            </p:nvSpPr>
            <p:spPr>
              <a:xfrm>
                <a:off x="5283925" y="2161902"/>
                <a:ext cx="914400" cy="914400"/>
              </a:xfrm>
              <a:prstGeom prst="quadArrowCallout">
                <a:avLst>
                  <a:gd name="adj1" fmla="val 31848"/>
                  <a:gd name="adj2" fmla="val 18515"/>
                  <a:gd name="adj3" fmla="val 18515"/>
                  <a:gd name="adj4" fmla="val 48123"/>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Quad Arrow Callout 389">
                <a:extLst>
                  <a:ext uri="{FF2B5EF4-FFF2-40B4-BE49-F238E27FC236}">
                    <a16:creationId xmlns:a16="http://schemas.microsoft.com/office/drawing/2014/main" id="{21F1D9B0-0570-82F8-C014-3E03233B80B2}"/>
                  </a:ext>
                </a:extLst>
              </p:cNvPr>
              <p:cNvSpPr/>
              <p:nvPr/>
            </p:nvSpPr>
            <p:spPr>
              <a:xfrm>
                <a:off x="5411288" y="2289265"/>
                <a:ext cx="659675" cy="659675"/>
              </a:xfrm>
              <a:prstGeom prst="quadArrowCallout">
                <a:avLst>
                  <a:gd name="adj1" fmla="val 31848"/>
                  <a:gd name="adj2" fmla="val 18515"/>
                  <a:gd name="adj3" fmla="val 18515"/>
                  <a:gd name="adj4" fmla="val 48123"/>
                </a:avLst>
              </a:prstGeom>
              <a:solidFill>
                <a:srgbClr val="FFD85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58">
                <a:extLst>
                  <a:ext uri="{FF2B5EF4-FFF2-40B4-BE49-F238E27FC236}">
                    <a16:creationId xmlns:a16="http://schemas.microsoft.com/office/drawing/2014/main" id="{D6B80EF9-DFCC-BA2E-8323-6E85201AE28B}"/>
                  </a:ext>
                </a:extLst>
              </p:cNvPr>
              <p:cNvGrpSpPr/>
              <p:nvPr/>
            </p:nvGrpSpPr>
            <p:grpSpPr>
              <a:xfrm>
                <a:off x="5606142" y="2504802"/>
                <a:ext cx="250188" cy="228600"/>
                <a:chOff x="5847812" y="3296093"/>
                <a:chExt cx="384964" cy="361507"/>
              </a:xfrm>
            </p:grpSpPr>
            <p:sp>
              <p:nvSpPr>
                <p:cNvPr id="226" name="Hexagon 225">
                  <a:extLst>
                    <a:ext uri="{FF2B5EF4-FFF2-40B4-BE49-F238E27FC236}">
                      <a16:creationId xmlns:a16="http://schemas.microsoft.com/office/drawing/2014/main" id="{F62DD227-C3C6-C250-B63B-28E0AF761A2B}"/>
                    </a:ext>
                  </a:extLst>
                </p:cNvPr>
                <p:cNvSpPr/>
                <p:nvPr/>
              </p:nvSpPr>
              <p:spPr>
                <a:xfrm>
                  <a:off x="5847812" y="3296093"/>
                  <a:ext cx="384964" cy="361507"/>
                </a:xfrm>
                <a:prstGeom prst="hexagon">
                  <a:avLst/>
                </a:prstGeom>
                <a:solidFill>
                  <a:srgbClr val="F5DE7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7" name="Hexagon 226">
                  <a:extLst>
                    <a:ext uri="{FF2B5EF4-FFF2-40B4-BE49-F238E27FC236}">
                      <a16:creationId xmlns:a16="http://schemas.microsoft.com/office/drawing/2014/main" id="{FA37C2C8-C857-EAA1-64AB-558AE047E615}"/>
                    </a:ext>
                  </a:extLst>
                </p:cNvPr>
                <p:cNvSpPr/>
                <p:nvPr/>
              </p:nvSpPr>
              <p:spPr>
                <a:xfrm>
                  <a:off x="5935562" y="3375837"/>
                  <a:ext cx="195313" cy="207335"/>
                </a:xfrm>
                <a:prstGeom prst="hexagon">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nvGrpSpPr>
            <p:cNvPr id="23" name="Group 22">
              <a:extLst>
                <a:ext uri="{FF2B5EF4-FFF2-40B4-BE49-F238E27FC236}">
                  <a16:creationId xmlns:a16="http://schemas.microsoft.com/office/drawing/2014/main" id="{61D84C38-C012-51F5-526D-4C0334FA917E}"/>
                </a:ext>
              </a:extLst>
            </p:cNvPr>
            <p:cNvGrpSpPr/>
            <p:nvPr/>
          </p:nvGrpSpPr>
          <p:grpSpPr>
            <a:xfrm>
              <a:off x="5525588" y="818608"/>
              <a:ext cx="299853" cy="305556"/>
              <a:chOff x="5283925" y="2161902"/>
              <a:chExt cx="914400" cy="914400"/>
            </a:xfrm>
          </p:grpSpPr>
          <p:sp>
            <p:nvSpPr>
              <p:cNvPr id="24" name="Quad Arrow Callout 394">
                <a:extLst>
                  <a:ext uri="{FF2B5EF4-FFF2-40B4-BE49-F238E27FC236}">
                    <a16:creationId xmlns:a16="http://schemas.microsoft.com/office/drawing/2014/main" id="{B95A82B8-D25B-E658-D586-DF5080AD31F9}"/>
                  </a:ext>
                </a:extLst>
              </p:cNvPr>
              <p:cNvSpPr/>
              <p:nvPr/>
            </p:nvSpPr>
            <p:spPr>
              <a:xfrm>
                <a:off x="5283925" y="2161902"/>
                <a:ext cx="914400" cy="914400"/>
              </a:xfrm>
              <a:prstGeom prst="quadArrowCallout">
                <a:avLst>
                  <a:gd name="adj1" fmla="val 31848"/>
                  <a:gd name="adj2" fmla="val 18515"/>
                  <a:gd name="adj3" fmla="val 18515"/>
                  <a:gd name="adj4" fmla="val 48123"/>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Quad Arrow Callout 395">
                <a:extLst>
                  <a:ext uri="{FF2B5EF4-FFF2-40B4-BE49-F238E27FC236}">
                    <a16:creationId xmlns:a16="http://schemas.microsoft.com/office/drawing/2014/main" id="{49AA00E5-8ACF-5E46-208B-AAEBAF567EC8}"/>
                  </a:ext>
                </a:extLst>
              </p:cNvPr>
              <p:cNvSpPr/>
              <p:nvPr/>
            </p:nvSpPr>
            <p:spPr>
              <a:xfrm>
                <a:off x="5411288" y="2289265"/>
                <a:ext cx="659675" cy="659675"/>
              </a:xfrm>
              <a:prstGeom prst="quadArrowCallout">
                <a:avLst>
                  <a:gd name="adj1" fmla="val 31848"/>
                  <a:gd name="adj2" fmla="val 18515"/>
                  <a:gd name="adj3" fmla="val 18515"/>
                  <a:gd name="adj4" fmla="val 48123"/>
                </a:avLst>
              </a:prstGeom>
              <a:solidFill>
                <a:srgbClr val="FFD85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58">
                <a:extLst>
                  <a:ext uri="{FF2B5EF4-FFF2-40B4-BE49-F238E27FC236}">
                    <a16:creationId xmlns:a16="http://schemas.microsoft.com/office/drawing/2014/main" id="{CE2739FC-C337-E006-B23B-7CB5597AD5A8}"/>
                  </a:ext>
                </a:extLst>
              </p:cNvPr>
              <p:cNvGrpSpPr/>
              <p:nvPr/>
            </p:nvGrpSpPr>
            <p:grpSpPr>
              <a:xfrm>
                <a:off x="5606142" y="2504802"/>
                <a:ext cx="250188" cy="228600"/>
                <a:chOff x="5847812" y="3296093"/>
                <a:chExt cx="384964" cy="361507"/>
              </a:xfrm>
            </p:grpSpPr>
            <p:sp>
              <p:nvSpPr>
                <p:cNvPr id="27" name="Hexagon 26">
                  <a:extLst>
                    <a:ext uri="{FF2B5EF4-FFF2-40B4-BE49-F238E27FC236}">
                      <a16:creationId xmlns:a16="http://schemas.microsoft.com/office/drawing/2014/main" id="{D879364A-130F-5D7B-63EF-ADA671069DE6}"/>
                    </a:ext>
                  </a:extLst>
                </p:cNvPr>
                <p:cNvSpPr/>
                <p:nvPr/>
              </p:nvSpPr>
              <p:spPr>
                <a:xfrm>
                  <a:off x="5847812" y="3296093"/>
                  <a:ext cx="384964" cy="361507"/>
                </a:xfrm>
                <a:prstGeom prst="hexagon">
                  <a:avLst/>
                </a:prstGeom>
                <a:solidFill>
                  <a:srgbClr val="F5DE7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8" name="Hexagon 27">
                  <a:extLst>
                    <a:ext uri="{FF2B5EF4-FFF2-40B4-BE49-F238E27FC236}">
                      <a16:creationId xmlns:a16="http://schemas.microsoft.com/office/drawing/2014/main" id="{6C543FE0-94C3-325D-FD99-D71E5CDF6CE2}"/>
                    </a:ext>
                  </a:extLst>
                </p:cNvPr>
                <p:cNvSpPr/>
                <p:nvPr/>
              </p:nvSpPr>
              <p:spPr>
                <a:xfrm>
                  <a:off x="5935562" y="3375837"/>
                  <a:ext cx="195313" cy="207335"/>
                </a:xfrm>
                <a:prstGeom prst="hexagon">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spTree>
    <p:extLst>
      <p:ext uri="{BB962C8B-B14F-4D97-AF65-F5344CB8AC3E}">
        <p14:creationId xmlns:p14="http://schemas.microsoft.com/office/powerpoint/2010/main" val="16015064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Image result for dark green orang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779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79758"/>
            <a:ext cx="12192000" cy="1015663"/>
          </a:xfrm>
          <a:prstGeom prst="rect">
            <a:avLst/>
          </a:prstGeom>
          <a:noFill/>
        </p:spPr>
        <p:txBody>
          <a:bodyPr wrap="square" rtlCol="0">
            <a:spAutoFit/>
          </a:bodyPr>
          <a:lstStyle/>
          <a:p>
            <a:pPr algn="ctr"/>
            <a:r>
              <a:rPr lang="en-US" sz="6000" dirty="0">
                <a:solidFill>
                  <a:schemeClr val="bg1"/>
                </a:solidFill>
              </a:rPr>
              <a:t>Vexing the Church</a:t>
            </a:r>
          </a:p>
        </p:txBody>
      </p:sp>
      <p:sp>
        <p:nvSpPr>
          <p:cNvPr id="48" name="TextBox 47"/>
          <p:cNvSpPr txBox="1"/>
          <p:nvPr/>
        </p:nvSpPr>
        <p:spPr>
          <a:xfrm>
            <a:off x="0" y="6550223"/>
            <a:ext cx="4292419" cy="307777"/>
          </a:xfrm>
          <a:prstGeom prst="rect">
            <a:avLst/>
          </a:prstGeom>
          <a:noFill/>
        </p:spPr>
        <p:txBody>
          <a:bodyPr wrap="square" rtlCol="0">
            <a:spAutoFit/>
          </a:bodyPr>
          <a:lstStyle/>
          <a:p>
            <a:r>
              <a:rPr lang="en-US" sz="1400" dirty="0">
                <a:solidFill>
                  <a:schemeClr val="bg1"/>
                </a:solidFill>
              </a:rPr>
              <a:t>Acts 12:1-4</a:t>
            </a:r>
          </a:p>
        </p:txBody>
      </p:sp>
      <p:sp>
        <p:nvSpPr>
          <p:cNvPr id="60" name="TextBox 59"/>
          <p:cNvSpPr txBox="1"/>
          <p:nvPr/>
        </p:nvSpPr>
        <p:spPr>
          <a:xfrm>
            <a:off x="446315" y="1301820"/>
            <a:ext cx="5312228" cy="830997"/>
          </a:xfrm>
          <a:prstGeom prst="rect">
            <a:avLst/>
          </a:prstGeom>
          <a:noFill/>
        </p:spPr>
        <p:txBody>
          <a:bodyPr wrap="square" rtlCol="0">
            <a:spAutoFit/>
          </a:bodyPr>
          <a:lstStyle/>
          <a:p>
            <a:r>
              <a:rPr lang="en-US" sz="2400" dirty="0">
                <a:solidFill>
                  <a:schemeClr val="bg1"/>
                </a:solidFill>
              </a:rPr>
              <a:t>King Herod Agrippa I kills James, brother of John the beloved, with a sword</a:t>
            </a:r>
          </a:p>
        </p:txBody>
      </p:sp>
      <p:sp>
        <p:nvSpPr>
          <p:cNvPr id="61" name="TextBox 60"/>
          <p:cNvSpPr txBox="1"/>
          <p:nvPr/>
        </p:nvSpPr>
        <p:spPr>
          <a:xfrm>
            <a:off x="7053943" y="1345363"/>
            <a:ext cx="4702628" cy="830997"/>
          </a:xfrm>
          <a:prstGeom prst="rect">
            <a:avLst/>
          </a:prstGeom>
          <a:noFill/>
        </p:spPr>
        <p:txBody>
          <a:bodyPr wrap="square" rtlCol="0">
            <a:spAutoFit/>
          </a:bodyPr>
          <a:lstStyle/>
          <a:p>
            <a:r>
              <a:rPr lang="en-US" sz="2400" dirty="0">
                <a:solidFill>
                  <a:schemeClr val="bg1"/>
                </a:solidFill>
              </a:rPr>
              <a:t>King Herod Agrippa I puts Peter into prison</a:t>
            </a:r>
          </a:p>
        </p:txBody>
      </p:sp>
      <p:grpSp>
        <p:nvGrpSpPr>
          <p:cNvPr id="62" name="Group 61"/>
          <p:cNvGrpSpPr/>
          <p:nvPr/>
        </p:nvGrpSpPr>
        <p:grpSpPr>
          <a:xfrm>
            <a:off x="2079172" y="2797630"/>
            <a:ext cx="1349906" cy="2590800"/>
            <a:chOff x="304800" y="466773"/>
            <a:chExt cx="2438400" cy="4679887"/>
          </a:xfrm>
        </p:grpSpPr>
        <p:sp>
          <p:nvSpPr>
            <p:cNvPr id="63" name="Cloud 62"/>
            <p:cNvSpPr/>
            <p:nvPr/>
          </p:nvSpPr>
          <p:spPr>
            <a:xfrm rot="1518698" flipH="1">
              <a:off x="696996" y="641895"/>
              <a:ext cx="1036027" cy="1814534"/>
            </a:xfrm>
            <a:prstGeom prst="clou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loud 63"/>
            <p:cNvSpPr/>
            <p:nvPr/>
          </p:nvSpPr>
          <p:spPr>
            <a:xfrm rot="20659987">
              <a:off x="1643959" y="617191"/>
              <a:ext cx="801666" cy="1823031"/>
            </a:xfrm>
            <a:prstGeom prst="clou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2243016" y="3074956"/>
              <a:ext cx="500184" cy="68920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304800" y="2936552"/>
              <a:ext cx="500184" cy="76444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rot="2225333">
              <a:off x="1231250" y="4469525"/>
              <a:ext cx="392724" cy="677135"/>
            </a:xfrm>
            <a:prstGeom prst="ellipse">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rot="20622370">
              <a:off x="1676400" y="4504465"/>
              <a:ext cx="441568" cy="600935"/>
            </a:xfrm>
            <a:prstGeom prst="ellipse">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rapezoid 68"/>
            <p:cNvSpPr/>
            <p:nvPr/>
          </p:nvSpPr>
          <p:spPr>
            <a:xfrm rot="1996156">
              <a:off x="472312" y="2060908"/>
              <a:ext cx="828604" cy="1425120"/>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rapezoid 69"/>
            <p:cNvSpPr/>
            <p:nvPr/>
          </p:nvSpPr>
          <p:spPr>
            <a:xfrm rot="2041752">
              <a:off x="596736" y="1887584"/>
              <a:ext cx="823712" cy="1289946"/>
            </a:xfrm>
            <a:prstGeom prst="trapezoid">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rapezoid 70"/>
            <p:cNvSpPr/>
            <p:nvPr/>
          </p:nvSpPr>
          <p:spPr>
            <a:xfrm rot="19870960">
              <a:off x="1838378" y="2064868"/>
              <a:ext cx="778308" cy="1425120"/>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apezoid 71"/>
            <p:cNvSpPr/>
            <p:nvPr/>
          </p:nvSpPr>
          <p:spPr>
            <a:xfrm rot="20036208">
              <a:off x="1686346" y="1909261"/>
              <a:ext cx="823712" cy="1289946"/>
            </a:xfrm>
            <a:prstGeom prst="trapezoid">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rapezoid 72"/>
            <p:cNvSpPr/>
            <p:nvPr/>
          </p:nvSpPr>
          <p:spPr>
            <a:xfrm>
              <a:off x="992554" y="1946398"/>
              <a:ext cx="1187938" cy="2859016"/>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1321568" y="1720685"/>
              <a:ext cx="491984" cy="601898"/>
            </a:xfrm>
            <a:prstGeom prst="ellipse">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rapezoid 74"/>
            <p:cNvSpPr/>
            <p:nvPr/>
          </p:nvSpPr>
          <p:spPr>
            <a:xfrm rot="21335299">
              <a:off x="1640514" y="1893719"/>
              <a:ext cx="573620" cy="2693877"/>
            </a:xfrm>
            <a:prstGeom prst="trapezoid">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rapezoid 75"/>
            <p:cNvSpPr/>
            <p:nvPr/>
          </p:nvSpPr>
          <p:spPr>
            <a:xfrm rot="353417">
              <a:off x="978550" y="1870292"/>
              <a:ext cx="573620" cy="2736017"/>
            </a:xfrm>
            <a:prstGeom prst="trapezoid">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990600" y="533400"/>
              <a:ext cx="1189892" cy="152454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1474350" y="2246140"/>
              <a:ext cx="312616" cy="150474"/>
            </a:xfrm>
            <a:prstGeom prst="rect">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1455960" y="3356998"/>
              <a:ext cx="312616" cy="150474"/>
            </a:xfrm>
            <a:prstGeom prst="rect">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loud 2"/>
            <p:cNvSpPr/>
            <p:nvPr/>
          </p:nvSpPr>
          <p:spPr>
            <a:xfrm rot="15742615" flipH="1">
              <a:off x="1175578" y="95093"/>
              <a:ext cx="698768" cy="1442128"/>
            </a:xfrm>
            <a:prstGeom prst="clou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rot="17832791">
              <a:off x="742237" y="902367"/>
              <a:ext cx="459771" cy="236128"/>
            </a:xfrm>
            <a:prstGeom prst="ellipse">
              <a:avLst/>
            </a:prstGeom>
            <a:solidFill>
              <a:srgbClr val="927B40"/>
            </a:solidFill>
            <a:ln w="12700">
              <a:solidFill>
                <a:srgbClr val="927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15"/>
          <p:cNvGrpSpPr/>
          <p:nvPr/>
        </p:nvGrpSpPr>
        <p:grpSpPr>
          <a:xfrm rot="16200000">
            <a:off x="2730520" y="293914"/>
            <a:ext cx="437222" cy="4169229"/>
            <a:chOff x="2286000" y="1349828"/>
            <a:chExt cx="609600" cy="5812972"/>
          </a:xfrm>
        </p:grpSpPr>
        <p:sp>
          <p:nvSpPr>
            <p:cNvPr id="117" name="Pentagon 116"/>
            <p:cNvSpPr/>
            <p:nvPr/>
          </p:nvSpPr>
          <p:spPr>
            <a:xfrm rot="16200000">
              <a:off x="613561" y="3241961"/>
              <a:ext cx="3962400" cy="178133"/>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2438400" y="5791200"/>
              <a:ext cx="304800" cy="1371600"/>
            </a:xfrm>
            <a:prstGeom prst="rect">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Cross 118"/>
            <p:cNvSpPr/>
            <p:nvPr/>
          </p:nvSpPr>
          <p:spPr>
            <a:xfrm>
              <a:off x="2286000" y="5181600"/>
              <a:ext cx="609600" cy="609600"/>
            </a:xfrm>
            <a:prstGeom prst="plus">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Donut 119"/>
            <p:cNvSpPr/>
            <p:nvPr/>
          </p:nvSpPr>
          <p:spPr>
            <a:xfrm>
              <a:off x="2362200" y="5257800"/>
              <a:ext cx="457200" cy="4572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1" name="Donut 120"/>
            <p:cNvSpPr/>
            <p:nvPr/>
          </p:nvSpPr>
          <p:spPr>
            <a:xfrm>
              <a:off x="2438400" y="5105400"/>
              <a:ext cx="292925" cy="292925"/>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22" name="TextBox 121"/>
          <p:cNvSpPr txBox="1"/>
          <p:nvPr/>
        </p:nvSpPr>
        <p:spPr>
          <a:xfrm>
            <a:off x="5170714" y="888164"/>
            <a:ext cx="4292419" cy="461665"/>
          </a:xfrm>
          <a:prstGeom prst="rect">
            <a:avLst/>
          </a:prstGeom>
          <a:noFill/>
        </p:spPr>
        <p:txBody>
          <a:bodyPr wrap="square" rtlCol="0">
            <a:spAutoFit/>
          </a:bodyPr>
          <a:lstStyle/>
          <a:p>
            <a:r>
              <a:rPr lang="en-US" sz="2400" dirty="0">
                <a:solidFill>
                  <a:schemeClr val="bg1"/>
                </a:solidFill>
              </a:rPr>
              <a:t>About 44 AD</a:t>
            </a:r>
          </a:p>
        </p:txBody>
      </p:sp>
      <p:sp>
        <p:nvSpPr>
          <p:cNvPr id="4" name="Rectangle 3"/>
          <p:cNvSpPr/>
          <p:nvPr/>
        </p:nvSpPr>
        <p:spPr>
          <a:xfrm>
            <a:off x="3831771" y="3748092"/>
            <a:ext cx="3722914" cy="923330"/>
          </a:xfrm>
          <a:prstGeom prst="rect">
            <a:avLst/>
          </a:prstGeom>
        </p:spPr>
        <p:txBody>
          <a:bodyPr wrap="square">
            <a:spAutoFit/>
          </a:bodyPr>
          <a:lstStyle/>
          <a:p>
            <a:r>
              <a:rPr lang="en-US" dirty="0">
                <a:solidFill>
                  <a:schemeClr val="bg1"/>
                </a:solidFill>
                <a:latin typeface="Calibri" panose="020F0502020204030204" pitchFamily="34" charset="0"/>
              </a:rPr>
              <a:t>James was killed by Herod’s order, but Peter was rescued from prison by an angel sent from God</a:t>
            </a:r>
            <a:endParaRPr lang="en-US" dirty="0">
              <a:solidFill>
                <a:schemeClr val="bg1"/>
              </a:solidFill>
            </a:endParaRPr>
          </a:p>
        </p:txBody>
      </p:sp>
      <p:sp>
        <p:nvSpPr>
          <p:cNvPr id="7" name="Rectangle 6"/>
          <p:cNvSpPr/>
          <p:nvPr/>
        </p:nvSpPr>
        <p:spPr>
          <a:xfrm>
            <a:off x="7377232" y="5258190"/>
            <a:ext cx="4217821" cy="369332"/>
          </a:xfrm>
          <a:prstGeom prst="rect">
            <a:avLst/>
          </a:prstGeom>
        </p:spPr>
        <p:txBody>
          <a:bodyPr wrap="none">
            <a:spAutoFit/>
          </a:bodyPr>
          <a:lstStyle/>
          <a:p>
            <a:r>
              <a:rPr lang="en-US" dirty="0">
                <a:solidFill>
                  <a:schemeClr val="bg1"/>
                </a:solidFill>
                <a:latin typeface="Palatino"/>
              </a:rPr>
              <a:t>four quaternions of soldiers = 4 soldiers</a:t>
            </a:r>
            <a:endParaRPr lang="en-US" dirty="0">
              <a:solidFill>
                <a:schemeClr val="bg1"/>
              </a:solidFill>
            </a:endParaRPr>
          </a:p>
        </p:txBody>
      </p:sp>
      <p:grpSp>
        <p:nvGrpSpPr>
          <p:cNvPr id="2" name="Group 1">
            <a:extLst>
              <a:ext uri="{FF2B5EF4-FFF2-40B4-BE49-F238E27FC236}">
                <a16:creationId xmlns:a16="http://schemas.microsoft.com/office/drawing/2014/main" id="{2F5AB847-955C-40D5-AD9D-3E2AE0B2F3D8}"/>
              </a:ext>
            </a:extLst>
          </p:cNvPr>
          <p:cNvGrpSpPr/>
          <p:nvPr/>
        </p:nvGrpSpPr>
        <p:grpSpPr>
          <a:xfrm>
            <a:off x="9037741" y="2924395"/>
            <a:ext cx="914002" cy="2089332"/>
            <a:chOff x="782565" y="1101398"/>
            <a:chExt cx="1893267" cy="4327852"/>
          </a:xfrm>
        </p:grpSpPr>
        <p:sp>
          <p:nvSpPr>
            <p:cNvPr id="3" name="Round Diagonal Corner Rectangle 94">
              <a:extLst>
                <a:ext uri="{FF2B5EF4-FFF2-40B4-BE49-F238E27FC236}">
                  <a16:creationId xmlns:a16="http://schemas.microsoft.com/office/drawing/2014/main" id="{E1841818-2EED-46F1-BD5E-3E5F188F629E}"/>
                </a:ext>
              </a:extLst>
            </p:cNvPr>
            <p:cNvSpPr/>
            <p:nvPr/>
          </p:nvSpPr>
          <p:spPr>
            <a:xfrm rot="12394047">
              <a:off x="1637871" y="1396627"/>
              <a:ext cx="875880" cy="15016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5" name="Round Diagonal Corner Rectangle 95">
              <a:extLst>
                <a:ext uri="{FF2B5EF4-FFF2-40B4-BE49-F238E27FC236}">
                  <a16:creationId xmlns:a16="http://schemas.microsoft.com/office/drawing/2014/main" id="{690233F1-2902-4F9B-AB90-288ABCBF2DB4}"/>
                </a:ext>
              </a:extLst>
            </p:cNvPr>
            <p:cNvSpPr/>
            <p:nvPr/>
          </p:nvSpPr>
          <p:spPr>
            <a:xfrm rot="19994265" flipH="1">
              <a:off x="941698" y="1377063"/>
              <a:ext cx="920837" cy="1617041"/>
            </a:xfrm>
            <a:prstGeom prst="round2DiagRect">
              <a:avLst>
                <a:gd name="adj1" fmla="val 0"/>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8" name="Oval 7">
              <a:extLst>
                <a:ext uri="{FF2B5EF4-FFF2-40B4-BE49-F238E27FC236}">
                  <a16:creationId xmlns:a16="http://schemas.microsoft.com/office/drawing/2014/main" id="{6477CEE2-6644-4D79-AEB3-1F4647A8AAE7}"/>
                </a:ext>
              </a:extLst>
            </p:cNvPr>
            <p:cNvSpPr/>
            <p:nvPr/>
          </p:nvSpPr>
          <p:spPr>
            <a:xfrm>
              <a:off x="1105639" y="1213172"/>
              <a:ext cx="1284284" cy="16523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nvGrpSpPr>
            <p:cNvPr id="9" name="Group 8">
              <a:extLst>
                <a:ext uri="{FF2B5EF4-FFF2-40B4-BE49-F238E27FC236}">
                  <a16:creationId xmlns:a16="http://schemas.microsoft.com/office/drawing/2014/main" id="{2DB8147D-1E70-406F-8439-A21B3B0E3FF8}"/>
                </a:ext>
              </a:extLst>
            </p:cNvPr>
            <p:cNvGrpSpPr/>
            <p:nvPr/>
          </p:nvGrpSpPr>
          <p:grpSpPr>
            <a:xfrm rot="2754858">
              <a:off x="1292245" y="4851434"/>
              <a:ext cx="418271" cy="737362"/>
              <a:chOff x="1676400" y="2133600"/>
              <a:chExt cx="1447800" cy="2088845"/>
            </a:xfrm>
          </p:grpSpPr>
          <p:sp>
            <p:nvSpPr>
              <p:cNvPr id="28" name="Oval 27">
                <a:extLst>
                  <a:ext uri="{FF2B5EF4-FFF2-40B4-BE49-F238E27FC236}">
                    <a16:creationId xmlns:a16="http://schemas.microsoft.com/office/drawing/2014/main" id="{AA26471B-537F-44FA-B5B9-58CABFA47AC7}"/>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9" name="Moon 28">
                <a:extLst>
                  <a:ext uri="{FF2B5EF4-FFF2-40B4-BE49-F238E27FC236}">
                    <a16:creationId xmlns:a16="http://schemas.microsoft.com/office/drawing/2014/main" id="{BA7A8699-84A0-41B6-9456-04473DF09896}"/>
                  </a:ext>
                </a:extLst>
              </p:cNvPr>
              <p:cNvSpPr/>
              <p:nvPr/>
            </p:nvSpPr>
            <p:spPr>
              <a:xfrm rot="16429614">
                <a:off x="2042866" y="3204410"/>
                <a:ext cx="672490" cy="1363580"/>
              </a:xfrm>
              <a:prstGeom prst="moon">
                <a:avLst>
                  <a:gd name="adj" fmla="val 87500"/>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0" name="Moon 29">
                <a:extLst>
                  <a:ext uri="{FF2B5EF4-FFF2-40B4-BE49-F238E27FC236}">
                    <a16:creationId xmlns:a16="http://schemas.microsoft.com/office/drawing/2014/main" id="{D68FB83C-A877-4610-BE97-62FA2BE9E283}"/>
                  </a:ext>
                </a:extLst>
              </p:cNvPr>
              <p:cNvSpPr/>
              <p:nvPr/>
            </p:nvSpPr>
            <p:spPr>
              <a:xfrm rot="5400000">
                <a:off x="2031790" y="2496488"/>
                <a:ext cx="718282" cy="1364105"/>
              </a:xfrm>
              <a:prstGeom prst="moon">
                <a:avLst>
                  <a:gd name="adj" fmla="val 34385"/>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10" name="Group 9">
              <a:extLst>
                <a:ext uri="{FF2B5EF4-FFF2-40B4-BE49-F238E27FC236}">
                  <a16:creationId xmlns:a16="http://schemas.microsoft.com/office/drawing/2014/main" id="{FE0092F7-1F48-44A6-BD38-54D0113592EE}"/>
                </a:ext>
              </a:extLst>
            </p:cNvPr>
            <p:cNvGrpSpPr/>
            <p:nvPr/>
          </p:nvGrpSpPr>
          <p:grpSpPr>
            <a:xfrm rot="18845142" flipH="1">
              <a:off x="1670777" y="4757861"/>
              <a:ext cx="454896" cy="743939"/>
              <a:chOff x="1676400" y="2133600"/>
              <a:chExt cx="1447800" cy="2088845"/>
            </a:xfrm>
          </p:grpSpPr>
          <p:sp>
            <p:nvSpPr>
              <p:cNvPr id="25" name="Oval 24">
                <a:extLst>
                  <a:ext uri="{FF2B5EF4-FFF2-40B4-BE49-F238E27FC236}">
                    <a16:creationId xmlns:a16="http://schemas.microsoft.com/office/drawing/2014/main" id="{EB3206DE-EC1D-40C1-9D3C-C4FFC0C3FFEF}"/>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6" name="Moon 25">
                <a:extLst>
                  <a:ext uri="{FF2B5EF4-FFF2-40B4-BE49-F238E27FC236}">
                    <a16:creationId xmlns:a16="http://schemas.microsoft.com/office/drawing/2014/main" id="{B9DE2251-5579-4E42-A85C-4B46E5498C10}"/>
                  </a:ext>
                </a:extLst>
              </p:cNvPr>
              <p:cNvSpPr/>
              <p:nvPr/>
            </p:nvSpPr>
            <p:spPr>
              <a:xfrm rot="16429614">
                <a:off x="2042866" y="3204410"/>
                <a:ext cx="672490" cy="1363580"/>
              </a:xfrm>
              <a:prstGeom prst="moon">
                <a:avLst>
                  <a:gd name="adj" fmla="val 87500"/>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7" name="Moon 26">
                <a:extLst>
                  <a:ext uri="{FF2B5EF4-FFF2-40B4-BE49-F238E27FC236}">
                    <a16:creationId xmlns:a16="http://schemas.microsoft.com/office/drawing/2014/main" id="{004BFDD6-AF62-43DA-8115-8C33A0A5043F}"/>
                  </a:ext>
                </a:extLst>
              </p:cNvPr>
              <p:cNvSpPr/>
              <p:nvPr/>
            </p:nvSpPr>
            <p:spPr>
              <a:xfrm rot="5400000">
                <a:off x="2031790" y="2496488"/>
                <a:ext cx="718282" cy="1364105"/>
              </a:xfrm>
              <a:prstGeom prst="moon">
                <a:avLst>
                  <a:gd name="adj" fmla="val 34385"/>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11" name="Group 10">
              <a:extLst>
                <a:ext uri="{FF2B5EF4-FFF2-40B4-BE49-F238E27FC236}">
                  <a16:creationId xmlns:a16="http://schemas.microsoft.com/office/drawing/2014/main" id="{02A460C6-1F66-4BF5-8BC8-9C739D8F4DB2}"/>
                </a:ext>
              </a:extLst>
            </p:cNvPr>
            <p:cNvGrpSpPr/>
            <p:nvPr/>
          </p:nvGrpSpPr>
          <p:grpSpPr>
            <a:xfrm>
              <a:off x="810561" y="2772737"/>
              <a:ext cx="1865271" cy="2320328"/>
              <a:chOff x="4419600" y="2060454"/>
              <a:chExt cx="3045502" cy="4187946"/>
            </a:xfrm>
          </p:grpSpPr>
          <p:sp>
            <p:nvSpPr>
              <p:cNvPr id="16" name="Oval 15">
                <a:extLst>
                  <a:ext uri="{FF2B5EF4-FFF2-40B4-BE49-F238E27FC236}">
                    <a16:creationId xmlns:a16="http://schemas.microsoft.com/office/drawing/2014/main" id="{1FE39307-8D74-4BCB-A446-985B41D9E847}"/>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7" name="Oval 16">
                <a:extLst>
                  <a:ext uri="{FF2B5EF4-FFF2-40B4-BE49-F238E27FC236}">
                    <a16:creationId xmlns:a16="http://schemas.microsoft.com/office/drawing/2014/main" id="{F6921952-4A21-4C64-ABA0-6232F85DD043}"/>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8" name="Trapezoid 17">
                <a:extLst>
                  <a:ext uri="{FF2B5EF4-FFF2-40B4-BE49-F238E27FC236}">
                    <a16:creationId xmlns:a16="http://schemas.microsoft.com/office/drawing/2014/main" id="{5A99C996-1088-493A-B697-D9BC3C7EF8D8}"/>
                  </a:ext>
                </a:extLst>
              </p:cNvPr>
              <p:cNvSpPr/>
              <p:nvPr/>
            </p:nvSpPr>
            <p:spPr>
              <a:xfrm rot="20102191">
                <a:off x="6267526" y="2091421"/>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9" name="Trapezoid 18">
                <a:extLst>
                  <a:ext uri="{FF2B5EF4-FFF2-40B4-BE49-F238E27FC236}">
                    <a16:creationId xmlns:a16="http://schemas.microsoft.com/office/drawing/2014/main" id="{5F5C3520-091C-4C3F-848E-927AF1124AD8}"/>
                  </a:ext>
                </a:extLst>
              </p:cNvPr>
              <p:cNvSpPr/>
              <p:nvPr/>
            </p:nvSpPr>
            <p:spPr>
              <a:xfrm rot="1327004">
                <a:off x="4648115" y="2060454"/>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0" name="Trapezoid 19">
                <a:extLst>
                  <a:ext uri="{FF2B5EF4-FFF2-40B4-BE49-F238E27FC236}">
                    <a16:creationId xmlns:a16="http://schemas.microsoft.com/office/drawing/2014/main" id="{DC2BC5AE-25F6-42E1-9501-2762CE760D25}"/>
                  </a:ext>
                </a:extLst>
              </p:cNvPr>
              <p:cNvSpPr/>
              <p:nvPr/>
            </p:nvSpPr>
            <p:spPr>
              <a:xfrm>
                <a:off x="4876800" y="2133600"/>
                <a:ext cx="2133600" cy="4114800"/>
              </a:xfrm>
              <a:prstGeom prst="trapezoid">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1" name="Isosceles Triangle 20">
                <a:extLst>
                  <a:ext uri="{FF2B5EF4-FFF2-40B4-BE49-F238E27FC236}">
                    <a16:creationId xmlns:a16="http://schemas.microsoft.com/office/drawing/2014/main" id="{7BDD41F8-4210-47A2-BF9B-D5C03A884E58}"/>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2" name="Rectangle 21">
                <a:extLst>
                  <a:ext uri="{FF2B5EF4-FFF2-40B4-BE49-F238E27FC236}">
                    <a16:creationId xmlns:a16="http://schemas.microsoft.com/office/drawing/2014/main" id="{2347B3FD-6B64-4E42-87CB-FA713E4D91C4}"/>
                  </a:ext>
                </a:extLst>
              </p:cNvPr>
              <p:cNvSpPr/>
              <p:nvPr/>
            </p:nvSpPr>
            <p:spPr>
              <a:xfrm>
                <a:off x="5181600" y="4419600"/>
                <a:ext cx="1524000" cy="228600"/>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3" name="Trapezoid 22">
                <a:extLst>
                  <a:ext uri="{FF2B5EF4-FFF2-40B4-BE49-F238E27FC236}">
                    <a16:creationId xmlns:a16="http://schemas.microsoft.com/office/drawing/2014/main" id="{092A5591-7D14-4F6E-B934-428106B5ADB9}"/>
                  </a:ext>
                </a:extLst>
              </p:cNvPr>
              <p:cNvSpPr/>
              <p:nvPr/>
            </p:nvSpPr>
            <p:spPr>
              <a:xfrm rot="366654" flipH="1">
                <a:off x="4944218" y="2084003"/>
                <a:ext cx="706763" cy="3877254"/>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4" name="Trapezoid 23">
                <a:extLst>
                  <a:ext uri="{FF2B5EF4-FFF2-40B4-BE49-F238E27FC236}">
                    <a16:creationId xmlns:a16="http://schemas.microsoft.com/office/drawing/2014/main" id="{843B95C0-8763-4B1D-81B6-C279F5760F15}"/>
                  </a:ext>
                </a:extLst>
              </p:cNvPr>
              <p:cNvSpPr/>
              <p:nvPr/>
            </p:nvSpPr>
            <p:spPr>
              <a:xfrm rot="21233346">
                <a:off x="6224662" y="2067736"/>
                <a:ext cx="706763" cy="3886573"/>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grpSp>
        <p:sp>
          <p:nvSpPr>
            <p:cNvPr id="12" name="Round Diagonal Corner Rectangle 102">
              <a:extLst>
                <a:ext uri="{FF2B5EF4-FFF2-40B4-BE49-F238E27FC236}">
                  <a16:creationId xmlns:a16="http://schemas.microsoft.com/office/drawing/2014/main" id="{B020EACB-8090-4C8B-B5EE-34543ADEF0B1}"/>
                </a:ext>
              </a:extLst>
            </p:cNvPr>
            <p:cNvSpPr/>
            <p:nvPr/>
          </p:nvSpPr>
          <p:spPr>
            <a:xfrm rot="18574207">
              <a:off x="1330548" y="2360825"/>
              <a:ext cx="715874" cy="7154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3" name="Oval 12">
              <a:extLst>
                <a:ext uri="{FF2B5EF4-FFF2-40B4-BE49-F238E27FC236}">
                  <a16:creationId xmlns:a16="http://schemas.microsoft.com/office/drawing/2014/main" id="{6E0E77E6-CEA7-4EE0-A630-1C5EBAD5959D}"/>
                </a:ext>
              </a:extLst>
            </p:cNvPr>
            <p:cNvSpPr/>
            <p:nvPr/>
          </p:nvSpPr>
          <p:spPr>
            <a:xfrm>
              <a:off x="1521331" y="2463130"/>
              <a:ext cx="332869" cy="1660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4" name="Rectangle 13">
              <a:extLst>
                <a:ext uri="{FF2B5EF4-FFF2-40B4-BE49-F238E27FC236}">
                  <a16:creationId xmlns:a16="http://schemas.microsoft.com/office/drawing/2014/main" id="{F78C5D17-7A35-458F-8338-2BBD36620073}"/>
                </a:ext>
              </a:extLst>
            </p:cNvPr>
            <p:cNvSpPr/>
            <p:nvPr/>
          </p:nvSpPr>
          <p:spPr>
            <a:xfrm>
              <a:off x="782565" y="1606305"/>
              <a:ext cx="1865270" cy="220090"/>
            </a:xfrm>
            <a:prstGeom prst="rect">
              <a:avLst/>
            </a:prstGeom>
            <a:solidFill>
              <a:srgbClr val="F1DE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5" name="Freeform: Shape 14">
              <a:extLst>
                <a:ext uri="{FF2B5EF4-FFF2-40B4-BE49-F238E27FC236}">
                  <a16:creationId xmlns:a16="http://schemas.microsoft.com/office/drawing/2014/main" id="{7B36AB5B-E131-4CFF-BA64-C576FA8F7D8F}"/>
                </a:ext>
              </a:extLst>
            </p:cNvPr>
            <p:cNvSpPr/>
            <p:nvPr/>
          </p:nvSpPr>
          <p:spPr>
            <a:xfrm rot="14935407">
              <a:off x="1294399" y="856779"/>
              <a:ext cx="812269" cy="1301507"/>
            </a:xfrm>
            <a:custGeom>
              <a:avLst/>
              <a:gdLst>
                <a:gd name="connsiteX0" fmla="*/ 686068 w 812269"/>
                <a:gd name="connsiteY0" fmla="*/ 956814 h 1301507"/>
                <a:gd name="connsiteX1" fmla="*/ 539244 w 812269"/>
                <a:gd name="connsiteY1" fmla="*/ 1143752 h 1301507"/>
                <a:gd name="connsiteX2" fmla="*/ 282405 w 812269"/>
                <a:gd name="connsiteY2" fmla="*/ 1288198 h 1301507"/>
                <a:gd name="connsiteX3" fmla="*/ 141421 w 812269"/>
                <a:gd name="connsiteY3" fmla="*/ 1248710 h 1301507"/>
                <a:gd name="connsiteX4" fmla="*/ 39928 w 812269"/>
                <a:gd name="connsiteY4" fmla="*/ 1068246 h 1301507"/>
                <a:gd name="connsiteX5" fmla="*/ 158387 w 812269"/>
                <a:gd name="connsiteY5" fmla="*/ 645303 h 1301507"/>
                <a:gd name="connsiteX6" fmla="*/ 247545 w 812269"/>
                <a:gd name="connsiteY6" fmla="*/ 595161 h 1301507"/>
                <a:gd name="connsiteX7" fmla="*/ 231252 w 812269"/>
                <a:gd name="connsiteY7" fmla="*/ 575414 h 1301507"/>
                <a:gd name="connsiteX8" fmla="*/ 177005 w 812269"/>
                <a:gd name="connsiteY8" fmla="*/ 397823 h 1301507"/>
                <a:gd name="connsiteX9" fmla="*/ 177005 w 812269"/>
                <a:gd name="connsiteY9" fmla="*/ 105879 h 1301507"/>
                <a:gd name="connsiteX10" fmla="*/ 282884 w 812269"/>
                <a:gd name="connsiteY10" fmla="*/ 0 h 1301507"/>
                <a:gd name="connsiteX11" fmla="*/ 494637 w 812269"/>
                <a:gd name="connsiteY11" fmla="*/ 0 h 1301507"/>
                <a:gd name="connsiteX12" fmla="*/ 812269 w 812269"/>
                <a:gd name="connsiteY12" fmla="*/ 317632 h 1301507"/>
                <a:gd name="connsiteX13" fmla="*/ 812269 w 812269"/>
                <a:gd name="connsiteY13" fmla="*/ 609576 h 1301507"/>
                <a:gd name="connsiteX14" fmla="*/ 706390 w 812269"/>
                <a:gd name="connsiteY14" fmla="*/ 715455 h 1301507"/>
                <a:gd name="connsiteX15" fmla="*/ 654692 w 812269"/>
                <a:gd name="connsiteY15" fmla="*/ 715455 h 1301507"/>
                <a:gd name="connsiteX16" fmla="*/ 657703 w 812269"/>
                <a:gd name="connsiteY16" fmla="*/ 720810 h 1301507"/>
                <a:gd name="connsiteX17" fmla="*/ 686068 w 812269"/>
                <a:gd name="connsiteY17" fmla="*/ 956814 h 130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2269" h="1301507">
                  <a:moveTo>
                    <a:pt x="686068" y="956814"/>
                  </a:moveTo>
                  <a:cubicBezTo>
                    <a:pt x="664631" y="1033352"/>
                    <a:pt x="613996" y="1101711"/>
                    <a:pt x="539244" y="1143752"/>
                  </a:cubicBezTo>
                  <a:lnTo>
                    <a:pt x="282405" y="1288198"/>
                  </a:lnTo>
                  <a:cubicBezTo>
                    <a:pt x="232570" y="1316225"/>
                    <a:pt x="169449" y="1298546"/>
                    <a:pt x="141421" y="1248710"/>
                  </a:cubicBezTo>
                  <a:lnTo>
                    <a:pt x="39928" y="1068246"/>
                  </a:lnTo>
                  <a:cubicBezTo>
                    <a:pt x="-44152" y="918742"/>
                    <a:pt x="8884" y="729384"/>
                    <a:pt x="158387" y="645303"/>
                  </a:cubicBezTo>
                  <a:lnTo>
                    <a:pt x="247545" y="595161"/>
                  </a:lnTo>
                  <a:lnTo>
                    <a:pt x="231252" y="575414"/>
                  </a:lnTo>
                  <a:cubicBezTo>
                    <a:pt x="197003" y="524720"/>
                    <a:pt x="177005" y="463607"/>
                    <a:pt x="177005" y="397823"/>
                  </a:cubicBezTo>
                  <a:lnTo>
                    <a:pt x="177005" y="105879"/>
                  </a:lnTo>
                  <a:cubicBezTo>
                    <a:pt x="177005" y="47404"/>
                    <a:pt x="224409" y="0"/>
                    <a:pt x="282884" y="0"/>
                  </a:cubicBezTo>
                  <a:lnTo>
                    <a:pt x="494637" y="0"/>
                  </a:lnTo>
                  <a:cubicBezTo>
                    <a:pt x="670060" y="0"/>
                    <a:pt x="812269" y="142209"/>
                    <a:pt x="812269" y="317632"/>
                  </a:cubicBezTo>
                  <a:lnTo>
                    <a:pt x="812269" y="609576"/>
                  </a:lnTo>
                  <a:cubicBezTo>
                    <a:pt x="812269" y="668051"/>
                    <a:pt x="764865" y="715455"/>
                    <a:pt x="706390" y="715455"/>
                  </a:cubicBezTo>
                  <a:lnTo>
                    <a:pt x="654692" y="715455"/>
                  </a:lnTo>
                  <a:lnTo>
                    <a:pt x="657703" y="720810"/>
                  </a:lnTo>
                  <a:cubicBezTo>
                    <a:pt x="699744" y="795561"/>
                    <a:pt x="707505" y="880277"/>
                    <a:pt x="686068" y="956814"/>
                  </a:cubicBez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109" name="Group 108"/>
          <p:cNvGrpSpPr/>
          <p:nvPr/>
        </p:nvGrpSpPr>
        <p:grpSpPr>
          <a:xfrm>
            <a:off x="8175171" y="2579914"/>
            <a:ext cx="2819400" cy="2675965"/>
            <a:chOff x="1905000" y="2362200"/>
            <a:chExt cx="2819400" cy="2675965"/>
          </a:xfrm>
        </p:grpSpPr>
        <p:sp>
          <p:nvSpPr>
            <p:cNvPr id="110" name="Flowchart: Delay 109"/>
            <p:cNvSpPr/>
            <p:nvPr/>
          </p:nvSpPr>
          <p:spPr>
            <a:xfrm rot="16200000">
              <a:off x="1981200" y="2286000"/>
              <a:ext cx="2667000" cy="2819400"/>
            </a:xfrm>
            <a:prstGeom prst="flowChartDelay">
              <a:avLst/>
            </a:prstGeom>
            <a:noFill/>
            <a:ln w="889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1" name="Straight Connector 110"/>
            <p:cNvCxnSpPr/>
            <p:nvPr/>
          </p:nvCxnSpPr>
          <p:spPr>
            <a:xfrm flipH="1">
              <a:off x="2716306" y="2514600"/>
              <a:ext cx="26894" cy="2523565"/>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3886200" y="2514600"/>
              <a:ext cx="26894" cy="2523565"/>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3276600" y="2362200"/>
              <a:ext cx="26894" cy="266700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2209800" y="2895600"/>
              <a:ext cx="0" cy="213360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4419600" y="2895600"/>
              <a:ext cx="0" cy="213360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702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9"/>
                                        </p:tgtEl>
                                        <p:attrNameLst>
                                          <p:attrName>style.visibility</p:attrName>
                                        </p:attrNameLst>
                                      </p:cBhvr>
                                      <p:to>
                                        <p:strVal val="visible"/>
                                      </p:to>
                                    </p:set>
                                  </p:childTnLst>
                                </p:cTn>
                              </p:par>
                              <p:par>
                                <p:cTn id="17" presetID="2" presetClass="entr" presetSubtype="3"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1+#ppt_w/2"/>
                                          </p:val>
                                        </p:tav>
                                        <p:tav tm="100000">
                                          <p:val>
                                            <p:strVal val="#ppt_x"/>
                                          </p:val>
                                        </p:tav>
                                      </p:tavLst>
                                    </p:anim>
                                    <p:anim calcmode="lin" valueType="num">
                                      <p:cBhvr additive="base">
                                        <p:cTn id="20"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4"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Image result for dark green orang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779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79758"/>
            <a:ext cx="12192000" cy="1015663"/>
          </a:xfrm>
          <a:prstGeom prst="rect">
            <a:avLst/>
          </a:prstGeom>
          <a:noFill/>
        </p:spPr>
        <p:txBody>
          <a:bodyPr wrap="square" rtlCol="0">
            <a:spAutoFit/>
          </a:bodyPr>
          <a:lstStyle/>
          <a:p>
            <a:pPr algn="ctr"/>
            <a:r>
              <a:rPr lang="en-US" sz="6000" dirty="0">
                <a:solidFill>
                  <a:schemeClr val="bg1"/>
                </a:solidFill>
              </a:rPr>
              <a:t>Herod’s Desire to Please Others</a:t>
            </a:r>
          </a:p>
        </p:txBody>
      </p:sp>
      <p:sp>
        <p:nvSpPr>
          <p:cNvPr id="48" name="TextBox 47"/>
          <p:cNvSpPr txBox="1"/>
          <p:nvPr/>
        </p:nvSpPr>
        <p:spPr>
          <a:xfrm>
            <a:off x="0" y="6550223"/>
            <a:ext cx="4292419" cy="307777"/>
          </a:xfrm>
          <a:prstGeom prst="rect">
            <a:avLst/>
          </a:prstGeom>
          <a:noFill/>
        </p:spPr>
        <p:txBody>
          <a:bodyPr wrap="square" rtlCol="0">
            <a:spAutoFit/>
          </a:bodyPr>
          <a:lstStyle/>
          <a:p>
            <a:r>
              <a:rPr lang="en-US" sz="1400" dirty="0">
                <a:solidFill>
                  <a:schemeClr val="bg1"/>
                </a:solidFill>
              </a:rPr>
              <a:t>Acts 12:1-4</a:t>
            </a:r>
          </a:p>
        </p:txBody>
      </p:sp>
      <p:sp>
        <p:nvSpPr>
          <p:cNvPr id="8" name="Rectangle 7"/>
          <p:cNvSpPr/>
          <p:nvPr/>
        </p:nvSpPr>
        <p:spPr>
          <a:xfrm>
            <a:off x="6218653" y="2158026"/>
            <a:ext cx="4441216" cy="369332"/>
          </a:xfrm>
          <a:prstGeom prst="rect">
            <a:avLst/>
          </a:prstGeom>
        </p:spPr>
        <p:txBody>
          <a:bodyPr wrap="none">
            <a:spAutoFit/>
          </a:bodyPr>
          <a:lstStyle/>
          <a:p>
            <a:r>
              <a:rPr lang="en-US" dirty="0">
                <a:solidFill>
                  <a:schemeClr val="bg1"/>
                </a:solidFill>
                <a:latin typeface="Calibri" panose="020F0502020204030204" pitchFamily="34" charset="0"/>
              </a:rPr>
              <a:t>Herod planned to publicly put Peter to death.</a:t>
            </a:r>
            <a:endParaRPr lang="en-US" dirty="0">
              <a:solidFill>
                <a:schemeClr val="bg1"/>
              </a:solidFill>
            </a:endParaRPr>
          </a:p>
        </p:txBody>
      </p:sp>
      <p:sp>
        <p:nvSpPr>
          <p:cNvPr id="2" name="Rectangle 1"/>
          <p:cNvSpPr/>
          <p:nvPr/>
        </p:nvSpPr>
        <p:spPr>
          <a:xfrm>
            <a:off x="2196974" y="1159341"/>
            <a:ext cx="6096000" cy="1384995"/>
          </a:xfrm>
          <a:prstGeom prst="rect">
            <a:avLst/>
          </a:prstGeom>
        </p:spPr>
        <p:txBody>
          <a:bodyPr>
            <a:spAutoFit/>
          </a:bodyPr>
          <a:lstStyle/>
          <a:p>
            <a:r>
              <a:rPr lang="en-US" sz="2800" dirty="0">
                <a:solidFill>
                  <a:srgbClr val="FFFF00"/>
                </a:solidFill>
                <a:latin typeface="Calibri" panose="020F0502020204030204" pitchFamily="34" charset="0"/>
              </a:rPr>
              <a:t>How did Herod’s desire to please others rather than God affect Herod’s direction in life?</a:t>
            </a:r>
            <a:endParaRPr lang="en-US" sz="2800" dirty="0">
              <a:solidFill>
                <a:srgbClr val="FFFF00"/>
              </a:solidFill>
            </a:endParaRPr>
          </a:p>
        </p:txBody>
      </p:sp>
      <p:grpSp>
        <p:nvGrpSpPr>
          <p:cNvPr id="9" name="Group 8"/>
          <p:cNvGrpSpPr/>
          <p:nvPr/>
        </p:nvGrpSpPr>
        <p:grpSpPr>
          <a:xfrm>
            <a:off x="1895367" y="5168080"/>
            <a:ext cx="8646571" cy="1631216"/>
            <a:chOff x="1901226" y="5226784"/>
            <a:chExt cx="8646571" cy="1631216"/>
          </a:xfrm>
        </p:grpSpPr>
        <p:sp>
          <p:nvSpPr>
            <p:cNvPr id="3" name="Rectangle 2"/>
            <p:cNvSpPr/>
            <p:nvPr/>
          </p:nvSpPr>
          <p:spPr>
            <a:xfrm>
              <a:off x="2938549" y="5226784"/>
              <a:ext cx="7609248" cy="1631216"/>
            </a:xfrm>
            <a:prstGeom prst="rect">
              <a:avLst/>
            </a:prstGeom>
          </p:spPr>
          <p:txBody>
            <a:bodyPr wrap="square">
              <a:spAutoFit/>
            </a:bodyPr>
            <a:lstStyle/>
            <a:p>
              <a:r>
                <a:rPr lang="en-US" sz="2000" dirty="0">
                  <a:solidFill>
                    <a:schemeClr val="bg1"/>
                  </a:solidFill>
                </a:rPr>
                <a:t>“One who seeks to please his Heavenly Father will serve the needs of our Father’s kingdom. </a:t>
              </a:r>
            </a:p>
            <a:p>
              <a:endParaRPr lang="en-US" sz="2000" dirty="0">
                <a:solidFill>
                  <a:schemeClr val="bg1"/>
                </a:solidFill>
              </a:endParaRPr>
            </a:p>
            <a:p>
              <a:r>
                <a:rPr lang="en-US" sz="2000" dirty="0">
                  <a:solidFill>
                    <a:schemeClr val="bg1"/>
                  </a:solidFill>
                </a:rPr>
                <a:t>If each of us is to please our Father in Heaven, we must be responsive to the needs of His kingdom.”</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1226" y="5436511"/>
              <a:ext cx="810757" cy="1010944"/>
            </a:xfrm>
            <a:prstGeom prst="rect">
              <a:avLst/>
            </a:prstGeom>
          </p:spPr>
        </p:pic>
      </p:grpSp>
      <p:sp>
        <p:nvSpPr>
          <p:cNvPr id="187" name="TextBox 186"/>
          <p:cNvSpPr txBox="1"/>
          <p:nvPr/>
        </p:nvSpPr>
        <p:spPr>
          <a:xfrm>
            <a:off x="7899581" y="6550223"/>
            <a:ext cx="4292419" cy="307777"/>
          </a:xfrm>
          <a:prstGeom prst="rect">
            <a:avLst/>
          </a:prstGeom>
          <a:noFill/>
        </p:spPr>
        <p:txBody>
          <a:bodyPr wrap="square" rtlCol="0">
            <a:spAutoFit/>
          </a:bodyPr>
          <a:lstStyle/>
          <a:p>
            <a:pPr algn="r"/>
            <a:r>
              <a:rPr lang="en-US" sz="1400" dirty="0">
                <a:solidFill>
                  <a:schemeClr val="bg1"/>
                </a:solidFill>
              </a:rPr>
              <a:t>(2)</a:t>
            </a:r>
          </a:p>
        </p:txBody>
      </p:sp>
      <p:grpSp>
        <p:nvGrpSpPr>
          <p:cNvPr id="4" name="Group 3">
            <a:extLst>
              <a:ext uri="{FF2B5EF4-FFF2-40B4-BE49-F238E27FC236}">
                <a16:creationId xmlns:a16="http://schemas.microsoft.com/office/drawing/2014/main" id="{2F5AB847-955C-40D5-AD9D-3E2AE0B2F3D8}"/>
              </a:ext>
            </a:extLst>
          </p:cNvPr>
          <p:cNvGrpSpPr/>
          <p:nvPr/>
        </p:nvGrpSpPr>
        <p:grpSpPr>
          <a:xfrm>
            <a:off x="9049487" y="2892256"/>
            <a:ext cx="964023" cy="2203679"/>
            <a:chOff x="782565" y="1101398"/>
            <a:chExt cx="1893267" cy="4327852"/>
          </a:xfrm>
        </p:grpSpPr>
        <p:sp>
          <p:nvSpPr>
            <p:cNvPr id="7" name="Round Diagonal Corner Rectangle 94">
              <a:extLst>
                <a:ext uri="{FF2B5EF4-FFF2-40B4-BE49-F238E27FC236}">
                  <a16:creationId xmlns:a16="http://schemas.microsoft.com/office/drawing/2014/main" id="{E1841818-2EED-46F1-BD5E-3E5F188F629E}"/>
                </a:ext>
              </a:extLst>
            </p:cNvPr>
            <p:cNvSpPr/>
            <p:nvPr/>
          </p:nvSpPr>
          <p:spPr>
            <a:xfrm rot="12394047">
              <a:off x="1637871" y="1396627"/>
              <a:ext cx="875880" cy="15016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 name="Round Diagonal Corner Rectangle 95">
              <a:extLst>
                <a:ext uri="{FF2B5EF4-FFF2-40B4-BE49-F238E27FC236}">
                  <a16:creationId xmlns:a16="http://schemas.microsoft.com/office/drawing/2014/main" id="{690233F1-2902-4F9B-AB90-288ABCBF2DB4}"/>
                </a:ext>
              </a:extLst>
            </p:cNvPr>
            <p:cNvSpPr/>
            <p:nvPr/>
          </p:nvSpPr>
          <p:spPr>
            <a:xfrm rot="19994265" flipH="1">
              <a:off x="941698" y="1377063"/>
              <a:ext cx="920837" cy="1617041"/>
            </a:xfrm>
            <a:prstGeom prst="round2DiagRect">
              <a:avLst>
                <a:gd name="adj1" fmla="val 0"/>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1" name="Oval 10">
              <a:extLst>
                <a:ext uri="{FF2B5EF4-FFF2-40B4-BE49-F238E27FC236}">
                  <a16:creationId xmlns:a16="http://schemas.microsoft.com/office/drawing/2014/main" id="{6477CEE2-6644-4D79-AEB3-1F4647A8AAE7}"/>
                </a:ext>
              </a:extLst>
            </p:cNvPr>
            <p:cNvSpPr/>
            <p:nvPr/>
          </p:nvSpPr>
          <p:spPr>
            <a:xfrm>
              <a:off x="1105639" y="1213172"/>
              <a:ext cx="1284284" cy="16523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nvGrpSpPr>
            <p:cNvPr id="12" name="Group 11">
              <a:extLst>
                <a:ext uri="{FF2B5EF4-FFF2-40B4-BE49-F238E27FC236}">
                  <a16:creationId xmlns:a16="http://schemas.microsoft.com/office/drawing/2014/main" id="{2DB8147D-1E70-406F-8439-A21B3B0E3FF8}"/>
                </a:ext>
              </a:extLst>
            </p:cNvPr>
            <p:cNvGrpSpPr/>
            <p:nvPr/>
          </p:nvGrpSpPr>
          <p:grpSpPr>
            <a:xfrm rot="2754858">
              <a:off x="1292245" y="4851434"/>
              <a:ext cx="418271" cy="737362"/>
              <a:chOff x="1676400" y="2133600"/>
              <a:chExt cx="1447800" cy="2088845"/>
            </a:xfrm>
          </p:grpSpPr>
          <p:sp>
            <p:nvSpPr>
              <p:cNvPr id="31" name="Oval 30">
                <a:extLst>
                  <a:ext uri="{FF2B5EF4-FFF2-40B4-BE49-F238E27FC236}">
                    <a16:creationId xmlns:a16="http://schemas.microsoft.com/office/drawing/2014/main" id="{AA26471B-537F-44FA-B5B9-58CABFA47AC7}"/>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048" name="Moon 2047">
                <a:extLst>
                  <a:ext uri="{FF2B5EF4-FFF2-40B4-BE49-F238E27FC236}">
                    <a16:creationId xmlns:a16="http://schemas.microsoft.com/office/drawing/2014/main" id="{BA7A8699-84A0-41B6-9456-04473DF09896}"/>
                  </a:ext>
                </a:extLst>
              </p:cNvPr>
              <p:cNvSpPr/>
              <p:nvPr/>
            </p:nvSpPr>
            <p:spPr>
              <a:xfrm rot="16429614">
                <a:off x="2042866" y="3204410"/>
                <a:ext cx="672490" cy="1363580"/>
              </a:xfrm>
              <a:prstGeom prst="moon">
                <a:avLst>
                  <a:gd name="adj" fmla="val 87500"/>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049" name="Moon 2048">
                <a:extLst>
                  <a:ext uri="{FF2B5EF4-FFF2-40B4-BE49-F238E27FC236}">
                    <a16:creationId xmlns:a16="http://schemas.microsoft.com/office/drawing/2014/main" id="{D68FB83C-A877-4610-BE97-62FA2BE9E283}"/>
                  </a:ext>
                </a:extLst>
              </p:cNvPr>
              <p:cNvSpPr/>
              <p:nvPr/>
            </p:nvSpPr>
            <p:spPr>
              <a:xfrm rot="5400000">
                <a:off x="2031790" y="2496488"/>
                <a:ext cx="718282" cy="1364105"/>
              </a:xfrm>
              <a:prstGeom prst="moon">
                <a:avLst>
                  <a:gd name="adj" fmla="val 34385"/>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13" name="Group 12">
              <a:extLst>
                <a:ext uri="{FF2B5EF4-FFF2-40B4-BE49-F238E27FC236}">
                  <a16:creationId xmlns:a16="http://schemas.microsoft.com/office/drawing/2014/main" id="{FE0092F7-1F48-44A6-BD38-54D0113592EE}"/>
                </a:ext>
              </a:extLst>
            </p:cNvPr>
            <p:cNvGrpSpPr/>
            <p:nvPr/>
          </p:nvGrpSpPr>
          <p:grpSpPr>
            <a:xfrm rot="18845142" flipH="1">
              <a:off x="1670777" y="4757861"/>
              <a:ext cx="454896" cy="743939"/>
              <a:chOff x="1676400" y="2133600"/>
              <a:chExt cx="1447800" cy="2088845"/>
            </a:xfrm>
          </p:grpSpPr>
          <p:sp>
            <p:nvSpPr>
              <p:cNvPr id="28" name="Oval 27">
                <a:extLst>
                  <a:ext uri="{FF2B5EF4-FFF2-40B4-BE49-F238E27FC236}">
                    <a16:creationId xmlns:a16="http://schemas.microsoft.com/office/drawing/2014/main" id="{EB3206DE-EC1D-40C1-9D3C-C4FFC0C3FFEF}"/>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9" name="Moon 28">
                <a:extLst>
                  <a:ext uri="{FF2B5EF4-FFF2-40B4-BE49-F238E27FC236}">
                    <a16:creationId xmlns:a16="http://schemas.microsoft.com/office/drawing/2014/main" id="{B9DE2251-5579-4E42-A85C-4B46E5498C10}"/>
                  </a:ext>
                </a:extLst>
              </p:cNvPr>
              <p:cNvSpPr/>
              <p:nvPr/>
            </p:nvSpPr>
            <p:spPr>
              <a:xfrm rot="16429614">
                <a:off x="2042866" y="3204410"/>
                <a:ext cx="672490" cy="1363580"/>
              </a:xfrm>
              <a:prstGeom prst="moon">
                <a:avLst>
                  <a:gd name="adj" fmla="val 87500"/>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0" name="Moon 29">
                <a:extLst>
                  <a:ext uri="{FF2B5EF4-FFF2-40B4-BE49-F238E27FC236}">
                    <a16:creationId xmlns:a16="http://schemas.microsoft.com/office/drawing/2014/main" id="{004BFDD6-AF62-43DA-8115-8C33A0A5043F}"/>
                  </a:ext>
                </a:extLst>
              </p:cNvPr>
              <p:cNvSpPr/>
              <p:nvPr/>
            </p:nvSpPr>
            <p:spPr>
              <a:xfrm rot="5400000">
                <a:off x="2031790" y="2496488"/>
                <a:ext cx="718282" cy="1364105"/>
              </a:xfrm>
              <a:prstGeom prst="moon">
                <a:avLst>
                  <a:gd name="adj" fmla="val 34385"/>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14" name="Group 13">
              <a:extLst>
                <a:ext uri="{FF2B5EF4-FFF2-40B4-BE49-F238E27FC236}">
                  <a16:creationId xmlns:a16="http://schemas.microsoft.com/office/drawing/2014/main" id="{02A460C6-1F66-4BF5-8BC8-9C739D8F4DB2}"/>
                </a:ext>
              </a:extLst>
            </p:cNvPr>
            <p:cNvGrpSpPr/>
            <p:nvPr/>
          </p:nvGrpSpPr>
          <p:grpSpPr>
            <a:xfrm>
              <a:off x="810561" y="2772737"/>
              <a:ext cx="1865271" cy="2320328"/>
              <a:chOff x="4419600" y="2060454"/>
              <a:chExt cx="3045502" cy="4187946"/>
            </a:xfrm>
          </p:grpSpPr>
          <p:sp>
            <p:nvSpPr>
              <p:cNvPr id="19" name="Oval 18">
                <a:extLst>
                  <a:ext uri="{FF2B5EF4-FFF2-40B4-BE49-F238E27FC236}">
                    <a16:creationId xmlns:a16="http://schemas.microsoft.com/office/drawing/2014/main" id="{1FE39307-8D74-4BCB-A446-985B41D9E847}"/>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0" name="Oval 19">
                <a:extLst>
                  <a:ext uri="{FF2B5EF4-FFF2-40B4-BE49-F238E27FC236}">
                    <a16:creationId xmlns:a16="http://schemas.microsoft.com/office/drawing/2014/main" id="{F6921952-4A21-4C64-ABA0-6232F85DD043}"/>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1" name="Trapezoid 20">
                <a:extLst>
                  <a:ext uri="{FF2B5EF4-FFF2-40B4-BE49-F238E27FC236}">
                    <a16:creationId xmlns:a16="http://schemas.microsoft.com/office/drawing/2014/main" id="{5A99C996-1088-493A-B697-D9BC3C7EF8D8}"/>
                  </a:ext>
                </a:extLst>
              </p:cNvPr>
              <p:cNvSpPr/>
              <p:nvPr/>
            </p:nvSpPr>
            <p:spPr>
              <a:xfrm rot="20102191">
                <a:off x="6267526" y="2091421"/>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2" name="Trapezoid 21">
                <a:extLst>
                  <a:ext uri="{FF2B5EF4-FFF2-40B4-BE49-F238E27FC236}">
                    <a16:creationId xmlns:a16="http://schemas.microsoft.com/office/drawing/2014/main" id="{5F5C3520-091C-4C3F-848E-927AF1124AD8}"/>
                  </a:ext>
                </a:extLst>
              </p:cNvPr>
              <p:cNvSpPr/>
              <p:nvPr/>
            </p:nvSpPr>
            <p:spPr>
              <a:xfrm rot="1327004">
                <a:off x="4648115" y="2060454"/>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3" name="Trapezoid 22">
                <a:extLst>
                  <a:ext uri="{FF2B5EF4-FFF2-40B4-BE49-F238E27FC236}">
                    <a16:creationId xmlns:a16="http://schemas.microsoft.com/office/drawing/2014/main" id="{DC2BC5AE-25F6-42E1-9501-2762CE760D25}"/>
                  </a:ext>
                </a:extLst>
              </p:cNvPr>
              <p:cNvSpPr/>
              <p:nvPr/>
            </p:nvSpPr>
            <p:spPr>
              <a:xfrm>
                <a:off x="4876800" y="2133600"/>
                <a:ext cx="2133600" cy="4114800"/>
              </a:xfrm>
              <a:prstGeom prst="trapezoid">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4" name="Isosceles Triangle 23">
                <a:extLst>
                  <a:ext uri="{FF2B5EF4-FFF2-40B4-BE49-F238E27FC236}">
                    <a16:creationId xmlns:a16="http://schemas.microsoft.com/office/drawing/2014/main" id="{7BDD41F8-4210-47A2-BF9B-D5C03A884E58}"/>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5" name="Rectangle 24">
                <a:extLst>
                  <a:ext uri="{FF2B5EF4-FFF2-40B4-BE49-F238E27FC236}">
                    <a16:creationId xmlns:a16="http://schemas.microsoft.com/office/drawing/2014/main" id="{2347B3FD-6B64-4E42-87CB-FA713E4D91C4}"/>
                  </a:ext>
                </a:extLst>
              </p:cNvPr>
              <p:cNvSpPr/>
              <p:nvPr/>
            </p:nvSpPr>
            <p:spPr>
              <a:xfrm>
                <a:off x="5181600" y="4419600"/>
                <a:ext cx="1524000" cy="228600"/>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6" name="Trapezoid 25">
                <a:extLst>
                  <a:ext uri="{FF2B5EF4-FFF2-40B4-BE49-F238E27FC236}">
                    <a16:creationId xmlns:a16="http://schemas.microsoft.com/office/drawing/2014/main" id="{092A5591-7D14-4F6E-B934-428106B5ADB9}"/>
                  </a:ext>
                </a:extLst>
              </p:cNvPr>
              <p:cNvSpPr/>
              <p:nvPr/>
            </p:nvSpPr>
            <p:spPr>
              <a:xfrm rot="366654" flipH="1">
                <a:off x="4944218" y="2084003"/>
                <a:ext cx="706763" cy="3877254"/>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7" name="Trapezoid 26">
                <a:extLst>
                  <a:ext uri="{FF2B5EF4-FFF2-40B4-BE49-F238E27FC236}">
                    <a16:creationId xmlns:a16="http://schemas.microsoft.com/office/drawing/2014/main" id="{843B95C0-8763-4B1D-81B6-C279F5760F15}"/>
                  </a:ext>
                </a:extLst>
              </p:cNvPr>
              <p:cNvSpPr/>
              <p:nvPr/>
            </p:nvSpPr>
            <p:spPr>
              <a:xfrm rot="21233346">
                <a:off x="6224662" y="2067736"/>
                <a:ext cx="706763" cy="3886573"/>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grpSp>
        <p:sp>
          <p:nvSpPr>
            <p:cNvPr id="15" name="Round Diagonal Corner Rectangle 102">
              <a:extLst>
                <a:ext uri="{FF2B5EF4-FFF2-40B4-BE49-F238E27FC236}">
                  <a16:creationId xmlns:a16="http://schemas.microsoft.com/office/drawing/2014/main" id="{B020EACB-8090-4C8B-B5EE-34543ADEF0B1}"/>
                </a:ext>
              </a:extLst>
            </p:cNvPr>
            <p:cNvSpPr/>
            <p:nvPr/>
          </p:nvSpPr>
          <p:spPr>
            <a:xfrm rot="18574207">
              <a:off x="1330548" y="2360825"/>
              <a:ext cx="715874" cy="7154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6" name="Oval 15">
              <a:extLst>
                <a:ext uri="{FF2B5EF4-FFF2-40B4-BE49-F238E27FC236}">
                  <a16:creationId xmlns:a16="http://schemas.microsoft.com/office/drawing/2014/main" id="{6E0E77E6-CEA7-4EE0-A630-1C5EBAD5959D}"/>
                </a:ext>
              </a:extLst>
            </p:cNvPr>
            <p:cNvSpPr/>
            <p:nvPr/>
          </p:nvSpPr>
          <p:spPr>
            <a:xfrm>
              <a:off x="1521331" y="2463130"/>
              <a:ext cx="332869" cy="1660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7" name="Rectangle 16">
              <a:extLst>
                <a:ext uri="{FF2B5EF4-FFF2-40B4-BE49-F238E27FC236}">
                  <a16:creationId xmlns:a16="http://schemas.microsoft.com/office/drawing/2014/main" id="{F78C5D17-7A35-458F-8338-2BBD36620073}"/>
                </a:ext>
              </a:extLst>
            </p:cNvPr>
            <p:cNvSpPr/>
            <p:nvPr/>
          </p:nvSpPr>
          <p:spPr>
            <a:xfrm>
              <a:off x="782565" y="1606305"/>
              <a:ext cx="1865270" cy="220090"/>
            </a:xfrm>
            <a:prstGeom prst="rect">
              <a:avLst/>
            </a:prstGeom>
            <a:solidFill>
              <a:srgbClr val="F1DE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8" name="Freeform: Shape 17">
              <a:extLst>
                <a:ext uri="{FF2B5EF4-FFF2-40B4-BE49-F238E27FC236}">
                  <a16:creationId xmlns:a16="http://schemas.microsoft.com/office/drawing/2014/main" id="{7B36AB5B-E131-4CFF-BA64-C576FA8F7D8F}"/>
                </a:ext>
              </a:extLst>
            </p:cNvPr>
            <p:cNvSpPr/>
            <p:nvPr/>
          </p:nvSpPr>
          <p:spPr>
            <a:xfrm rot="14935407">
              <a:off x="1294399" y="856779"/>
              <a:ext cx="812269" cy="1301507"/>
            </a:xfrm>
            <a:custGeom>
              <a:avLst/>
              <a:gdLst>
                <a:gd name="connsiteX0" fmla="*/ 686068 w 812269"/>
                <a:gd name="connsiteY0" fmla="*/ 956814 h 1301507"/>
                <a:gd name="connsiteX1" fmla="*/ 539244 w 812269"/>
                <a:gd name="connsiteY1" fmla="*/ 1143752 h 1301507"/>
                <a:gd name="connsiteX2" fmla="*/ 282405 w 812269"/>
                <a:gd name="connsiteY2" fmla="*/ 1288198 h 1301507"/>
                <a:gd name="connsiteX3" fmla="*/ 141421 w 812269"/>
                <a:gd name="connsiteY3" fmla="*/ 1248710 h 1301507"/>
                <a:gd name="connsiteX4" fmla="*/ 39928 w 812269"/>
                <a:gd name="connsiteY4" fmla="*/ 1068246 h 1301507"/>
                <a:gd name="connsiteX5" fmla="*/ 158387 w 812269"/>
                <a:gd name="connsiteY5" fmla="*/ 645303 h 1301507"/>
                <a:gd name="connsiteX6" fmla="*/ 247545 w 812269"/>
                <a:gd name="connsiteY6" fmla="*/ 595161 h 1301507"/>
                <a:gd name="connsiteX7" fmla="*/ 231252 w 812269"/>
                <a:gd name="connsiteY7" fmla="*/ 575414 h 1301507"/>
                <a:gd name="connsiteX8" fmla="*/ 177005 w 812269"/>
                <a:gd name="connsiteY8" fmla="*/ 397823 h 1301507"/>
                <a:gd name="connsiteX9" fmla="*/ 177005 w 812269"/>
                <a:gd name="connsiteY9" fmla="*/ 105879 h 1301507"/>
                <a:gd name="connsiteX10" fmla="*/ 282884 w 812269"/>
                <a:gd name="connsiteY10" fmla="*/ 0 h 1301507"/>
                <a:gd name="connsiteX11" fmla="*/ 494637 w 812269"/>
                <a:gd name="connsiteY11" fmla="*/ 0 h 1301507"/>
                <a:gd name="connsiteX12" fmla="*/ 812269 w 812269"/>
                <a:gd name="connsiteY12" fmla="*/ 317632 h 1301507"/>
                <a:gd name="connsiteX13" fmla="*/ 812269 w 812269"/>
                <a:gd name="connsiteY13" fmla="*/ 609576 h 1301507"/>
                <a:gd name="connsiteX14" fmla="*/ 706390 w 812269"/>
                <a:gd name="connsiteY14" fmla="*/ 715455 h 1301507"/>
                <a:gd name="connsiteX15" fmla="*/ 654692 w 812269"/>
                <a:gd name="connsiteY15" fmla="*/ 715455 h 1301507"/>
                <a:gd name="connsiteX16" fmla="*/ 657703 w 812269"/>
                <a:gd name="connsiteY16" fmla="*/ 720810 h 1301507"/>
                <a:gd name="connsiteX17" fmla="*/ 686068 w 812269"/>
                <a:gd name="connsiteY17" fmla="*/ 956814 h 130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2269" h="1301507">
                  <a:moveTo>
                    <a:pt x="686068" y="956814"/>
                  </a:moveTo>
                  <a:cubicBezTo>
                    <a:pt x="664631" y="1033352"/>
                    <a:pt x="613996" y="1101711"/>
                    <a:pt x="539244" y="1143752"/>
                  </a:cubicBezTo>
                  <a:lnTo>
                    <a:pt x="282405" y="1288198"/>
                  </a:lnTo>
                  <a:cubicBezTo>
                    <a:pt x="232570" y="1316225"/>
                    <a:pt x="169449" y="1298546"/>
                    <a:pt x="141421" y="1248710"/>
                  </a:cubicBezTo>
                  <a:lnTo>
                    <a:pt x="39928" y="1068246"/>
                  </a:lnTo>
                  <a:cubicBezTo>
                    <a:pt x="-44152" y="918742"/>
                    <a:pt x="8884" y="729384"/>
                    <a:pt x="158387" y="645303"/>
                  </a:cubicBezTo>
                  <a:lnTo>
                    <a:pt x="247545" y="595161"/>
                  </a:lnTo>
                  <a:lnTo>
                    <a:pt x="231252" y="575414"/>
                  </a:lnTo>
                  <a:cubicBezTo>
                    <a:pt x="197003" y="524720"/>
                    <a:pt x="177005" y="463607"/>
                    <a:pt x="177005" y="397823"/>
                  </a:cubicBezTo>
                  <a:lnTo>
                    <a:pt x="177005" y="105879"/>
                  </a:lnTo>
                  <a:cubicBezTo>
                    <a:pt x="177005" y="47404"/>
                    <a:pt x="224409" y="0"/>
                    <a:pt x="282884" y="0"/>
                  </a:cubicBezTo>
                  <a:lnTo>
                    <a:pt x="494637" y="0"/>
                  </a:lnTo>
                  <a:cubicBezTo>
                    <a:pt x="670060" y="0"/>
                    <a:pt x="812269" y="142209"/>
                    <a:pt x="812269" y="317632"/>
                  </a:cubicBezTo>
                  <a:lnTo>
                    <a:pt x="812269" y="609576"/>
                  </a:lnTo>
                  <a:cubicBezTo>
                    <a:pt x="812269" y="668051"/>
                    <a:pt x="764865" y="715455"/>
                    <a:pt x="706390" y="715455"/>
                  </a:cubicBezTo>
                  <a:lnTo>
                    <a:pt x="654692" y="715455"/>
                  </a:lnTo>
                  <a:lnTo>
                    <a:pt x="657703" y="720810"/>
                  </a:lnTo>
                  <a:cubicBezTo>
                    <a:pt x="699744" y="795561"/>
                    <a:pt x="707505" y="880277"/>
                    <a:pt x="686068" y="956814"/>
                  </a:cubicBez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109" name="Group 108"/>
          <p:cNvGrpSpPr/>
          <p:nvPr/>
        </p:nvGrpSpPr>
        <p:grpSpPr>
          <a:xfrm>
            <a:off x="8175171" y="2579914"/>
            <a:ext cx="2819400" cy="2675965"/>
            <a:chOff x="1905000" y="2362200"/>
            <a:chExt cx="2819400" cy="2675965"/>
          </a:xfrm>
        </p:grpSpPr>
        <p:sp>
          <p:nvSpPr>
            <p:cNvPr id="110" name="Flowchart: Delay 109"/>
            <p:cNvSpPr/>
            <p:nvPr/>
          </p:nvSpPr>
          <p:spPr>
            <a:xfrm rot="16200000">
              <a:off x="1981200" y="2286000"/>
              <a:ext cx="2667000" cy="2819400"/>
            </a:xfrm>
            <a:prstGeom prst="flowChartDelay">
              <a:avLst/>
            </a:prstGeom>
            <a:noFill/>
            <a:ln w="889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1" name="Straight Connector 110"/>
            <p:cNvCxnSpPr/>
            <p:nvPr/>
          </p:nvCxnSpPr>
          <p:spPr>
            <a:xfrm flipH="1">
              <a:off x="2716306" y="2514600"/>
              <a:ext cx="26894" cy="2523565"/>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3886200" y="2514600"/>
              <a:ext cx="26894" cy="2523565"/>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3276600" y="2362200"/>
              <a:ext cx="26894" cy="266700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2209800" y="2895600"/>
              <a:ext cx="0" cy="213360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4419600" y="2895600"/>
              <a:ext cx="0" cy="213360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050" name="Group 60">
            <a:extLst>
              <a:ext uri="{FF2B5EF4-FFF2-40B4-BE49-F238E27FC236}">
                <a16:creationId xmlns:a16="http://schemas.microsoft.com/office/drawing/2014/main" id="{EA5B1A70-8A96-713D-206A-25C88123CD7F}"/>
              </a:ext>
            </a:extLst>
          </p:cNvPr>
          <p:cNvGrpSpPr/>
          <p:nvPr/>
        </p:nvGrpSpPr>
        <p:grpSpPr>
          <a:xfrm>
            <a:off x="545857" y="1062769"/>
            <a:ext cx="1444406" cy="2474682"/>
            <a:chOff x="967740" y="838200"/>
            <a:chExt cx="2865120" cy="4700239"/>
          </a:xfrm>
        </p:grpSpPr>
        <p:sp>
          <p:nvSpPr>
            <p:cNvPr id="2051" name="Oval 2050">
              <a:extLst>
                <a:ext uri="{FF2B5EF4-FFF2-40B4-BE49-F238E27FC236}">
                  <a16:creationId xmlns:a16="http://schemas.microsoft.com/office/drawing/2014/main" id="{4FA73FC1-6DB9-9B62-491A-6D42844D67F1}"/>
                </a:ext>
              </a:extLst>
            </p:cNvPr>
            <p:cNvSpPr/>
            <p:nvPr/>
          </p:nvSpPr>
          <p:spPr>
            <a:xfrm rot="19336703">
              <a:off x="2316687" y="4995596"/>
              <a:ext cx="493986" cy="542843"/>
            </a:xfrm>
            <a:prstGeom prst="ellipse">
              <a:avLst/>
            </a:prstGeom>
            <a:solidFill>
              <a:srgbClr val="A27B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2" name="Oval 2051">
              <a:extLst>
                <a:ext uri="{FF2B5EF4-FFF2-40B4-BE49-F238E27FC236}">
                  <a16:creationId xmlns:a16="http://schemas.microsoft.com/office/drawing/2014/main" id="{3586F09E-AC52-A943-B0FE-97BAAC681E2E}"/>
                </a:ext>
              </a:extLst>
            </p:cNvPr>
            <p:cNvSpPr/>
            <p:nvPr/>
          </p:nvSpPr>
          <p:spPr>
            <a:xfrm rot="2192056">
              <a:off x="1732370" y="4966140"/>
              <a:ext cx="493986" cy="540718"/>
            </a:xfrm>
            <a:prstGeom prst="ellipse">
              <a:avLst/>
            </a:prstGeom>
            <a:solidFill>
              <a:srgbClr val="A27B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3" name="Trapezoid 2052">
              <a:extLst>
                <a:ext uri="{FF2B5EF4-FFF2-40B4-BE49-F238E27FC236}">
                  <a16:creationId xmlns:a16="http://schemas.microsoft.com/office/drawing/2014/main" id="{C38C01BD-DB65-EDEF-F80F-78440ED6D315}"/>
                </a:ext>
              </a:extLst>
            </p:cNvPr>
            <p:cNvSpPr/>
            <p:nvPr/>
          </p:nvSpPr>
          <p:spPr>
            <a:xfrm>
              <a:off x="1659321" y="2747298"/>
              <a:ext cx="1580756" cy="2453197"/>
            </a:xfrm>
            <a:prstGeom prst="trapezoid">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5" name="Oval 2054">
              <a:extLst>
                <a:ext uri="{FF2B5EF4-FFF2-40B4-BE49-F238E27FC236}">
                  <a16:creationId xmlns:a16="http://schemas.microsoft.com/office/drawing/2014/main" id="{A587A4DA-B71B-77E1-C820-8802C53F59E7}"/>
                </a:ext>
              </a:extLst>
            </p:cNvPr>
            <p:cNvSpPr/>
            <p:nvPr/>
          </p:nvSpPr>
          <p:spPr>
            <a:xfrm>
              <a:off x="3338874" y="3396674"/>
              <a:ext cx="493986" cy="43291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6" name="Oval 2055">
              <a:extLst>
                <a:ext uri="{FF2B5EF4-FFF2-40B4-BE49-F238E27FC236}">
                  <a16:creationId xmlns:a16="http://schemas.microsoft.com/office/drawing/2014/main" id="{EEBCB484-CFF6-7705-E6B1-B55DF082B062}"/>
                </a:ext>
              </a:extLst>
            </p:cNvPr>
            <p:cNvSpPr/>
            <p:nvPr/>
          </p:nvSpPr>
          <p:spPr>
            <a:xfrm>
              <a:off x="967740" y="3324521"/>
              <a:ext cx="493986" cy="43291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Trapezoid 2056">
              <a:extLst>
                <a:ext uri="{FF2B5EF4-FFF2-40B4-BE49-F238E27FC236}">
                  <a16:creationId xmlns:a16="http://schemas.microsoft.com/office/drawing/2014/main" id="{E75FA89E-D2C3-355D-2A49-AF2FEDD82E1C}"/>
                </a:ext>
              </a:extLst>
            </p:cNvPr>
            <p:cNvSpPr/>
            <p:nvPr/>
          </p:nvSpPr>
          <p:spPr>
            <a:xfrm rot="19984891">
              <a:off x="2845615" y="2361103"/>
              <a:ext cx="691581" cy="1318065"/>
            </a:xfrm>
            <a:prstGeom prst="trapezoid">
              <a:avLst/>
            </a:prstGeom>
            <a:solidFill>
              <a:srgbClr val="6449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8" name="Trapezoid 2057">
              <a:extLst>
                <a:ext uri="{FF2B5EF4-FFF2-40B4-BE49-F238E27FC236}">
                  <a16:creationId xmlns:a16="http://schemas.microsoft.com/office/drawing/2014/main" id="{3171AF69-6666-4341-4A27-F108D3E52FE7}"/>
                </a:ext>
              </a:extLst>
            </p:cNvPr>
            <p:cNvSpPr/>
            <p:nvPr/>
          </p:nvSpPr>
          <p:spPr>
            <a:xfrm rot="2090544">
              <a:off x="1319024" y="2409071"/>
              <a:ext cx="691581" cy="1248823"/>
            </a:xfrm>
            <a:prstGeom prst="trapezoid">
              <a:avLst/>
            </a:prstGeom>
            <a:solidFill>
              <a:srgbClr val="6449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Trapezoid 2058">
              <a:extLst>
                <a:ext uri="{FF2B5EF4-FFF2-40B4-BE49-F238E27FC236}">
                  <a16:creationId xmlns:a16="http://schemas.microsoft.com/office/drawing/2014/main" id="{BC205D8B-AAF5-374A-8FA3-8286EF67D294}"/>
                </a:ext>
              </a:extLst>
            </p:cNvPr>
            <p:cNvSpPr/>
            <p:nvPr/>
          </p:nvSpPr>
          <p:spPr>
            <a:xfrm>
              <a:off x="1659321" y="2458687"/>
              <a:ext cx="1580756" cy="2453197"/>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0" name="Isosceles Triangle 2059">
              <a:extLst>
                <a:ext uri="{FF2B5EF4-FFF2-40B4-BE49-F238E27FC236}">
                  <a16:creationId xmlns:a16="http://schemas.microsoft.com/office/drawing/2014/main" id="{05E8CF75-5E7C-CEF1-1947-9E47E01EC9A6}"/>
                </a:ext>
              </a:extLst>
            </p:cNvPr>
            <p:cNvSpPr/>
            <p:nvPr/>
          </p:nvSpPr>
          <p:spPr>
            <a:xfrm rot="10800000">
              <a:off x="2153307" y="2530839"/>
              <a:ext cx="592783" cy="288611"/>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Trapezoid 2060">
              <a:extLst>
                <a:ext uri="{FF2B5EF4-FFF2-40B4-BE49-F238E27FC236}">
                  <a16:creationId xmlns:a16="http://schemas.microsoft.com/office/drawing/2014/main" id="{BEF5C0CD-6BF6-E2B6-DCC0-D6B491EE475A}"/>
                </a:ext>
              </a:extLst>
            </p:cNvPr>
            <p:cNvSpPr/>
            <p:nvPr/>
          </p:nvSpPr>
          <p:spPr>
            <a:xfrm rot="657615">
              <a:off x="1413759" y="2489013"/>
              <a:ext cx="790378" cy="2691381"/>
            </a:xfrm>
            <a:prstGeom prst="trapezoid">
              <a:avLst>
                <a:gd name="adj" fmla="val 30882"/>
              </a:avLst>
            </a:prstGeom>
            <a:solidFill>
              <a:srgbClr val="6449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2" name="Trapezoid 2061">
              <a:extLst>
                <a:ext uri="{FF2B5EF4-FFF2-40B4-BE49-F238E27FC236}">
                  <a16:creationId xmlns:a16="http://schemas.microsoft.com/office/drawing/2014/main" id="{A8CA5DEB-90F0-7564-5574-258678EA98B4}"/>
                </a:ext>
              </a:extLst>
            </p:cNvPr>
            <p:cNvSpPr/>
            <p:nvPr/>
          </p:nvSpPr>
          <p:spPr>
            <a:xfrm rot="21232594">
              <a:off x="2547765" y="2481693"/>
              <a:ext cx="790378" cy="2726517"/>
            </a:xfrm>
            <a:prstGeom prst="trapezoid">
              <a:avLst>
                <a:gd name="adj" fmla="val 30882"/>
              </a:avLst>
            </a:prstGeom>
            <a:solidFill>
              <a:srgbClr val="6449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63" name="Group 44">
              <a:extLst>
                <a:ext uri="{FF2B5EF4-FFF2-40B4-BE49-F238E27FC236}">
                  <a16:creationId xmlns:a16="http://schemas.microsoft.com/office/drawing/2014/main" id="{F1746750-BA01-AD6E-03B1-6F66BD26ACEF}"/>
                </a:ext>
              </a:extLst>
            </p:cNvPr>
            <p:cNvGrpSpPr/>
            <p:nvPr/>
          </p:nvGrpSpPr>
          <p:grpSpPr>
            <a:xfrm>
              <a:off x="2057400" y="2590800"/>
              <a:ext cx="685800" cy="990600"/>
              <a:chOff x="5867400" y="3048000"/>
              <a:chExt cx="723987" cy="1541930"/>
            </a:xfrm>
            <a:solidFill>
              <a:srgbClr val="F5DE7B"/>
            </a:solidFill>
          </p:grpSpPr>
          <p:sp>
            <p:nvSpPr>
              <p:cNvPr id="38" name="Hexagon 37">
                <a:extLst>
                  <a:ext uri="{FF2B5EF4-FFF2-40B4-BE49-F238E27FC236}">
                    <a16:creationId xmlns:a16="http://schemas.microsoft.com/office/drawing/2014/main" id="{62B78DCC-CF2E-4669-8EF8-AFA85EFBA768}"/>
                  </a:ext>
                </a:extLst>
              </p:cNvPr>
              <p:cNvSpPr/>
              <p:nvPr/>
            </p:nvSpPr>
            <p:spPr>
              <a:xfrm>
                <a:off x="5957047" y="3980330"/>
                <a:ext cx="609600" cy="609600"/>
              </a:xfrm>
              <a:prstGeom prst="hexag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9" name="Hexagon 38">
                <a:extLst>
                  <a:ext uri="{FF2B5EF4-FFF2-40B4-BE49-F238E27FC236}">
                    <a16:creationId xmlns:a16="http://schemas.microsoft.com/office/drawing/2014/main" id="{61EF9C05-E090-1752-DD9E-9A5F2A3BA0F1}"/>
                  </a:ext>
                </a:extLst>
              </p:cNvPr>
              <p:cNvSpPr/>
              <p:nvPr/>
            </p:nvSpPr>
            <p:spPr>
              <a:xfrm>
                <a:off x="6096000" y="4114800"/>
                <a:ext cx="309282" cy="349624"/>
              </a:xfrm>
              <a:prstGeom prst="hexag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40" name="Group 42">
                <a:extLst>
                  <a:ext uri="{FF2B5EF4-FFF2-40B4-BE49-F238E27FC236}">
                    <a16:creationId xmlns:a16="http://schemas.microsoft.com/office/drawing/2014/main" id="{D5246CDA-4CB9-AC86-93C4-6664EB7A63F3}"/>
                  </a:ext>
                </a:extLst>
              </p:cNvPr>
              <p:cNvGrpSpPr/>
              <p:nvPr/>
            </p:nvGrpSpPr>
            <p:grpSpPr>
              <a:xfrm>
                <a:off x="5867400" y="3048000"/>
                <a:ext cx="723987" cy="1012242"/>
                <a:chOff x="6286413" y="968958"/>
                <a:chExt cx="2408834" cy="2185901"/>
              </a:xfrm>
              <a:grpFill/>
            </p:grpSpPr>
            <p:grpSp>
              <p:nvGrpSpPr>
                <p:cNvPr id="41" name="Group 37">
                  <a:extLst>
                    <a:ext uri="{FF2B5EF4-FFF2-40B4-BE49-F238E27FC236}">
                      <a16:creationId xmlns:a16="http://schemas.microsoft.com/office/drawing/2014/main" id="{63507BCE-FEB7-7E32-175E-689D5DDFD6F2}"/>
                    </a:ext>
                  </a:extLst>
                </p:cNvPr>
                <p:cNvGrpSpPr/>
                <p:nvPr/>
              </p:nvGrpSpPr>
              <p:grpSpPr>
                <a:xfrm>
                  <a:off x="6286413" y="968958"/>
                  <a:ext cx="1151447" cy="2164259"/>
                  <a:chOff x="6286413" y="968958"/>
                  <a:chExt cx="1151447" cy="2164259"/>
                </a:xfrm>
                <a:grpFill/>
              </p:grpSpPr>
              <p:sp>
                <p:nvSpPr>
                  <p:cNvPr id="46" name="Donut 44">
                    <a:extLst>
                      <a:ext uri="{FF2B5EF4-FFF2-40B4-BE49-F238E27FC236}">
                        <a16:creationId xmlns:a16="http://schemas.microsoft.com/office/drawing/2014/main" id="{6E6DE500-8DF5-95E5-6613-0FD008981A73}"/>
                      </a:ext>
                    </a:extLst>
                  </p:cNvPr>
                  <p:cNvSpPr/>
                  <p:nvPr/>
                </p:nvSpPr>
                <p:spPr>
                  <a:xfrm rot="20620213">
                    <a:off x="6286413" y="968958"/>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Donut 45">
                    <a:extLst>
                      <a:ext uri="{FF2B5EF4-FFF2-40B4-BE49-F238E27FC236}">
                        <a16:creationId xmlns:a16="http://schemas.microsoft.com/office/drawing/2014/main" id="{17EA61E4-32D8-3B9C-1A36-EB11451844E0}"/>
                      </a:ext>
                    </a:extLst>
                  </p:cNvPr>
                  <p:cNvSpPr/>
                  <p:nvPr/>
                </p:nvSpPr>
                <p:spPr>
                  <a:xfrm rot="19921608">
                    <a:off x="6524438" y="1583728"/>
                    <a:ext cx="497793" cy="976073"/>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Donut 46">
                    <a:extLst>
                      <a:ext uri="{FF2B5EF4-FFF2-40B4-BE49-F238E27FC236}">
                        <a16:creationId xmlns:a16="http://schemas.microsoft.com/office/drawing/2014/main" id="{067D482B-32BD-607E-7D1B-102E8BB0202A}"/>
                      </a:ext>
                    </a:extLst>
                  </p:cNvPr>
                  <p:cNvSpPr/>
                  <p:nvPr/>
                </p:nvSpPr>
                <p:spPr>
                  <a:xfrm rot="19376810">
                    <a:off x="6940067" y="2188160"/>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2" name="Group 38">
                  <a:extLst>
                    <a:ext uri="{FF2B5EF4-FFF2-40B4-BE49-F238E27FC236}">
                      <a16:creationId xmlns:a16="http://schemas.microsoft.com/office/drawing/2014/main" id="{57CACA53-BBE7-0A1C-1A58-D7018E9F69E8}"/>
                    </a:ext>
                  </a:extLst>
                </p:cNvPr>
                <p:cNvGrpSpPr/>
                <p:nvPr/>
              </p:nvGrpSpPr>
              <p:grpSpPr>
                <a:xfrm flipH="1">
                  <a:off x="7543800" y="990600"/>
                  <a:ext cx="1151447" cy="2164259"/>
                  <a:chOff x="6286413" y="968958"/>
                  <a:chExt cx="1151447" cy="2164259"/>
                </a:xfrm>
                <a:grpFill/>
              </p:grpSpPr>
              <p:sp>
                <p:nvSpPr>
                  <p:cNvPr id="43" name="Donut 41">
                    <a:extLst>
                      <a:ext uri="{FF2B5EF4-FFF2-40B4-BE49-F238E27FC236}">
                        <a16:creationId xmlns:a16="http://schemas.microsoft.com/office/drawing/2014/main" id="{24D1A53B-8A26-9318-A874-CBB3664F5592}"/>
                      </a:ext>
                    </a:extLst>
                  </p:cNvPr>
                  <p:cNvSpPr/>
                  <p:nvPr/>
                </p:nvSpPr>
                <p:spPr>
                  <a:xfrm rot="20620213">
                    <a:off x="6286413" y="968958"/>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Donut 42">
                    <a:extLst>
                      <a:ext uri="{FF2B5EF4-FFF2-40B4-BE49-F238E27FC236}">
                        <a16:creationId xmlns:a16="http://schemas.microsoft.com/office/drawing/2014/main" id="{551C8055-FE10-CEA3-621C-EFFAB92536AB}"/>
                      </a:ext>
                    </a:extLst>
                  </p:cNvPr>
                  <p:cNvSpPr/>
                  <p:nvPr/>
                </p:nvSpPr>
                <p:spPr>
                  <a:xfrm rot="19921608">
                    <a:off x="6524438" y="1583728"/>
                    <a:ext cx="497793" cy="976073"/>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Donut 43">
                    <a:extLst>
                      <a:ext uri="{FF2B5EF4-FFF2-40B4-BE49-F238E27FC236}">
                        <a16:creationId xmlns:a16="http://schemas.microsoft.com/office/drawing/2014/main" id="{1D92118D-20DE-19AC-1B30-939E310DFFC7}"/>
                      </a:ext>
                    </a:extLst>
                  </p:cNvPr>
                  <p:cNvSpPr/>
                  <p:nvPr/>
                </p:nvSpPr>
                <p:spPr>
                  <a:xfrm rot="19376810">
                    <a:off x="6940067" y="2188160"/>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nvGrpSpPr>
            <p:cNvPr id="2064" name="Group 58">
              <a:extLst>
                <a:ext uri="{FF2B5EF4-FFF2-40B4-BE49-F238E27FC236}">
                  <a16:creationId xmlns:a16="http://schemas.microsoft.com/office/drawing/2014/main" id="{4EEBD244-D35B-5D90-C36D-990484F503CF}"/>
                </a:ext>
              </a:extLst>
            </p:cNvPr>
            <p:cNvGrpSpPr/>
            <p:nvPr/>
          </p:nvGrpSpPr>
          <p:grpSpPr>
            <a:xfrm>
              <a:off x="2133600" y="1219200"/>
              <a:ext cx="499126" cy="342307"/>
              <a:chOff x="5847812" y="3296093"/>
              <a:chExt cx="384964" cy="361507"/>
            </a:xfrm>
          </p:grpSpPr>
          <p:sp>
            <p:nvSpPr>
              <p:cNvPr id="36" name="Hexagon 35">
                <a:extLst>
                  <a:ext uri="{FF2B5EF4-FFF2-40B4-BE49-F238E27FC236}">
                    <a16:creationId xmlns:a16="http://schemas.microsoft.com/office/drawing/2014/main" id="{C6DF54FA-B478-6F07-93C9-5FED871CF3F1}"/>
                  </a:ext>
                </a:extLst>
              </p:cNvPr>
              <p:cNvSpPr/>
              <p:nvPr/>
            </p:nvSpPr>
            <p:spPr>
              <a:xfrm>
                <a:off x="5847812" y="3296093"/>
                <a:ext cx="384964" cy="361507"/>
              </a:xfrm>
              <a:prstGeom prst="hexagon">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7" name="Hexagon 36">
                <a:extLst>
                  <a:ext uri="{FF2B5EF4-FFF2-40B4-BE49-F238E27FC236}">
                    <a16:creationId xmlns:a16="http://schemas.microsoft.com/office/drawing/2014/main" id="{3179352C-66FC-36D8-43AB-157C530AE8DC}"/>
                  </a:ext>
                </a:extLst>
              </p:cNvPr>
              <p:cNvSpPr/>
              <p:nvPr/>
            </p:nvSpPr>
            <p:spPr>
              <a:xfrm>
                <a:off x="5935562" y="3375837"/>
                <a:ext cx="195313" cy="207335"/>
              </a:xfrm>
              <a:prstGeom prst="hexag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2065" name="Pentagon 15">
              <a:extLst>
                <a:ext uri="{FF2B5EF4-FFF2-40B4-BE49-F238E27FC236}">
                  <a16:creationId xmlns:a16="http://schemas.microsoft.com/office/drawing/2014/main" id="{F8E6707A-24B5-F987-33A4-C3952C2FC45B}"/>
                </a:ext>
              </a:extLst>
            </p:cNvPr>
            <p:cNvSpPr/>
            <p:nvPr/>
          </p:nvSpPr>
          <p:spPr>
            <a:xfrm rot="5400000">
              <a:off x="1752600" y="1447800"/>
              <a:ext cx="1447800" cy="1295400"/>
            </a:xfrm>
            <a:prstGeom prst="homePlate">
              <a:avLst>
                <a:gd name="adj" fmla="val 33138"/>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6" name="Cloud 13">
              <a:extLst>
                <a:ext uri="{FF2B5EF4-FFF2-40B4-BE49-F238E27FC236}">
                  <a16:creationId xmlns:a16="http://schemas.microsoft.com/office/drawing/2014/main" id="{736A519E-940F-DDE4-824E-A922AFACFAB3}"/>
                </a:ext>
              </a:extLst>
            </p:cNvPr>
            <p:cNvSpPr/>
            <p:nvPr/>
          </p:nvSpPr>
          <p:spPr>
            <a:xfrm rot="15902291">
              <a:off x="2393292" y="1430926"/>
              <a:ext cx="1346928" cy="838558"/>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7" name="Cloud 14">
              <a:extLst>
                <a:ext uri="{FF2B5EF4-FFF2-40B4-BE49-F238E27FC236}">
                  <a16:creationId xmlns:a16="http://schemas.microsoft.com/office/drawing/2014/main" id="{46684E21-9D24-3DFA-5D36-0CDCB5097A34}"/>
                </a:ext>
              </a:extLst>
            </p:cNvPr>
            <p:cNvSpPr/>
            <p:nvPr/>
          </p:nvSpPr>
          <p:spPr>
            <a:xfrm>
              <a:off x="1560523" y="1015630"/>
              <a:ext cx="1778350" cy="505070"/>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8" name="Cloud 2067">
              <a:extLst>
                <a:ext uri="{FF2B5EF4-FFF2-40B4-BE49-F238E27FC236}">
                  <a16:creationId xmlns:a16="http://schemas.microsoft.com/office/drawing/2014/main" id="{7B672169-3C85-F56D-9C6C-3705043F8D87}"/>
                </a:ext>
              </a:extLst>
            </p:cNvPr>
            <p:cNvSpPr/>
            <p:nvPr/>
          </p:nvSpPr>
          <p:spPr>
            <a:xfrm rot="17395536">
              <a:off x="1026082" y="1454796"/>
              <a:ext cx="1450724" cy="838558"/>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69" name="Group 7">
              <a:extLst>
                <a:ext uri="{FF2B5EF4-FFF2-40B4-BE49-F238E27FC236}">
                  <a16:creationId xmlns:a16="http://schemas.microsoft.com/office/drawing/2014/main" id="{FE0679E4-3B88-17A2-CF48-5F7111FF59D0}"/>
                </a:ext>
              </a:extLst>
            </p:cNvPr>
            <p:cNvGrpSpPr/>
            <p:nvPr/>
          </p:nvGrpSpPr>
          <p:grpSpPr>
            <a:xfrm>
              <a:off x="1371600" y="838200"/>
              <a:ext cx="2074742" cy="793681"/>
              <a:chOff x="5486400" y="1371600"/>
              <a:chExt cx="1143000" cy="762000"/>
            </a:xfrm>
          </p:grpSpPr>
          <p:sp>
            <p:nvSpPr>
              <p:cNvPr id="32" name="Isosceles Triangle 2">
                <a:extLst>
                  <a:ext uri="{FF2B5EF4-FFF2-40B4-BE49-F238E27FC236}">
                    <a16:creationId xmlns:a16="http://schemas.microsoft.com/office/drawing/2014/main" id="{07016B74-1171-A770-64A5-F6222905C04F}"/>
                  </a:ext>
                </a:extLst>
              </p:cNvPr>
              <p:cNvSpPr/>
              <p:nvPr/>
            </p:nvSpPr>
            <p:spPr>
              <a:xfrm>
                <a:off x="5715000" y="1371600"/>
                <a:ext cx="685800" cy="7620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
                <a:extLst>
                  <a:ext uri="{FF2B5EF4-FFF2-40B4-BE49-F238E27FC236}">
                    <a16:creationId xmlns:a16="http://schemas.microsoft.com/office/drawing/2014/main" id="{1133171F-378D-1E6C-44DB-6C7993CBF48C}"/>
                  </a:ext>
                </a:extLst>
              </p:cNvPr>
              <p:cNvSpPr/>
              <p:nvPr/>
            </p:nvSpPr>
            <p:spPr>
              <a:xfrm>
                <a:off x="5486400" y="1524000"/>
                <a:ext cx="457200" cy="609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4">
                <a:extLst>
                  <a:ext uri="{FF2B5EF4-FFF2-40B4-BE49-F238E27FC236}">
                    <a16:creationId xmlns:a16="http://schemas.microsoft.com/office/drawing/2014/main" id="{38E7F49A-9499-D104-105E-7EED81695204}"/>
                  </a:ext>
                </a:extLst>
              </p:cNvPr>
              <p:cNvSpPr/>
              <p:nvPr/>
            </p:nvSpPr>
            <p:spPr>
              <a:xfrm>
                <a:off x="6172200" y="1524000"/>
                <a:ext cx="457200" cy="609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5">
                <a:extLst>
                  <a:ext uri="{FF2B5EF4-FFF2-40B4-BE49-F238E27FC236}">
                    <a16:creationId xmlns:a16="http://schemas.microsoft.com/office/drawing/2014/main" id="{496E59AB-B9C4-4510-A474-FAEB9956E308}"/>
                  </a:ext>
                </a:extLst>
              </p:cNvPr>
              <p:cNvSpPr/>
              <p:nvPr/>
            </p:nvSpPr>
            <p:spPr>
              <a:xfrm>
                <a:off x="5486400" y="1905000"/>
                <a:ext cx="1143000" cy="2286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0" name="Group 25">
              <a:extLst>
                <a:ext uri="{FF2B5EF4-FFF2-40B4-BE49-F238E27FC236}">
                  <a16:creationId xmlns:a16="http://schemas.microsoft.com/office/drawing/2014/main" id="{1FE3869D-785C-3C79-4169-A7EE9FBAD26F}"/>
                </a:ext>
              </a:extLst>
            </p:cNvPr>
            <p:cNvGrpSpPr/>
            <p:nvPr/>
          </p:nvGrpSpPr>
          <p:grpSpPr>
            <a:xfrm rot="15446483">
              <a:off x="1976166" y="3755736"/>
              <a:ext cx="2107255" cy="430080"/>
              <a:chOff x="5638800" y="4267200"/>
              <a:chExt cx="2590800" cy="838200"/>
            </a:xfrm>
            <a:solidFill>
              <a:srgbClr val="F5DE7B"/>
            </a:solidFill>
          </p:grpSpPr>
          <p:sp>
            <p:nvSpPr>
              <p:cNvPr id="2076" name="Left-Right-Up Arrow 21">
                <a:extLst>
                  <a:ext uri="{FF2B5EF4-FFF2-40B4-BE49-F238E27FC236}">
                    <a16:creationId xmlns:a16="http://schemas.microsoft.com/office/drawing/2014/main" id="{0FFB27C5-8FF1-AFA9-8BB2-B68CA2045336}"/>
                  </a:ext>
                </a:extLst>
              </p:cNvPr>
              <p:cNvSpPr/>
              <p:nvPr/>
            </p:nvSpPr>
            <p:spPr>
              <a:xfrm>
                <a:off x="5638800" y="42672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7" name="Left-Right-Up Arrow 22">
                <a:extLst>
                  <a:ext uri="{FF2B5EF4-FFF2-40B4-BE49-F238E27FC236}">
                    <a16:creationId xmlns:a16="http://schemas.microsoft.com/office/drawing/2014/main" id="{0507630A-6A51-8F85-4BBF-A7EEE03EC4FB}"/>
                  </a:ext>
                </a:extLst>
              </p:cNvPr>
              <p:cNvSpPr/>
              <p:nvPr/>
            </p:nvSpPr>
            <p:spPr>
              <a:xfrm rot="10800000">
                <a:off x="6172200" y="44196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8" name="Left-Right-Up Arrow 23">
                <a:extLst>
                  <a:ext uri="{FF2B5EF4-FFF2-40B4-BE49-F238E27FC236}">
                    <a16:creationId xmlns:a16="http://schemas.microsoft.com/office/drawing/2014/main" id="{FA02B991-ED70-B708-2451-9073FEAED39B}"/>
                  </a:ext>
                </a:extLst>
              </p:cNvPr>
              <p:cNvSpPr/>
              <p:nvPr/>
            </p:nvSpPr>
            <p:spPr>
              <a:xfrm>
                <a:off x="6705600" y="42672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9" name="Left-Right-Up Arrow 24">
                <a:extLst>
                  <a:ext uri="{FF2B5EF4-FFF2-40B4-BE49-F238E27FC236}">
                    <a16:creationId xmlns:a16="http://schemas.microsoft.com/office/drawing/2014/main" id="{8B01F9B0-D6D6-A379-2092-EFF1AE2465E4}"/>
                  </a:ext>
                </a:extLst>
              </p:cNvPr>
              <p:cNvSpPr/>
              <p:nvPr/>
            </p:nvSpPr>
            <p:spPr>
              <a:xfrm rot="10800000">
                <a:off x="7239000" y="44196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1" name="Group 25">
              <a:extLst>
                <a:ext uri="{FF2B5EF4-FFF2-40B4-BE49-F238E27FC236}">
                  <a16:creationId xmlns:a16="http://schemas.microsoft.com/office/drawing/2014/main" id="{BE82CC58-2D30-DB98-26B1-A52C25924A9C}"/>
                </a:ext>
              </a:extLst>
            </p:cNvPr>
            <p:cNvGrpSpPr/>
            <p:nvPr/>
          </p:nvGrpSpPr>
          <p:grpSpPr>
            <a:xfrm rot="6153517" flipH="1">
              <a:off x="604568" y="3908136"/>
              <a:ext cx="2107255" cy="430080"/>
              <a:chOff x="5638800" y="4267200"/>
              <a:chExt cx="2590800" cy="838200"/>
            </a:xfrm>
            <a:solidFill>
              <a:srgbClr val="F5DE7B"/>
            </a:solidFill>
          </p:grpSpPr>
          <p:sp>
            <p:nvSpPr>
              <p:cNvPr id="2072" name="Left-Right-Up Arrow 21">
                <a:extLst>
                  <a:ext uri="{FF2B5EF4-FFF2-40B4-BE49-F238E27FC236}">
                    <a16:creationId xmlns:a16="http://schemas.microsoft.com/office/drawing/2014/main" id="{DEDB437E-5D2D-B7C5-15D6-C71D7E1541C5}"/>
                  </a:ext>
                </a:extLst>
              </p:cNvPr>
              <p:cNvSpPr/>
              <p:nvPr/>
            </p:nvSpPr>
            <p:spPr>
              <a:xfrm>
                <a:off x="5638800" y="42672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3" name="Left-Right-Up Arrow 22">
                <a:extLst>
                  <a:ext uri="{FF2B5EF4-FFF2-40B4-BE49-F238E27FC236}">
                    <a16:creationId xmlns:a16="http://schemas.microsoft.com/office/drawing/2014/main" id="{3F04CC55-FBD4-C2D8-B8CD-8A7BFD7C8200}"/>
                  </a:ext>
                </a:extLst>
              </p:cNvPr>
              <p:cNvSpPr/>
              <p:nvPr/>
            </p:nvSpPr>
            <p:spPr>
              <a:xfrm rot="10800000">
                <a:off x="6172200" y="44196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4" name="Left-Right-Up Arrow 23">
                <a:extLst>
                  <a:ext uri="{FF2B5EF4-FFF2-40B4-BE49-F238E27FC236}">
                    <a16:creationId xmlns:a16="http://schemas.microsoft.com/office/drawing/2014/main" id="{4FCBFF32-EBD2-530C-BAA4-2783D7AFA59F}"/>
                  </a:ext>
                </a:extLst>
              </p:cNvPr>
              <p:cNvSpPr/>
              <p:nvPr/>
            </p:nvSpPr>
            <p:spPr>
              <a:xfrm>
                <a:off x="6705600" y="42672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5" name="Left-Right-Up Arrow 24">
                <a:extLst>
                  <a:ext uri="{FF2B5EF4-FFF2-40B4-BE49-F238E27FC236}">
                    <a16:creationId xmlns:a16="http://schemas.microsoft.com/office/drawing/2014/main" id="{79819180-9B48-C61C-7FB4-D5C4FD0D6773}"/>
                  </a:ext>
                </a:extLst>
              </p:cNvPr>
              <p:cNvSpPr/>
              <p:nvPr/>
            </p:nvSpPr>
            <p:spPr>
              <a:xfrm rot="10800000">
                <a:off x="7239000" y="44196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62552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Image result for dark green orange background">
            <a:extLst>
              <a:ext uri="{FF2B5EF4-FFF2-40B4-BE49-F238E27FC236}">
                <a16:creationId xmlns:a16="http://schemas.microsoft.com/office/drawing/2014/main" id="{7D2D2AFC-4E2C-407A-976A-7FD75637FC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779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E0B9C26-A4E0-41D0-AE73-4403AC31A296}"/>
              </a:ext>
            </a:extLst>
          </p:cNvPr>
          <p:cNvSpPr txBox="1"/>
          <p:nvPr/>
        </p:nvSpPr>
        <p:spPr>
          <a:xfrm>
            <a:off x="0" y="79758"/>
            <a:ext cx="12192000" cy="1015663"/>
          </a:xfrm>
          <a:prstGeom prst="rect">
            <a:avLst/>
          </a:prstGeom>
          <a:noFill/>
        </p:spPr>
        <p:txBody>
          <a:bodyPr wrap="square" rtlCol="0">
            <a:spAutoFit/>
          </a:bodyPr>
          <a:lstStyle/>
          <a:p>
            <a:pPr algn="ctr"/>
            <a:r>
              <a:rPr lang="en-US" sz="6000" dirty="0">
                <a:solidFill>
                  <a:schemeClr val="bg1"/>
                </a:solidFill>
              </a:rPr>
              <a:t>Putting God First</a:t>
            </a:r>
          </a:p>
        </p:txBody>
      </p:sp>
      <p:sp>
        <p:nvSpPr>
          <p:cNvPr id="32" name="Rectangle 31">
            <a:extLst>
              <a:ext uri="{FF2B5EF4-FFF2-40B4-BE49-F238E27FC236}">
                <a16:creationId xmlns:a16="http://schemas.microsoft.com/office/drawing/2014/main" id="{B5D9FEFF-DB39-4DAD-9D26-F7EB0D2EF2D7}"/>
              </a:ext>
            </a:extLst>
          </p:cNvPr>
          <p:cNvSpPr/>
          <p:nvPr/>
        </p:nvSpPr>
        <p:spPr>
          <a:xfrm>
            <a:off x="3123445" y="1186499"/>
            <a:ext cx="5866645" cy="707886"/>
          </a:xfrm>
          <a:prstGeom prst="rect">
            <a:avLst/>
          </a:prstGeom>
        </p:spPr>
        <p:txBody>
          <a:bodyPr wrap="square">
            <a:spAutoFit/>
          </a:bodyPr>
          <a:lstStyle/>
          <a:p>
            <a:pPr algn="ctr"/>
            <a:r>
              <a:rPr lang="en-US" sz="2000" dirty="0">
                <a:solidFill>
                  <a:schemeClr val="bg1"/>
                </a:solidFill>
              </a:rPr>
              <a:t>Peter and James put God first in their lives, regardless of the punishment they might receive.</a:t>
            </a:r>
          </a:p>
        </p:txBody>
      </p:sp>
      <p:grpSp>
        <p:nvGrpSpPr>
          <p:cNvPr id="53" name="Group 52">
            <a:extLst>
              <a:ext uri="{FF2B5EF4-FFF2-40B4-BE49-F238E27FC236}">
                <a16:creationId xmlns:a16="http://schemas.microsoft.com/office/drawing/2014/main" id="{7845AA40-E8B2-40D6-9143-5D7534370F80}"/>
              </a:ext>
            </a:extLst>
          </p:cNvPr>
          <p:cNvGrpSpPr/>
          <p:nvPr/>
        </p:nvGrpSpPr>
        <p:grpSpPr>
          <a:xfrm>
            <a:off x="4750052" y="4178173"/>
            <a:ext cx="7544553" cy="2438402"/>
            <a:chOff x="4750052" y="4178173"/>
            <a:chExt cx="7544553" cy="2438402"/>
          </a:xfrm>
        </p:grpSpPr>
        <p:sp>
          <p:nvSpPr>
            <p:cNvPr id="54" name="Rectangle 53">
              <a:extLst>
                <a:ext uri="{FF2B5EF4-FFF2-40B4-BE49-F238E27FC236}">
                  <a16:creationId xmlns:a16="http://schemas.microsoft.com/office/drawing/2014/main" id="{8E86A22B-B493-451E-A473-323BCD9E510B}"/>
                </a:ext>
              </a:extLst>
            </p:cNvPr>
            <p:cNvSpPr/>
            <p:nvPr/>
          </p:nvSpPr>
          <p:spPr>
            <a:xfrm>
              <a:off x="5951144" y="4509804"/>
              <a:ext cx="6343461" cy="2031325"/>
            </a:xfrm>
            <a:prstGeom prst="rect">
              <a:avLst/>
            </a:prstGeom>
          </p:spPr>
          <p:txBody>
            <a:bodyPr wrap="square">
              <a:spAutoFit/>
            </a:bodyPr>
            <a:lstStyle/>
            <a:p>
              <a:pPr fontAlgn="base"/>
              <a:r>
                <a:rPr lang="en-US" i="1" dirty="0">
                  <a:solidFill>
                    <a:srgbClr val="FFFF00"/>
                  </a:solidFill>
                  <a:latin typeface="Palatino"/>
                </a:rPr>
                <a:t>…and they were in the attitude of mocking and pointing their fingers towards those who had come at and were partaking of the fruit.</a:t>
              </a:r>
            </a:p>
            <a:p>
              <a:pPr fontAlgn="base"/>
              <a:r>
                <a:rPr lang="en-US" i="1" dirty="0">
                  <a:solidFill>
                    <a:srgbClr val="FFFF00"/>
                  </a:solidFill>
                  <a:latin typeface="Palatino"/>
                </a:rPr>
                <a:t>And after they had tasted of the fruit they were </a:t>
              </a:r>
              <a:r>
                <a:rPr lang="en-US" b="1" i="1" dirty="0">
                  <a:solidFill>
                    <a:srgbClr val="FFFF00"/>
                  </a:solidFill>
                  <a:latin typeface="Palatino"/>
                </a:rPr>
                <a:t>ashamed</a:t>
              </a:r>
              <a:r>
                <a:rPr lang="en-US" i="1" dirty="0">
                  <a:solidFill>
                    <a:srgbClr val="FFFF00"/>
                  </a:solidFill>
                  <a:latin typeface="Palatino"/>
                </a:rPr>
                <a:t>, because of those that were scoffing at them; </a:t>
              </a:r>
              <a:r>
                <a:rPr lang="en-US" b="1" i="1" dirty="0">
                  <a:solidFill>
                    <a:srgbClr val="FFFF00"/>
                  </a:solidFill>
                  <a:latin typeface="Palatino"/>
                </a:rPr>
                <a:t>and they fell away into forbidden paths and were lost.</a:t>
              </a:r>
            </a:p>
            <a:p>
              <a:pPr fontAlgn="base"/>
              <a:r>
                <a:rPr lang="en-US" b="0" i="1" dirty="0">
                  <a:solidFill>
                    <a:srgbClr val="FFFF00"/>
                  </a:solidFill>
                  <a:effectLst/>
                  <a:latin typeface="Palatino"/>
                </a:rPr>
                <a:t>Nephi 8:27-28</a:t>
              </a:r>
            </a:p>
          </p:txBody>
        </p:sp>
        <p:grpSp>
          <p:nvGrpSpPr>
            <p:cNvPr id="55" name="Group 54">
              <a:extLst>
                <a:ext uri="{FF2B5EF4-FFF2-40B4-BE49-F238E27FC236}">
                  <a16:creationId xmlns:a16="http://schemas.microsoft.com/office/drawing/2014/main" id="{80CC0461-CE5E-4683-B07C-F7978847376A}"/>
                </a:ext>
              </a:extLst>
            </p:cNvPr>
            <p:cNvGrpSpPr/>
            <p:nvPr/>
          </p:nvGrpSpPr>
          <p:grpSpPr>
            <a:xfrm>
              <a:off x="4750052" y="4178173"/>
              <a:ext cx="1219200" cy="2438402"/>
              <a:chOff x="2133600" y="4114799"/>
              <a:chExt cx="1219200" cy="2438402"/>
            </a:xfrm>
          </p:grpSpPr>
          <p:sp>
            <p:nvSpPr>
              <p:cNvPr id="56" name="Oval 55">
                <a:extLst>
                  <a:ext uri="{FF2B5EF4-FFF2-40B4-BE49-F238E27FC236}">
                    <a16:creationId xmlns:a16="http://schemas.microsoft.com/office/drawing/2014/main" id="{2C732F19-DC01-4FDC-B441-B4CE3676AFDA}"/>
                  </a:ext>
                </a:extLst>
              </p:cNvPr>
              <p:cNvSpPr/>
              <p:nvPr/>
            </p:nvSpPr>
            <p:spPr>
              <a:xfrm>
                <a:off x="2133600" y="5616154"/>
                <a:ext cx="336331" cy="17848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rapezoid 56">
                <a:extLst>
                  <a:ext uri="{FF2B5EF4-FFF2-40B4-BE49-F238E27FC236}">
                    <a16:creationId xmlns:a16="http://schemas.microsoft.com/office/drawing/2014/main" id="{CB2681AA-579D-420F-8B9D-CFFC3F2B7753}"/>
                  </a:ext>
                </a:extLst>
              </p:cNvPr>
              <p:cNvSpPr/>
              <p:nvPr/>
            </p:nvSpPr>
            <p:spPr>
              <a:xfrm rot="1233741">
                <a:off x="2259724" y="4946834"/>
                <a:ext cx="378373" cy="803183"/>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FE47C521-4090-4E63-B919-4BCA4CFAB9B8}"/>
                  </a:ext>
                </a:extLst>
              </p:cNvPr>
              <p:cNvSpPr/>
              <p:nvPr/>
            </p:nvSpPr>
            <p:spPr>
              <a:xfrm>
                <a:off x="3016469" y="5660775"/>
                <a:ext cx="336331" cy="17848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apezoid 58">
                <a:extLst>
                  <a:ext uri="{FF2B5EF4-FFF2-40B4-BE49-F238E27FC236}">
                    <a16:creationId xmlns:a16="http://schemas.microsoft.com/office/drawing/2014/main" id="{56E263B3-F382-4408-BBDE-706821DEE4BC}"/>
                  </a:ext>
                </a:extLst>
              </p:cNvPr>
              <p:cNvSpPr/>
              <p:nvPr/>
            </p:nvSpPr>
            <p:spPr>
              <a:xfrm>
                <a:off x="2385848" y="4991455"/>
                <a:ext cx="672662" cy="1249397"/>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apezoid 59">
                <a:extLst>
                  <a:ext uri="{FF2B5EF4-FFF2-40B4-BE49-F238E27FC236}">
                    <a16:creationId xmlns:a16="http://schemas.microsoft.com/office/drawing/2014/main" id="{C369DE6A-B026-4F4D-8FEA-3F67BE304834}"/>
                  </a:ext>
                </a:extLst>
              </p:cNvPr>
              <p:cNvSpPr/>
              <p:nvPr/>
            </p:nvSpPr>
            <p:spPr>
              <a:xfrm rot="20366259" flipH="1">
                <a:off x="2844026" y="4953042"/>
                <a:ext cx="346774" cy="803183"/>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CDB3370C-3235-415B-B967-6D0A8D8499B3}"/>
                  </a:ext>
                </a:extLst>
              </p:cNvPr>
              <p:cNvSpPr/>
              <p:nvPr/>
            </p:nvSpPr>
            <p:spPr>
              <a:xfrm>
                <a:off x="2427890" y="4232893"/>
                <a:ext cx="588579" cy="89242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61">
                <a:extLst>
                  <a:ext uri="{FF2B5EF4-FFF2-40B4-BE49-F238E27FC236}">
                    <a16:creationId xmlns:a16="http://schemas.microsoft.com/office/drawing/2014/main" id="{E7263170-6CBA-4475-88BE-5A7B4C8AB4EE}"/>
                  </a:ext>
                </a:extLst>
              </p:cNvPr>
              <p:cNvSpPr/>
              <p:nvPr/>
            </p:nvSpPr>
            <p:spPr>
              <a:xfrm>
                <a:off x="2343807" y="6106988"/>
                <a:ext cx="756745" cy="267728"/>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13018DCB-386E-4F28-8697-752BD2B6C41D}"/>
                  </a:ext>
                </a:extLst>
              </p:cNvPr>
              <p:cNvSpPr/>
              <p:nvPr/>
            </p:nvSpPr>
            <p:spPr>
              <a:xfrm>
                <a:off x="2385848" y="6374715"/>
                <a:ext cx="336331" cy="17848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93E4253-7C5D-4D40-A121-1C2AA85A7ED2}"/>
                  </a:ext>
                </a:extLst>
              </p:cNvPr>
              <p:cNvSpPr/>
              <p:nvPr/>
            </p:nvSpPr>
            <p:spPr>
              <a:xfrm>
                <a:off x="2722179" y="6374715"/>
                <a:ext cx="336331" cy="17848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Double Wave 64">
                <a:extLst>
                  <a:ext uri="{FF2B5EF4-FFF2-40B4-BE49-F238E27FC236}">
                    <a16:creationId xmlns:a16="http://schemas.microsoft.com/office/drawing/2014/main" id="{03FC45E3-F620-4C1A-ADDA-1DDBAFBBBB86}"/>
                  </a:ext>
                </a:extLst>
              </p:cNvPr>
              <p:cNvSpPr/>
              <p:nvPr/>
            </p:nvSpPr>
            <p:spPr>
              <a:xfrm rot="21185090">
                <a:off x="2903263" y="4241969"/>
                <a:ext cx="197941" cy="981669"/>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236BDC8C-28A1-4B62-8F1F-BEBA81D5A5B0}"/>
                  </a:ext>
                </a:extLst>
              </p:cNvPr>
              <p:cNvSpPr/>
              <p:nvPr/>
            </p:nvSpPr>
            <p:spPr>
              <a:xfrm>
                <a:off x="2590800" y="4648200"/>
                <a:ext cx="252248" cy="189756"/>
              </a:xfrm>
              <a:prstGeom prst="ellipse">
                <a:avLst/>
              </a:prstGeom>
              <a:solidFill>
                <a:schemeClr val="accent2">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ouble Wave 66">
                <a:extLst>
                  <a:ext uri="{FF2B5EF4-FFF2-40B4-BE49-F238E27FC236}">
                    <a16:creationId xmlns:a16="http://schemas.microsoft.com/office/drawing/2014/main" id="{70765877-EA03-4EBD-B779-9B778BFC013B}"/>
                  </a:ext>
                </a:extLst>
              </p:cNvPr>
              <p:cNvSpPr/>
              <p:nvPr/>
            </p:nvSpPr>
            <p:spPr>
              <a:xfrm rot="366356">
                <a:off x="2353509" y="4331106"/>
                <a:ext cx="205101" cy="919107"/>
              </a:xfrm>
              <a:prstGeom prst="doubleWave">
                <a:avLst>
                  <a:gd name="adj1" fmla="val 5066"/>
                  <a:gd name="adj2" fmla="val 268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lowchart: Delay 67">
                <a:extLst>
                  <a:ext uri="{FF2B5EF4-FFF2-40B4-BE49-F238E27FC236}">
                    <a16:creationId xmlns:a16="http://schemas.microsoft.com/office/drawing/2014/main" id="{911319EA-7C66-4F5C-9C6A-567F67176D8A}"/>
                  </a:ext>
                </a:extLst>
              </p:cNvPr>
              <p:cNvSpPr/>
              <p:nvPr/>
            </p:nvSpPr>
            <p:spPr>
              <a:xfrm rot="16357899">
                <a:off x="2567990" y="3940042"/>
                <a:ext cx="358643" cy="708158"/>
              </a:xfrm>
              <a:prstGeom prst="flowChartDelay">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214">
                <a:extLst>
                  <a:ext uri="{FF2B5EF4-FFF2-40B4-BE49-F238E27FC236}">
                    <a16:creationId xmlns:a16="http://schemas.microsoft.com/office/drawing/2014/main" id="{6133DBCF-0660-4A7B-90CF-D1FBAC642D42}"/>
                  </a:ext>
                </a:extLst>
              </p:cNvPr>
              <p:cNvSpPr/>
              <p:nvPr/>
            </p:nvSpPr>
            <p:spPr>
              <a:xfrm>
                <a:off x="2573383" y="4892040"/>
                <a:ext cx="296118" cy="694508"/>
              </a:xfrm>
              <a:custGeom>
                <a:avLst/>
                <a:gdLst>
                  <a:gd name="connsiteX0" fmla="*/ 249133 w 296118"/>
                  <a:gd name="connsiteY0" fmla="*/ 319572 h 1141964"/>
                  <a:gd name="connsiteX1" fmla="*/ 231963 w 296118"/>
                  <a:gd name="connsiteY1" fmla="*/ 336951 h 1141964"/>
                  <a:gd name="connsiteX2" fmla="*/ 233554 w 296118"/>
                  <a:gd name="connsiteY2" fmla="*/ 342127 h 1141964"/>
                  <a:gd name="connsiteX3" fmla="*/ 247904 w 296118"/>
                  <a:gd name="connsiteY3" fmla="*/ 326569 h 1141964"/>
                  <a:gd name="connsiteX4" fmla="*/ 139363 w 296118"/>
                  <a:gd name="connsiteY4" fmla="*/ 0 h 1141964"/>
                  <a:gd name="connsiteX5" fmla="*/ 296118 w 296118"/>
                  <a:gd name="connsiteY5" fmla="*/ 158750 h 1141964"/>
                  <a:gd name="connsiteX6" fmla="*/ 284484 w 296118"/>
                  <a:gd name="connsiteY6" fmla="*/ 245260 h 1141964"/>
                  <a:gd name="connsiteX7" fmla="*/ 262253 w 296118"/>
                  <a:gd name="connsiteY7" fmla="*/ 294759 h 1141964"/>
                  <a:gd name="connsiteX8" fmla="*/ 262253 w 296118"/>
                  <a:gd name="connsiteY8" fmla="*/ 1014217 h 1141964"/>
                  <a:gd name="connsiteX9" fmla="*/ 147455 w 296118"/>
                  <a:gd name="connsiteY9" fmla="*/ 1014217 h 1141964"/>
                  <a:gd name="connsiteX10" fmla="*/ 32657 w 296118"/>
                  <a:gd name="connsiteY10" fmla="*/ 1014217 h 1141964"/>
                  <a:gd name="connsiteX11" fmla="*/ 32657 w 296118"/>
                  <a:gd name="connsiteY11" fmla="*/ 267540 h 1141964"/>
                  <a:gd name="connsiteX12" fmla="*/ 12273 w 296118"/>
                  <a:gd name="connsiteY12" fmla="*/ 220266 h 1141964"/>
                  <a:gd name="connsiteX13" fmla="*/ 26 w 296118"/>
                  <a:gd name="connsiteY13" fmla="*/ 158750 h 1141964"/>
                  <a:gd name="connsiteX14" fmla="*/ 139363 w 296118"/>
                  <a:gd name="connsiteY14" fmla="*/ 0 h 114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6118" h="1141964">
                    <a:moveTo>
                      <a:pt x="249133" y="319572"/>
                    </a:moveTo>
                    <a:lnTo>
                      <a:pt x="231963" y="336951"/>
                    </a:lnTo>
                    <a:lnTo>
                      <a:pt x="233554" y="342127"/>
                    </a:lnTo>
                    <a:cubicBezTo>
                      <a:pt x="238337" y="349041"/>
                      <a:pt x="243120" y="345584"/>
                      <a:pt x="247904" y="326569"/>
                    </a:cubicBezTo>
                    <a:close/>
                    <a:moveTo>
                      <a:pt x="139363" y="0"/>
                    </a:moveTo>
                    <a:cubicBezTo>
                      <a:pt x="221127" y="0"/>
                      <a:pt x="296118" y="36005"/>
                      <a:pt x="296118" y="158750"/>
                    </a:cubicBezTo>
                    <a:cubicBezTo>
                      <a:pt x="296118" y="189436"/>
                      <a:pt x="291976" y="218670"/>
                      <a:pt x="284484" y="245260"/>
                    </a:cubicBezTo>
                    <a:lnTo>
                      <a:pt x="262253" y="294759"/>
                    </a:lnTo>
                    <a:lnTo>
                      <a:pt x="262253" y="1014217"/>
                    </a:lnTo>
                    <a:cubicBezTo>
                      <a:pt x="223987" y="1456746"/>
                      <a:pt x="185721" y="571689"/>
                      <a:pt x="147455" y="1014217"/>
                    </a:cubicBezTo>
                    <a:cubicBezTo>
                      <a:pt x="109189" y="1456746"/>
                      <a:pt x="70923" y="571689"/>
                      <a:pt x="32657" y="1014217"/>
                    </a:cubicBezTo>
                    <a:lnTo>
                      <a:pt x="32657" y="267540"/>
                    </a:lnTo>
                    <a:lnTo>
                      <a:pt x="12273" y="220266"/>
                    </a:lnTo>
                    <a:cubicBezTo>
                      <a:pt x="4713" y="196453"/>
                      <a:pt x="389" y="174625"/>
                      <a:pt x="26" y="158750"/>
                    </a:cubicBezTo>
                    <a:cubicBezTo>
                      <a:pt x="-1425" y="95250"/>
                      <a:pt x="57599" y="0"/>
                      <a:pt x="139363"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F86171D-DCC8-4DE6-AE0D-0B1547B0C127}"/>
                  </a:ext>
                </a:extLst>
              </p:cNvPr>
              <p:cNvSpPr/>
              <p:nvPr/>
            </p:nvSpPr>
            <p:spPr>
              <a:xfrm>
                <a:off x="2638698" y="4953000"/>
                <a:ext cx="185132" cy="8926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2" name="Rectangle 71">
            <a:extLst>
              <a:ext uri="{FF2B5EF4-FFF2-40B4-BE49-F238E27FC236}">
                <a16:creationId xmlns:a16="http://schemas.microsoft.com/office/drawing/2014/main" id="{B541F25C-9703-4685-9B0B-898EB9DA479A}"/>
              </a:ext>
            </a:extLst>
          </p:cNvPr>
          <p:cNvSpPr/>
          <p:nvPr/>
        </p:nvSpPr>
        <p:spPr>
          <a:xfrm>
            <a:off x="362139" y="4859509"/>
            <a:ext cx="4110273" cy="1754326"/>
          </a:xfrm>
          <a:prstGeom prst="rect">
            <a:avLst/>
          </a:prstGeom>
        </p:spPr>
        <p:txBody>
          <a:bodyPr wrap="square">
            <a:spAutoFit/>
          </a:bodyPr>
          <a:lstStyle/>
          <a:p>
            <a:r>
              <a:rPr lang="en-US" i="1" dirty="0">
                <a:solidFill>
                  <a:srgbClr val="FFFF00"/>
                </a:solidFill>
              </a:rPr>
              <a:t>Hearken unto me, ye that know righteousness, the people in whose heart I have written my law, fear ye not the reproach of men, neither be ye afraid of their </a:t>
            </a:r>
            <a:r>
              <a:rPr lang="en-US" i="1" dirty="0" err="1">
                <a:solidFill>
                  <a:srgbClr val="FFFF00"/>
                </a:solidFill>
              </a:rPr>
              <a:t>revilings</a:t>
            </a:r>
            <a:r>
              <a:rPr lang="en-US" i="1" dirty="0">
                <a:solidFill>
                  <a:srgbClr val="FFFF00"/>
                </a:solidFill>
              </a:rPr>
              <a:t>.</a:t>
            </a:r>
          </a:p>
          <a:p>
            <a:r>
              <a:rPr lang="en-US" i="1" dirty="0">
                <a:solidFill>
                  <a:srgbClr val="FFFF00"/>
                </a:solidFill>
              </a:rPr>
              <a:t>2 Nephi 8:7</a:t>
            </a:r>
          </a:p>
        </p:txBody>
      </p:sp>
      <p:grpSp>
        <p:nvGrpSpPr>
          <p:cNvPr id="73" name="Group 72">
            <a:extLst>
              <a:ext uri="{FF2B5EF4-FFF2-40B4-BE49-F238E27FC236}">
                <a16:creationId xmlns:a16="http://schemas.microsoft.com/office/drawing/2014/main" id="{5C251622-9D6F-4EFB-9A2A-019190CC691A}"/>
              </a:ext>
            </a:extLst>
          </p:cNvPr>
          <p:cNvGrpSpPr/>
          <p:nvPr/>
        </p:nvGrpSpPr>
        <p:grpSpPr>
          <a:xfrm>
            <a:off x="242577" y="2772717"/>
            <a:ext cx="944290" cy="1930449"/>
            <a:chOff x="1048251" y="1600200"/>
            <a:chExt cx="2120892" cy="4495800"/>
          </a:xfrm>
        </p:grpSpPr>
        <p:sp>
          <p:nvSpPr>
            <p:cNvPr id="113" name="Oval 62">
              <a:extLst>
                <a:ext uri="{FF2B5EF4-FFF2-40B4-BE49-F238E27FC236}">
                  <a16:creationId xmlns:a16="http://schemas.microsoft.com/office/drawing/2014/main" id="{4CD963F1-F77E-43FD-8DAD-4476FD6E2344}"/>
                </a:ext>
              </a:extLst>
            </p:cNvPr>
            <p:cNvSpPr/>
            <p:nvPr/>
          </p:nvSpPr>
          <p:spPr>
            <a:xfrm rot="20950279">
              <a:off x="2035534" y="5633521"/>
              <a:ext cx="646564" cy="462477"/>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0CC54F32-CE19-4784-A82B-644A0CCC2DE4}"/>
                </a:ext>
              </a:extLst>
            </p:cNvPr>
            <p:cNvSpPr/>
            <p:nvPr/>
          </p:nvSpPr>
          <p:spPr>
            <a:xfrm rot="20950279">
              <a:off x="1453258" y="5633523"/>
              <a:ext cx="646564" cy="462477"/>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76E2AEC7-987D-4686-A213-0098982F2CA3}"/>
                </a:ext>
              </a:extLst>
            </p:cNvPr>
            <p:cNvSpPr/>
            <p:nvPr/>
          </p:nvSpPr>
          <p:spPr>
            <a:xfrm rot="3727289" flipH="1">
              <a:off x="2619115" y="4432242"/>
              <a:ext cx="646564" cy="4534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1C24AA40-0E3A-4940-8B0F-49C8961CFB0B}"/>
                </a:ext>
              </a:extLst>
            </p:cNvPr>
            <p:cNvSpPr/>
            <p:nvPr/>
          </p:nvSpPr>
          <p:spPr>
            <a:xfrm rot="17979736">
              <a:off x="924428" y="4523569"/>
              <a:ext cx="646564" cy="3989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rapezoid 116">
              <a:extLst>
                <a:ext uri="{FF2B5EF4-FFF2-40B4-BE49-F238E27FC236}">
                  <a16:creationId xmlns:a16="http://schemas.microsoft.com/office/drawing/2014/main" id="{88ECE543-26CF-4B96-AA71-DF3B0DBC2441}"/>
                </a:ext>
              </a:extLst>
            </p:cNvPr>
            <p:cNvSpPr/>
            <p:nvPr/>
          </p:nvSpPr>
          <p:spPr>
            <a:xfrm>
              <a:off x="1400427" y="3232845"/>
              <a:ext cx="1401029" cy="2564532"/>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rapezoid 117">
              <a:extLst>
                <a:ext uri="{FF2B5EF4-FFF2-40B4-BE49-F238E27FC236}">
                  <a16:creationId xmlns:a16="http://schemas.microsoft.com/office/drawing/2014/main" id="{3047BA1B-3390-4DA0-8913-B7A75BA54551}"/>
                </a:ext>
              </a:extLst>
            </p:cNvPr>
            <p:cNvSpPr/>
            <p:nvPr/>
          </p:nvSpPr>
          <p:spPr>
            <a:xfrm rot="20382913">
              <a:off x="2401734" y="3294670"/>
              <a:ext cx="579127" cy="1484478"/>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rapezoid 118">
              <a:extLst>
                <a:ext uri="{FF2B5EF4-FFF2-40B4-BE49-F238E27FC236}">
                  <a16:creationId xmlns:a16="http://schemas.microsoft.com/office/drawing/2014/main" id="{9987BF9A-EEE1-445C-8EEA-21B56BD063B8}"/>
                </a:ext>
              </a:extLst>
            </p:cNvPr>
            <p:cNvSpPr/>
            <p:nvPr/>
          </p:nvSpPr>
          <p:spPr>
            <a:xfrm rot="1217087" flipH="1">
              <a:off x="1156078" y="3302550"/>
              <a:ext cx="630412" cy="1538284"/>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rapezoid 119">
              <a:extLst>
                <a:ext uri="{FF2B5EF4-FFF2-40B4-BE49-F238E27FC236}">
                  <a16:creationId xmlns:a16="http://schemas.microsoft.com/office/drawing/2014/main" id="{C2CB3E82-CB42-4928-BD70-EE4BE388F5C6}"/>
                </a:ext>
              </a:extLst>
            </p:cNvPr>
            <p:cNvSpPr/>
            <p:nvPr/>
          </p:nvSpPr>
          <p:spPr>
            <a:xfrm>
              <a:off x="1517180" y="4612674"/>
              <a:ext cx="1167524" cy="306629"/>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rapezoid 120">
              <a:extLst>
                <a:ext uri="{FF2B5EF4-FFF2-40B4-BE49-F238E27FC236}">
                  <a16:creationId xmlns:a16="http://schemas.microsoft.com/office/drawing/2014/main" id="{3E924716-94F6-403F-B86C-CF808D3E0627}"/>
                </a:ext>
              </a:extLst>
            </p:cNvPr>
            <p:cNvSpPr/>
            <p:nvPr/>
          </p:nvSpPr>
          <p:spPr>
            <a:xfrm rot="10800000">
              <a:off x="1886300" y="3337312"/>
              <a:ext cx="465823" cy="525143"/>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7C67C13A-7ADE-48FB-93CC-6F3C68AC18A6}"/>
                </a:ext>
              </a:extLst>
            </p:cNvPr>
            <p:cNvSpPr/>
            <p:nvPr/>
          </p:nvSpPr>
          <p:spPr>
            <a:xfrm>
              <a:off x="1420477" y="1761884"/>
              <a:ext cx="1401029" cy="188158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Cloud 122">
              <a:extLst>
                <a:ext uri="{FF2B5EF4-FFF2-40B4-BE49-F238E27FC236}">
                  <a16:creationId xmlns:a16="http://schemas.microsoft.com/office/drawing/2014/main" id="{7E1209A9-F495-48A2-8CB2-856383FB2717}"/>
                </a:ext>
              </a:extLst>
            </p:cNvPr>
            <p:cNvSpPr/>
            <p:nvPr/>
          </p:nvSpPr>
          <p:spPr>
            <a:xfrm rot="671737">
              <a:off x="1277925" y="2193892"/>
              <a:ext cx="444070" cy="1098357"/>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Cloud 123">
              <a:extLst>
                <a:ext uri="{FF2B5EF4-FFF2-40B4-BE49-F238E27FC236}">
                  <a16:creationId xmlns:a16="http://schemas.microsoft.com/office/drawing/2014/main" id="{15058323-97CD-47A1-8CDF-160DF938C8B4}"/>
                </a:ext>
              </a:extLst>
            </p:cNvPr>
            <p:cNvSpPr/>
            <p:nvPr/>
          </p:nvSpPr>
          <p:spPr>
            <a:xfrm rot="20928263" flipH="1">
              <a:off x="2430420" y="2333258"/>
              <a:ext cx="506360" cy="965173"/>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Chord 124">
              <a:extLst>
                <a:ext uri="{FF2B5EF4-FFF2-40B4-BE49-F238E27FC236}">
                  <a16:creationId xmlns:a16="http://schemas.microsoft.com/office/drawing/2014/main" id="{5DF67BB3-DAFF-4C54-A237-CE4A84D23A3D}"/>
                </a:ext>
              </a:extLst>
            </p:cNvPr>
            <p:cNvSpPr/>
            <p:nvPr/>
          </p:nvSpPr>
          <p:spPr>
            <a:xfrm rot="7621963">
              <a:off x="1473683" y="1625975"/>
              <a:ext cx="1196357" cy="1144807"/>
            </a:xfrm>
            <a:prstGeom prst="chord">
              <a:avLst>
                <a:gd name="adj1" fmla="val 2700000"/>
                <a:gd name="adj2" fmla="val 14305134"/>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ounded Rectangle 230">
              <a:extLst>
                <a:ext uri="{FF2B5EF4-FFF2-40B4-BE49-F238E27FC236}">
                  <a16:creationId xmlns:a16="http://schemas.microsoft.com/office/drawing/2014/main" id="{3C6AF8A0-9568-44A6-BED8-FF6BA1103C8F}"/>
                </a:ext>
              </a:extLst>
            </p:cNvPr>
            <p:cNvSpPr/>
            <p:nvPr/>
          </p:nvSpPr>
          <p:spPr>
            <a:xfrm>
              <a:off x="1418492" y="2041845"/>
              <a:ext cx="1354015" cy="405834"/>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7" name="Group 46">
              <a:extLst>
                <a:ext uri="{FF2B5EF4-FFF2-40B4-BE49-F238E27FC236}">
                  <a16:creationId xmlns:a16="http://schemas.microsoft.com/office/drawing/2014/main" id="{114B8865-7176-4821-87C5-C15A0BD1C5D8}"/>
                </a:ext>
              </a:extLst>
            </p:cNvPr>
            <p:cNvGrpSpPr/>
            <p:nvPr/>
          </p:nvGrpSpPr>
          <p:grpSpPr>
            <a:xfrm>
              <a:off x="1398319" y="5522026"/>
              <a:ext cx="1371600" cy="242455"/>
              <a:chOff x="1447800" y="7148945"/>
              <a:chExt cx="2885704" cy="938151"/>
            </a:xfrm>
          </p:grpSpPr>
          <p:grpSp>
            <p:nvGrpSpPr>
              <p:cNvPr id="148" name="Group 39">
                <a:extLst>
                  <a:ext uri="{FF2B5EF4-FFF2-40B4-BE49-F238E27FC236}">
                    <a16:creationId xmlns:a16="http://schemas.microsoft.com/office/drawing/2014/main" id="{B4FEFC5C-6B16-4D1A-A52E-AD5DD8EEAA62}"/>
                  </a:ext>
                </a:extLst>
              </p:cNvPr>
              <p:cNvGrpSpPr/>
              <p:nvPr/>
            </p:nvGrpSpPr>
            <p:grpSpPr>
              <a:xfrm>
                <a:off x="3571504" y="7148945"/>
                <a:ext cx="762000" cy="914400"/>
                <a:chOff x="1447800" y="7162800"/>
                <a:chExt cx="762000" cy="914400"/>
              </a:xfrm>
            </p:grpSpPr>
            <p:grpSp>
              <p:nvGrpSpPr>
                <p:cNvPr id="163" name="Group 25">
                  <a:extLst>
                    <a:ext uri="{FF2B5EF4-FFF2-40B4-BE49-F238E27FC236}">
                      <a16:creationId xmlns:a16="http://schemas.microsoft.com/office/drawing/2014/main" id="{D7D13CCB-1B4A-455E-8039-6A494C2F9452}"/>
                    </a:ext>
                  </a:extLst>
                </p:cNvPr>
                <p:cNvGrpSpPr/>
                <p:nvPr/>
              </p:nvGrpSpPr>
              <p:grpSpPr>
                <a:xfrm>
                  <a:off x="1447800" y="7162800"/>
                  <a:ext cx="762000" cy="914400"/>
                  <a:chOff x="3276600" y="990600"/>
                  <a:chExt cx="762000" cy="914400"/>
                </a:xfrm>
              </p:grpSpPr>
              <p:sp>
                <p:nvSpPr>
                  <p:cNvPr id="165" name="Oval 164">
                    <a:extLst>
                      <a:ext uri="{FF2B5EF4-FFF2-40B4-BE49-F238E27FC236}">
                        <a16:creationId xmlns:a16="http://schemas.microsoft.com/office/drawing/2014/main" id="{FEC677E6-AB78-4234-80EC-A0224A942FC3}"/>
                      </a:ext>
                    </a:extLst>
                  </p:cNvPr>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Quad Arrow 270">
                    <a:extLst>
                      <a:ext uri="{FF2B5EF4-FFF2-40B4-BE49-F238E27FC236}">
                        <a16:creationId xmlns:a16="http://schemas.microsoft.com/office/drawing/2014/main" id="{D131D668-77CA-4092-84E7-E57A747A73C9}"/>
                      </a:ext>
                    </a:extLst>
                  </p:cNvPr>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4" name="Diamond 163">
                  <a:extLst>
                    <a:ext uri="{FF2B5EF4-FFF2-40B4-BE49-F238E27FC236}">
                      <a16:creationId xmlns:a16="http://schemas.microsoft.com/office/drawing/2014/main" id="{84B89089-E0FB-4D3F-8708-CC9C0622D1D1}"/>
                    </a:ext>
                  </a:extLst>
                </p:cNvPr>
                <p:cNvSpPr/>
                <p:nvPr/>
              </p:nvSpPr>
              <p:spPr>
                <a:xfrm>
                  <a:off x="1779319" y="7491351"/>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9" name="Group 32">
                <a:extLst>
                  <a:ext uri="{FF2B5EF4-FFF2-40B4-BE49-F238E27FC236}">
                    <a16:creationId xmlns:a16="http://schemas.microsoft.com/office/drawing/2014/main" id="{110631DC-5B6F-4604-8271-389E8F4A4569}"/>
                  </a:ext>
                </a:extLst>
              </p:cNvPr>
              <p:cNvGrpSpPr/>
              <p:nvPr/>
            </p:nvGrpSpPr>
            <p:grpSpPr>
              <a:xfrm>
                <a:off x="2514599" y="7172696"/>
                <a:ext cx="1129975" cy="914400"/>
                <a:chOff x="1447800" y="7162800"/>
                <a:chExt cx="1129975" cy="914400"/>
              </a:xfrm>
            </p:grpSpPr>
            <p:grpSp>
              <p:nvGrpSpPr>
                <p:cNvPr id="157" name="Group 25">
                  <a:extLst>
                    <a:ext uri="{FF2B5EF4-FFF2-40B4-BE49-F238E27FC236}">
                      <a16:creationId xmlns:a16="http://schemas.microsoft.com/office/drawing/2014/main" id="{E05404A7-D81B-4C19-9670-82081029656C}"/>
                    </a:ext>
                  </a:extLst>
                </p:cNvPr>
                <p:cNvGrpSpPr/>
                <p:nvPr/>
              </p:nvGrpSpPr>
              <p:grpSpPr>
                <a:xfrm>
                  <a:off x="1447800" y="7162800"/>
                  <a:ext cx="762000" cy="914400"/>
                  <a:chOff x="3276600" y="990600"/>
                  <a:chExt cx="762000" cy="914400"/>
                </a:xfrm>
              </p:grpSpPr>
              <p:sp>
                <p:nvSpPr>
                  <p:cNvPr id="161" name="Oval 37">
                    <a:extLst>
                      <a:ext uri="{FF2B5EF4-FFF2-40B4-BE49-F238E27FC236}">
                        <a16:creationId xmlns:a16="http://schemas.microsoft.com/office/drawing/2014/main" id="{38D3C01A-BB2F-46D1-AD4E-77882C688514}"/>
                      </a:ext>
                    </a:extLst>
                  </p:cNvPr>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Quad Arrow 38">
                    <a:extLst>
                      <a:ext uri="{FF2B5EF4-FFF2-40B4-BE49-F238E27FC236}">
                        <a16:creationId xmlns:a16="http://schemas.microsoft.com/office/drawing/2014/main" id="{FFC8C32E-4361-46D3-9D6B-0AE20C74DE34}"/>
                      </a:ext>
                    </a:extLst>
                  </p:cNvPr>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8" name="Quad Arrow 262">
                  <a:extLst>
                    <a:ext uri="{FF2B5EF4-FFF2-40B4-BE49-F238E27FC236}">
                      <a16:creationId xmlns:a16="http://schemas.microsoft.com/office/drawing/2014/main" id="{CA54F582-6303-4654-BADC-D877F827E7D7}"/>
                    </a:ext>
                  </a:extLst>
                </p:cNvPr>
                <p:cNvSpPr/>
                <p:nvPr/>
              </p:nvSpPr>
              <p:spPr>
                <a:xfrm>
                  <a:off x="2156670" y="7304998"/>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Diamond 158">
                  <a:extLst>
                    <a:ext uri="{FF2B5EF4-FFF2-40B4-BE49-F238E27FC236}">
                      <a16:creationId xmlns:a16="http://schemas.microsoft.com/office/drawing/2014/main" id="{ADB7FDD5-328C-4CDC-9E09-EE46A7252F49}"/>
                    </a:ext>
                  </a:extLst>
                </p:cNvPr>
                <p:cNvSpPr/>
                <p:nvPr/>
              </p:nvSpPr>
              <p:spPr>
                <a:xfrm>
                  <a:off x="2303813" y="7481455"/>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Diamond 159">
                  <a:extLst>
                    <a:ext uri="{FF2B5EF4-FFF2-40B4-BE49-F238E27FC236}">
                      <a16:creationId xmlns:a16="http://schemas.microsoft.com/office/drawing/2014/main" id="{C6F09E7D-5027-421C-BB4A-3425A94CE77A}"/>
                    </a:ext>
                  </a:extLst>
                </p:cNvPr>
                <p:cNvSpPr/>
                <p:nvPr/>
              </p:nvSpPr>
              <p:spPr>
                <a:xfrm>
                  <a:off x="1779319" y="7491351"/>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 name="Group 31">
                <a:extLst>
                  <a:ext uri="{FF2B5EF4-FFF2-40B4-BE49-F238E27FC236}">
                    <a16:creationId xmlns:a16="http://schemas.microsoft.com/office/drawing/2014/main" id="{A33A78A6-9C06-4F2B-90BF-08A686EF2941}"/>
                  </a:ext>
                </a:extLst>
              </p:cNvPr>
              <p:cNvGrpSpPr/>
              <p:nvPr/>
            </p:nvGrpSpPr>
            <p:grpSpPr>
              <a:xfrm>
                <a:off x="1447800" y="7162800"/>
                <a:ext cx="1129975" cy="914400"/>
                <a:chOff x="1447800" y="7162800"/>
                <a:chExt cx="1129975" cy="914400"/>
              </a:xfrm>
            </p:grpSpPr>
            <p:grpSp>
              <p:nvGrpSpPr>
                <p:cNvPr id="151" name="Group 25">
                  <a:extLst>
                    <a:ext uri="{FF2B5EF4-FFF2-40B4-BE49-F238E27FC236}">
                      <a16:creationId xmlns:a16="http://schemas.microsoft.com/office/drawing/2014/main" id="{5B7037D9-7F3B-4F3B-A4B4-DE31AA15CEC8}"/>
                    </a:ext>
                  </a:extLst>
                </p:cNvPr>
                <p:cNvGrpSpPr/>
                <p:nvPr/>
              </p:nvGrpSpPr>
              <p:grpSpPr>
                <a:xfrm>
                  <a:off x="1447800" y="7162800"/>
                  <a:ext cx="762000" cy="914400"/>
                  <a:chOff x="3276600" y="990600"/>
                  <a:chExt cx="762000" cy="914400"/>
                </a:xfrm>
              </p:grpSpPr>
              <p:sp>
                <p:nvSpPr>
                  <p:cNvPr id="155" name="Oval 26">
                    <a:extLst>
                      <a:ext uri="{FF2B5EF4-FFF2-40B4-BE49-F238E27FC236}">
                        <a16:creationId xmlns:a16="http://schemas.microsoft.com/office/drawing/2014/main" id="{A93B4A83-7EB7-44F7-ADA2-C2250C956C86}"/>
                      </a:ext>
                    </a:extLst>
                  </p:cNvPr>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Quad Arrow 27">
                    <a:extLst>
                      <a:ext uri="{FF2B5EF4-FFF2-40B4-BE49-F238E27FC236}">
                        <a16:creationId xmlns:a16="http://schemas.microsoft.com/office/drawing/2014/main" id="{EFFC8F37-1FBF-45DA-B6CA-BC4ED2D59FA2}"/>
                      </a:ext>
                    </a:extLst>
                  </p:cNvPr>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2" name="Quad Arrow 28">
                  <a:extLst>
                    <a:ext uri="{FF2B5EF4-FFF2-40B4-BE49-F238E27FC236}">
                      <a16:creationId xmlns:a16="http://schemas.microsoft.com/office/drawing/2014/main" id="{E07FC26F-9C0B-45A1-A836-87D722758573}"/>
                    </a:ext>
                  </a:extLst>
                </p:cNvPr>
                <p:cNvSpPr/>
                <p:nvPr/>
              </p:nvSpPr>
              <p:spPr>
                <a:xfrm>
                  <a:off x="2156670" y="7304998"/>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Diamond 29">
                  <a:extLst>
                    <a:ext uri="{FF2B5EF4-FFF2-40B4-BE49-F238E27FC236}">
                      <a16:creationId xmlns:a16="http://schemas.microsoft.com/office/drawing/2014/main" id="{B3674ED1-EB94-4AF0-B18E-6B1E61658450}"/>
                    </a:ext>
                  </a:extLst>
                </p:cNvPr>
                <p:cNvSpPr/>
                <p:nvPr/>
              </p:nvSpPr>
              <p:spPr>
                <a:xfrm>
                  <a:off x="2303813" y="7481455"/>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Diamond 30">
                  <a:extLst>
                    <a:ext uri="{FF2B5EF4-FFF2-40B4-BE49-F238E27FC236}">
                      <a16:creationId xmlns:a16="http://schemas.microsoft.com/office/drawing/2014/main" id="{EDBD0415-7B9C-4B9E-A0B0-220E1C2F7E8C}"/>
                    </a:ext>
                  </a:extLst>
                </p:cNvPr>
                <p:cNvSpPr/>
                <p:nvPr/>
              </p:nvSpPr>
              <p:spPr>
                <a:xfrm>
                  <a:off x="1779319" y="7491351"/>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8" name="Group 47">
              <a:extLst>
                <a:ext uri="{FF2B5EF4-FFF2-40B4-BE49-F238E27FC236}">
                  <a16:creationId xmlns:a16="http://schemas.microsoft.com/office/drawing/2014/main" id="{EC0F89DA-3459-4B94-BA3D-8E7883F5EC2A}"/>
                </a:ext>
              </a:extLst>
            </p:cNvPr>
            <p:cNvGrpSpPr/>
            <p:nvPr/>
          </p:nvGrpSpPr>
          <p:grpSpPr>
            <a:xfrm>
              <a:off x="1420090" y="2123704"/>
              <a:ext cx="1371600" cy="242455"/>
              <a:chOff x="1447800" y="7148945"/>
              <a:chExt cx="2885704" cy="938151"/>
            </a:xfrm>
          </p:grpSpPr>
          <p:grpSp>
            <p:nvGrpSpPr>
              <p:cNvPr id="129" name="Group 39">
                <a:extLst>
                  <a:ext uri="{FF2B5EF4-FFF2-40B4-BE49-F238E27FC236}">
                    <a16:creationId xmlns:a16="http://schemas.microsoft.com/office/drawing/2014/main" id="{517CADC7-5CB3-4F37-A401-0D924B5F31D8}"/>
                  </a:ext>
                </a:extLst>
              </p:cNvPr>
              <p:cNvGrpSpPr/>
              <p:nvPr/>
            </p:nvGrpSpPr>
            <p:grpSpPr>
              <a:xfrm>
                <a:off x="3571504" y="7148945"/>
                <a:ext cx="762000" cy="914400"/>
                <a:chOff x="1447800" y="7162800"/>
                <a:chExt cx="762000" cy="914400"/>
              </a:xfrm>
            </p:grpSpPr>
            <p:grpSp>
              <p:nvGrpSpPr>
                <p:cNvPr id="144" name="Group 25">
                  <a:extLst>
                    <a:ext uri="{FF2B5EF4-FFF2-40B4-BE49-F238E27FC236}">
                      <a16:creationId xmlns:a16="http://schemas.microsoft.com/office/drawing/2014/main" id="{7C71AD82-B604-4BE3-9AE6-7ABCD6E82939}"/>
                    </a:ext>
                  </a:extLst>
                </p:cNvPr>
                <p:cNvGrpSpPr/>
                <p:nvPr/>
              </p:nvGrpSpPr>
              <p:grpSpPr>
                <a:xfrm>
                  <a:off x="1447800" y="7162800"/>
                  <a:ext cx="762000" cy="914400"/>
                  <a:chOff x="3276600" y="990600"/>
                  <a:chExt cx="762000" cy="914400"/>
                </a:xfrm>
              </p:grpSpPr>
              <p:sp>
                <p:nvSpPr>
                  <p:cNvPr id="146" name="Oval 145">
                    <a:extLst>
                      <a:ext uri="{FF2B5EF4-FFF2-40B4-BE49-F238E27FC236}">
                        <a16:creationId xmlns:a16="http://schemas.microsoft.com/office/drawing/2014/main" id="{718D5DE6-0AC9-4F6A-9B79-E907FCADC52B}"/>
                      </a:ext>
                    </a:extLst>
                  </p:cNvPr>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Quad Arrow 251">
                    <a:extLst>
                      <a:ext uri="{FF2B5EF4-FFF2-40B4-BE49-F238E27FC236}">
                        <a16:creationId xmlns:a16="http://schemas.microsoft.com/office/drawing/2014/main" id="{B76B8022-7195-44ED-9AB5-D268B0B48F8F}"/>
                      </a:ext>
                    </a:extLst>
                  </p:cNvPr>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5" name="Diamond 144">
                  <a:extLst>
                    <a:ext uri="{FF2B5EF4-FFF2-40B4-BE49-F238E27FC236}">
                      <a16:creationId xmlns:a16="http://schemas.microsoft.com/office/drawing/2014/main" id="{311E053B-B5B2-41BB-83CC-AD92D9750D4C}"/>
                    </a:ext>
                  </a:extLst>
                </p:cNvPr>
                <p:cNvSpPr/>
                <p:nvPr/>
              </p:nvSpPr>
              <p:spPr>
                <a:xfrm>
                  <a:off x="1779319" y="7491351"/>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 name="Group 32">
                <a:extLst>
                  <a:ext uri="{FF2B5EF4-FFF2-40B4-BE49-F238E27FC236}">
                    <a16:creationId xmlns:a16="http://schemas.microsoft.com/office/drawing/2014/main" id="{B3413F42-B486-4E4D-B2B9-5F929A771DB2}"/>
                  </a:ext>
                </a:extLst>
              </p:cNvPr>
              <p:cNvGrpSpPr/>
              <p:nvPr/>
            </p:nvGrpSpPr>
            <p:grpSpPr>
              <a:xfrm>
                <a:off x="2514599" y="7172696"/>
                <a:ext cx="1129975" cy="914400"/>
                <a:chOff x="1447800" y="7162800"/>
                <a:chExt cx="1129975" cy="914400"/>
              </a:xfrm>
            </p:grpSpPr>
            <p:grpSp>
              <p:nvGrpSpPr>
                <p:cNvPr id="138" name="Group 25">
                  <a:extLst>
                    <a:ext uri="{FF2B5EF4-FFF2-40B4-BE49-F238E27FC236}">
                      <a16:creationId xmlns:a16="http://schemas.microsoft.com/office/drawing/2014/main" id="{AA82AC6A-FBBF-4073-B43E-98E2FB626564}"/>
                    </a:ext>
                  </a:extLst>
                </p:cNvPr>
                <p:cNvGrpSpPr/>
                <p:nvPr/>
              </p:nvGrpSpPr>
              <p:grpSpPr>
                <a:xfrm>
                  <a:off x="1447800" y="7162800"/>
                  <a:ext cx="762000" cy="914400"/>
                  <a:chOff x="3276600" y="990600"/>
                  <a:chExt cx="762000" cy="914400"/>
                </a:xfrm>
              </p:grpSpPr>
              <p:sp>
                <p:nvSpPr>
                  <p:cNvPr id="142" name="Oval 141">
                    <a:extLst>
                      <a:ext uri="{FF2B5EF4-FFF2-40B4-BE49-F238E27FC236}">
                        <a16:creationId xmlns:a16="http://schemas.microsoft.com/office/drawing/2014/main" id="{7802FC78-EF45-41F2-9CC0-43E5D9CF7D6E}"/>
                      </a:ext>
                    </a:extLst>
                  </p:cNvPr>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Quad Arrow 247">
                    <a:extLst>
                      <a:ext uri="{FF2B5EF4-FFF2-40B4-BE49-F238E27FC236}">
                        <a16:creationId xmlns:a16="http://schemas.microsoft.com/office/drawing/2014/main" id="{F118E2BC-20FE-44E0-850C-69323B9010F7}"/>
                      </a:ext>
                    </a:extLst>
                  </p:cNvPr>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9" name="Quad Arrow 243">
                  <a:extLst>
                    <a:ext uri="{FF2B5EF4-FFF2-40B4-BE49-F238E27FC236}">
                      <a16:creationId xmlns:a16="http://schemas.microsoft.com/office/drawing/2014/main" id="{6D23F487-91D9-4804-A0FB-48E60655E17F}"/>
                    </a:ext>
                  </a:extLst>
                </p:cNvPr>
                <p:cNvSpPr/>
                <p:nvPr/>
              </p:nvSpPr>
              <p:spPr>
                <a:xfrm>
                  <a:off x="2156670" y="7304998"/>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Diamond 139">
                  <a:extLst>
                    <a:ext uri="{FF2B5EF4-FFF2-40B4-BE49-F238E27FC236}">
                      <a16:creationId xmlns:a16="http://schemas.microsoft.com/office/drawing/2014/main" id="{5B9C49CB-3706-4D97-9AC5-62CC6CD34AF1}"/>
                    </a:ext>
                  </a:extLst>
                </p:cNvPr>
                <p:cNvSpPr/>
                <p:nvPr/>
              </p:nvSpPr>
              <p:spPr>
                <a:xfrm>
                  <a:off x="2303813" y="7481455"/>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Diamond 140">
                  <a:extLst>
                    <a:ext uri="{FF2B5EF4-FFF2-40B4-BE49-F238E27FC236}">
                      <a16:creationId xmlns:a16="http://schemas.microsoft.com/office/drawing/2014/main" id="{655245F7-E0FA-40FA-AD25-3358A802E90D}"/>
                    </a:ext>
                  </a:extLst>
                </p:cNvPr>
                <p:cNvSpPr/>
                <p:nvPr/>
              </p:nvSpPr>
              <p:spPr>
                <a:xfrm>
                  <a:off x="1779319" y="7491351"/>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1" name="Group 31">
                <a:extLst>
                  <a:ext uri="{FF2B5EF4-FFF2-40B4-BE49-F238E27FC236}">
                    <a16:creationId xmlns:a16="http://schemas.microsoft.com/office/drawing/2014/main" id="{91877C80-F0DA-4878-950A-6B49BD36CD78}"/>
                  </a:ext>
                </a:extLst>
              </p:cNvPr>
              <p:cNvGrpSpPr/>
              <p:nvPr/>
            </p:nvGrpSpPr>
            <p:grpSpPr>
              <a:xfrm>
                <a:off x="1447800" y="7162800"/>
                <a:ext cx="1129975" cy="914400"/>
                <a:chOff x="1447800" y="7162800"/>
                <a:chExt cx="1129975" cy="914400"/>
              </a:xfrm>
            </p:grpSpPr>
            <p:grpSp>
              <p:nvGrpSpPr>
                <p:cNvPr id="132" name="Group 25">
                  <a:extLst>
                    <a:ext uri="{FF2B5EF4-FFF2-40B4-BE49-F238E27FC236}">
                      <a16:creationId xmlns:a16="http://schemas.microsoft.com/office/drawing/2014/main" id="{11C77E81-05E5-4C56-9702-653D9B754ADC}"/>
                    </a:ext>
                  </a:extLst>
                </p:cNvPr>
                <p:cNvGrpSpPr/>
                <p:nvPr/>
              </p:nvGrpSpPr>
              <p:grpSpPr>
                <a:xfrm>
                  <a:off x="1447800" y="7162800"/>
                  <a:ext cx="762000" cy="914400"/>
                  <a:chOff x="3276600" y="990600"/>
                  <a:chExt cx="762000" cy="914400"/>
                </a:xfrm>
              </p:grpSpPr>
              <p:sp>
                <p:nvSpPr>
                  <p:cNvPr id="136" name="Oval 135">
                    <a:extLst>
                      <a:ext uri="{FF2B5EF4-FFF2-40B4-BE49-F238E27FC236}">
                        <a16:creationId xmlns:a16="http://schemas.microsoft.com/office/drawing/2014/main" id="{C6A792AF-B542-42F1-A513-D9E09BC3DD36}"/>
                      </a:ext>
                    </a:extLst>
                  </p:cNvPr>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Quad Arrow 241">
                    <a:extLst>
                      <a:ext uri="{FF2B5EF4-FFF2-40B4-BE49-F238E27FC236}">
                        <a16:creationId xmlns:a16="http://schemas.microsoft.com/office/drawing/2014/main" id="{A048B774-877A-4F97-93FE-B20A38B92620}"/>
                      </a:ext>
                    </a:extLst>
                  </p:cNvPr>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3" name="Quad Arrow 237">
                  <a:extLst>
                    <a:ext uri="{FF2B5EF4-FFF2-40B4-BE49-F238E27FC236}">
                      <a16:creationId xmlns:a16="http://schemas.microsoft.com/office/drawing/2014/main" id="{CC88FA27-3096-497A-B157-8E106E3086DD}"/>
                    </a:ext>
                  </a:extLst>
                </p:cNvPr>
                <p:cNvSpPr/>
                <p:nvPr/>
              </p:nvSpPr>
              <p:spPr>
                <a:xfrm>
                  <a:off x="2156670" y="7304998"/>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Diamond 133">
                  <a:extLst>
                    <a:ext uri="{FF2B5EF4-FFF2-40B4-BE49-F238E27FC236}">
                      <a16:creationId xmlns:a16="http://schemas.microsoft.com/office/drawing/2014/main" id="{4EB392FA-6553-4395-926C-BECA11671C93}"/>
                    </a:ext>
                  </a:extLst>
                </p:cNvPr>
                <p:cNvSpPr/>
                <p:nvPr/>
              </p:nvSpPr>
              <p:spPr>
                <a:xfrm>
                  <a:off x="2303813" y="7481455"/>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Diamond 134">
                  <a:extLst>
                    <a:ext uri="{FF2B5EF4-FFF2-40B4-BE49-F238E27FC236}">
                      <a16:creationId xmlns:a16="http://schemas.microsoft.com/office/drawing/2014/main" id="{51B63C72-7C4F-4696-B484-E846B7231049}"/>
                    </a:ext>
                  </a:extLst>
                </p:cNvPr>
                <p:cNvSpPr/>
                <p:nvPr/>
              </p:nvSpPr>
              <p:spPr>
                <a:xfrm>
                  <a:off x="1779319" y="7491351"/>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74" name="Rectangle 73">
            <a:extLst>
              <a:ext uri="{FF2B5EF4-FFF2-40B4-BE49-F238E27FC236}">
                <a16:creationId xmlns:a16="http://schemas.microsoft.com/office/drawing/2014/main" id="{F13523E8-C0A3-4127-8288-2D2454F0947B}"/>
              </a:ext>
            </a:extLst>
          </p:cNvPr>
          <p:cNvSpPr/>
          <p:nvPr/>
        </p:nvSpPr>
        <p:spPr>
          <a:xfrm>
            <a:off x="1003427" y="4193626"/>
            <a:ext cx="2445944" cy="369332"/>
          </a:xfrm>
          <a:prstGeom prst="rect">
            <a:avLst/>
          </a:prstGeom>
        </p:spPr>
        <p:txBody>
          <a:bodyPr wrap="square">
            <a:spAutoFit/>
          </a:bodyPr>
          <a:lstStyle/>
          <a:p>
            <a:r>
              <a:rPr lang="en-US" dirty="0">
                <a:solidFill>
                  <a:schemeClr val="bg1"/>
                </a:solidFill>
                <a:latin typeface="Calibri" panose="020F0502020204030204" pitchFamily="34" charset="0"/>
              </a:rPr>
              <a:t>Jacob quotes Isaiah</a:t>
            </a:r>
            <a:endParaRPr lang="en-US" dirty="0">
              <a:solidFill>
                <a:schemeClr val="bg1"/>
              </a:solidFill>
            </a:endParaRPr>
          </a:p>
        </p:txBody>
      </p:sp>
      <p:grpSp>
        <p:nvGrpSpPr>
          <p:cNvPr id="167" name="Group 166">
            <a:extLst>
              <a:ext uri="{FF2B5EF4-FFF2-40B4-BE49-F238E27FC236}">
                <a16:creationId xmlns:a16="http://schemas.microsoft.com/office/drawing/2014/main" id="{D44CE1CC-D2C7-4F12-A88F-A207C8C916F4}"/>
              </a:ext>
            </a:extLst>
          </p:cNvPr>
          <p:cNvGrpSpPr/>
          <p:nvPr/>
        </p:nvGrpSpPr>
        <p:grpSpPr>
          <a:xfrm>
            <a:off x="2467608" y="2435906"/>
            <a:ext cx="8704989" cy="1189038"/>
            <a:chOff x="2467608" y="2435906"/>
            <a:chExt cx="8704989" cy="1189038"/>
          </a:xfrm>
        </p:grpSpPr>
        <p:sp>
          <p:nvSpPr>
            <p:cNvPr id="168" name="Rectangle 167">
              <a:extLst>
                <a:ext uri="{FF2B5EF4-FFF2-40B4-BE49-F238E27FC236}">
                  <a16:creationId xmlns:a16="http://schemas.microsoft.com/office/drawing/2014/main" id="{3BE44172-BEDA-4D50-95A4-6DFA41363ABF}"/>
                </a:ext>
              </a:extLst>
            </p:cNvPr>
            <p:cNvSpPr/>
            <p:nvPr/>
          </p:nvSpPr>
          <p:spPr>
            <a:xfrm>
              <a:off x="2467608" y="2604742"/>
              <a:ext cx="7740713" cy="923330"/>
            </a:xfrm>
            <a:prstGeom prst="rect">
              <a:avLst/>
            </a:prstGeom>
          </p:spPr>
          <p:txBody>
            <a:bodyPr wrap="square">
              <a:spAutoFit/>
            </a:bodyPr>
            <a:lstStyle/>
            <a:p>
              <a:r>
                <a:rPr lang="en-US" dirty="0">
                  <a:solidFill>
                    <a:schemeClr val="bg1"/>
                  </a:solidFill>
                  <a:latin typeface="Calibri" panose="020F0502020204030204" pitchFamily="34" charset="0"/>
                </a:rPr>
                <a:t>“Trying to please others before pleasing God is inverting the </a:t>
              </a:r>
              <a:r>
                <a:rPr lang="en-US" i="1" dirty="0">
                  <a:solidFill>
                    <a:schemeClr val="bg1"/>
                  </a:solidFill>
                  <a:latin typeface="Calibri" panose="020F0502020204030204" pitchFamily="34" charset="0"/>
                </a:rPr>
                <a:t>first and second great commandments</a:t>
              </a:r>
              <a:r>
                <a:rPr lang="en-US" dirty="0">
                  <a:solidFill>
                    <a:schemeClr val="bg1"/>
                  </a:solidFill>
                  <a:latin typeface="Calibri" panose="020F0502020204030204" pitchFamily="34" charset="0"/>
                </a:rPr>
                <a:t>. It is forgetting which way we face. And yet, we have all made that mistake because of the fear of men. </a:t>
              </a:r>
              <a:endParaRPr lang="en-US" dirty="0">
                <a:solidFill>
                  <a:schemeClr val="bg1"/>
                </a:solidFill>
              </a:endParaRPr>
            </a:p>
          </p:txBody>
        </p:sp>
        <p:pic>
          <p:nvPicPr>
            <p:cNvPr id="169" name="Picture 2" descr="Image result for Elder Lynn G. Robbins">
              <a:extLst>
                <a:ext uri="{FF2B5EF4-FFF2-40B4-BE49-F238E27FC236}">
                  <a16:creationId xmlns:a16="http://schemas.microsoft.com/office/drawing/2014/main" id="{56A9C070-B479-4209-8B00-273CF9AAFE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21499" y="2435906"/>
              <a:ext cx="951098" cy="11890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2F5AB847-955C-40D5-AD9D-3E2AE0B2F3D8}"/>
              </a:ext>
            </a:extLst>
          </p:cNvPr>
          <p:cNvGrpSpPr/>
          <p:nvPr/>
        </p:nvGrpSpPr>
        <p:grpSpPr>
          <a:xfrm>
            <a:off x="1701551" y="19327"/>
            <a:ext cx="1049695" cy="2399517"/>
            <a:chOff x="782565" y="1101398"/>
            <a:chExt cx="1893267" cy="4327852"/>
          </a:xfrm>
        </p:grpSpPr>
        <p:sp>
          <p:nvSpPr>
            <p:cNvPr id="170" name="Round Diagonal Corner Rectangle 94">
              <a:extLst>
                <a:ext uri="{FF2B5EF4-FFF2-40B4-BE49-F238E27FC236}">
                  <a16:creationId xmlns:a16="http://schemas.microsoft.com/office/drawing/2014/main" id="{E1841818-2EED-46F1-BD5E-3E5F188F629E}"/>
                </a:ext>
              </a:extLst>
            </p:cNvPr>
            <p:cNvSpPr/>
            <p:nvPr/>
          </p:nvSpPr>
          <p:spPr>
            <a:xfrm rot="12394047">
              <a:off x="1637871" y="1396627"/>
              <a:ext cx="875880" cy="15016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71" name="Round Diagonal Corner Rectangle 95">
              <a:extLst>
                <a:ext uri="{FF2B5EF4-FFF2-40B4-BE49-F238E27FC236}">
                  <a16:creationId xmlns:a16="http://schemas.microsoft.com/office/drawing/2014/main" id="{690233F1-2902-4F9B-AB90-288ABCBF2DB4}"/>
                </a:ext>
              </a:extLst>
            </p:cNvPr>
            <p:cNvSpPr/>
            <p:nvPr/>
          </p:nvSpPr>
          <p:spPr>
            <a:xfrm rot="19994265" flipH="1">
              <a:off x="941698" y="1377063"/>
              <a:ext cx="920837" cy="1617041"/>
            </a:xfrm>
            <a:prstGeom prst="round2DiagRect">
              <a:avLst>
                <a:gd name="adj1" fmla="val 0"/>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72" name="Oval 171">
              <a:extLst>
                <a:ext uri="{FF2B5EF4-FFF2-40B4-BE49-F238E27FC236}">
                  <a16:creationId xmlns:a16="http://schemas.microsoft.com/office/drawing/2014/main" id="{6477CEE2-6644-4D79-AEB3-1F4647A8AAE7}"/>
                </a:ext>
              </a:extLst>
            </p:cNvPr>
            <p:cNvSpPr/>
            <p:nvPr/>
          </p:nvSpPr>
          <p:spPr>
            <a:xfrm>
              <a:off x="1105639" y="1213172"/>
              <a:ext cx="1284284" cy="16523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nvGrpSpPr>
            <p:cNvPr id="173" name="Group 172">
              <a:extLst>
                <a:ext uri="{FF2B5EF4-FFF2-40B4-BE49-F238E27FC236}">
                  <a16:creationId xmlns:a16="http://schemas.microsoft.com/office/drawing/2014/main" id="{2DB8147D-1E70-406F-8439-A21B3B0E3FF8}"/>
                </a:ext>
              </a:extLst>
            </p:cNvPr>
            <p:cNvGrpSpPr/>
            <p:nvPr/>
          </p:nvGrpSpPr>
          <p:grpSpPr>
            <a:xfrm rot="2754858">
              <a:off x="1292245" y="4851434"/>
              <a:ext cx="418271" cy="737362"/>
              <a:chOff x="1676400" y="2133600"/>
              <a:chExt cx="1447800" cy="2088845"/>
            </a:xfrm>
          </p:grpSpPr>
          <p:sp>
            <p:nvSpPr>
              <p:cNvPr id="192" name="Oval 191">
                <a:extLst>
                  <a:ext uri="{FF2B5EF4-FFF2-40B4-BE49-F238E27FC236}">
                    <a16:creationId xmlns:a16="http://schemas.microsoft.com/office/drawing/2014/main" id="{AA26471B-537F-44FA-B5B9-58CABFA47AC7}"/>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93" name="Moon 192">
                <a:extLst>
                  <a:ext uri="{FF2B5EF4-FFF2-40B4-BE49-F238E27FC236}">
                    <a16:creationId xmlns:a16="http://schemas.microsoft.com/office/drawing/2014/main" id="{BA7A8699-84A0-41B6-9456-04473DF09896}"/>
                  </a:ext>
                </a:extLst>
              </p:cNvPr>
              <p:cNvSpPr/>
              <p:nvPr/>
            </p:nvSpPr>
            <p:spPr>
              <a:xfrm rot="16429614">
                <a:off x="2042866" y="3204410"/>
                <a:ext cx="672490" cy="1363580"/>
              </a:xfrm>
              <a:prstGeom prst="moon">
                <a:avLst>
                  <a:gd name="adj" fmla="val 87500"/>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94" name="Moon 193">
                <a:extLst>
                  <a:ext uri="{FF2B5EF4-FFF2-40B4-BE49-F238E27FC236}">
                    <a16:creationId xmlns:a16="http://schemas.microsoft.com/office/drawing/2014/main" id="{D68FB83C-A877-4610-BE97-62FA2BE9E283}"/>
                  </a:ext>
                </a:extLst>
              </p:cNvPr>
              <p:cNvSpPr/>
              <p:nvPr/>
            </p:nvSpPr>
            <p:spPr>
              <a:xfrm rot="5400000">
                <a:off x="2031790" y="2496488"/>
                <a:ext cx="718282" cy="1364105"/>
              </a:xfrm>
              <a:prstGeom prst="moon">
                <a:avLst>
                  <a:gd name="adj" fmla="val 34385"/>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174" name="Group 173">
              <a:extLst>
                <a:ext uri="{FF2B5EF4-FFF2-40B4-BE49-F238E27FC236}">
                  <a16:creationId xmlns:a16="http://schemas.microsoft.com/office/drawing/2014/main" id="{FE0092F7-1F48-44A6-BD38-54D0113592EE}"/>
                </a:ext>
              </a:extLst>
            </p:cNvPr>
            <p:cNvGrpSpPr/>
            <p:nvPr/>
          </p:nvGrpSpPr>
          <p:grpSpPr>
            <a:xfrm rot="18845142" flipH="1">
              <a:off x="1670777" y="4757861"/>
              <a:ext cx="454896" cy="743939"/>
              <a:chOff x="1676400" y="2133600"/>
              <a:chExt cx="1447800" cy="2088845"/>
            </a:xfrm>
          </p:grpSpPr>
          <p:sp>
            <p:nvSpPr>
              <p:cNvPr id="189" name="Oval 188">
                <a:extLst>
                  <a:ext uri="{FF2B5EF4-FFF2-40B4-BE49-F238E27FC236}">
                    <a16:creationId xmlns:a16="http://schemas.microsoft.com/office/drawing/2014/main" id="{EB3206DE-EC1D-40C1-9D3C-C4FFC0C3FFEF}"/>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90" name="Moon 189">
                <a:extLst>
                  <a:ext uri="{FF2B5EF4-FFF2-40B4-BE49-F238E27FC236}">
                    <a16:creationId xmlns:a16="http://schemas.microsoft.com/office/drawing/2014/main" id="{B9DE2251-5579-4E42-A85C-4B46E5498C10}"/>
                  </a:ext>
                </a:extLst>
              </p:cNvPr>
              <p:cNvSpPr/>
              <p:nvPr/>
            </p:nvSpPr>
            <p:spPr>
              <a:xfrm rot="16429614">
                <a:off x="2042866" y="3204410"/>
                <a:ext cx="672490" cy="1363580"/>
              </a:xfrm>
              <a:prstGeom prst="moon">
                <a:avLst>
                  <a:gd name="adj" fmla="val 87500"/>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91" name="Moon 190">
                <a:extLst>
                  <a:ext uri="{FF2B5EF4-FFF2-40B4-BE49-F238E27FC236}">
                    <a16:creationId xmlns:a16="http://schemas.microsoft.com/office/drawing/2014/main" id="{004BFDD6-AF62-43DA-8115-8C33A0A5043F}"/>
                  </a:ext>
                </a:extLst>
              </p:cNvPr>
              <p:cNvSpPr/>
              <p:nvPr/>
            </p:nvSpPr>
            <p:spPr>
              <a:xfrm rot="5400000">
                <a:off x="2031790" y="2496488"/>
                <a:ext cx="718282" cy="1364105"/>
              </a:xfrm>
              <a:prstGeom prst="moon">
                <a:avLst>
                  <a:gd name="adj" fmla="val 34385"/>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175" name="Group 174">
              <a:extLst>
                <a:ext uri="{FF2B5EF4-FFF2-40B4-BE49-F238E27FC236}">
                  <a16:creationId xmlns:a16="http://schemas.microsoft.com/office/drawing/2014/main" id="{02A460C6-1F66-4BF5-8BC8-9C739D8F4DB2}"/>
                </a:ext>
              </a:extLst>
            </p:cNvPr>
            <p:cNvGrpSpPr/>
            <p:nvPr/>
          </p:nvGrpSpPr>
          <p:grpSpPr>
            <a:xfrm>
              <a:off x="810561" y="2772737"/>
              <a:ext cx="1865271" cy="2320328"/>
              <a:chOff x="4419600" y="2060454"/>
              <a:chExt cx="3045502" cy="4187946"/>
            </a:xfrm>
          </p:grpSpPr>
          <p:sp>
            <p:nvSpPr>
              <p:cNvPr id="180" name="Oval 179">
                <a:extLst>
                  <a:ext uri="{FF2B5EF4-FFF2-40B4-BE49-F238E27FC236}">
                    <a16:creationId xmlns:a16="http://schemas.microsoft.com/office/drawing/2014/main" id="{1FE39307-8D74-4BCB-A446-985B41D9E847}"/>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81" name="Oval 180">
                <a:extLst>
                  <a:ext uri="{FF2B5EF4-FFF2-40B4-BE49-F238E27FC236}">
                    <a16:creationId xmlns:a16="http://schemas.microsoft.com/office/drawing/2014/main" id="{F6921952-4A21-4C64-ABA0-6232F85DD043}"/>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82" name="Trapezoid 181">
                <a:extLst>
                  <a:ext uri="{FF2B5EF4-FFF2-40B4-BE49-F238E27FC236}">
                    <a16:creationId xmlns:a16="http://schemas.microsoft.com/office/drawing/2014/main" id="{5A99C996-1088-493A-B697-D9BC3C7EF8D8}"/>
                  </a:ext>
                </a:extLst>
              </p:cNvPr>
              <p:cNvSpPr/>
              <p:nvPr/>
            </p:nvSpPr>
            <p:spPr>
              <a:xfrm rot="20102191">
                <a:off x="6267526" y="2091421"/>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83" name="Trapezoid 182">
                <a:extLst>
                  <a:ext uri="{FF2B5EF4-FFF2-40B4-BE49-F238E27FC236}">
                    <a16:creationId xmlns:a16="http://schemas.microsoft.com/office/drawing/2014/main" id="{5F5C3520-091C-4C3F-848E-927AF1124AD8}"/>
                  </a:ext>
                </a:extLst>
              </p:cNvPr>
              <p:cNvSpPr/>
              <p:nvPr/>
            </p:nvSpPr>
            <p:spPr>
              <a:xfrm rot="1327004">
                <a:off x="4648115" y="2060454"/>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84" name="Trapezoid 183">
                <a:extLst>
                  <a:ext uri="{FF2B5EF4-FFF2-40B4-BE49-F238E27FC236}">
                    <a16:creationId xmlns:a16="http://schemas.microsoft.com/office/drawing/2014/main" id="{DC2BC5AE-25F6-42E1-9501-2762CE760D25}"/>
                  </a:ext>
                </a:extLst>
              </p:cNvPr>
              <p:cNvSpPr/>
              <p:nvPr/>
            </p:nvSpPr>
            <p:spPr>
              <a:xfrm>
                <a:off x="4876800" y="2133600"/>
                <a:ext cx="2133600" cy="4114800"/>
              </a:xfrm>
              <a:prstGeom prst="trapezoid">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85" name="Isosceles Triangle 184">
                <a:extLst>
                  <a:ext uri="{FF2B5EF4-FFF2-40B4-BE49-F238E27FC236}">
                    <a16:creationId xmlns:a16="http://schemas.microsoft.com/office/drawing/2014/main" id="{7BDD41F8-4210-47A2-BF9B-D5C03A884E58}"/>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86" name="Rectangle 185">
                <a:extLst>
                  <a:ext uri="{FF2B5EF4-FFF2-40B4-BE49-F238E27FC236}">
                    <a16:creationId xmlns:a16="http://schemas.microsoft.com/office/drawing/2014/main" id="{2347B3FD-6B64-4E42-87CB-FA713E4D91C4}"/>
                  </a:ext>
                </a:extLst>
              </p:cNvPr>
              <p:cNvSpPr/>
              <p:nvPr/>
            </p:nvSpPr>
            <p:spPr>
              <a:xfrm>
                <a:off x="5181600" y="4419600"/>
                <a:ext cx="1524000" cy="228600"/>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87" name="Trapezoid 186">
                <a:extLst>
                  <a:ext uri="{FF2B5EF4-FFF2-40B4-BE49-F238E27FC236}">
                    <a16:creationId xmlns:a16="http://schemas.microsoft.com/office/drawing/2014/main" id="{092A5591-7D14-4F6E-B934-428106B5ADB9}"/>
                  </a:ext>
                </a:extLst>
              </p:cNvPr>
              <p:cNvSpPr/>
              <p:nvPr/>
            </p:nvSpPr>
            <p:spPr>
              <a:xfrm rot="366654" flipH="1">
                <a:off x="4944218" y="2084003"/>
                <a:ext cx="706763" cy="3877254"/>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88" name="Trapezoid 187">
                <a:extLst>
                  <a:ext uri="{FF2B5EF4-FFF2-40B4-BE49-F238E27FC236}">
                    <a16:creationId xmlns:a16="http://schemas.microsoft.com/office/drawing/2014/main" id="{843B95C0-8763-4B1D-81B6-C279F5760F15}"/>
                  </a:ext>
                </a:extLst>
              </p:cNvPr>
              <p:cNvSpPr/>
              <p:nvPr/>
            </p:nvSpPr>
            <p:spPr>
              <a:xfrm rot="21233346">
                <a:off x="6224662" y="2067736"/>
                <a:ext cx="706763" cy="3886573"/>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grpSp>
        <p:sp>
          <p:nvSpPr>
            <p:cNvPr id="176" name="Round Diagonal Corner Rectangle 102">
              <a:extLst>
                <a:ext uri="{FF2B5EF4-FFF2-40B4-BE49-F238E27FC236}">
                  <a16:creationId xmlns:a16="http://schemas.microsoft.com/office/drawing/2014/main" id="{B020EACB-8090-4C8B-B5EE-34543ADEF0B1}"/>
                </a:ext>
              </a:extLst>
            </p:cNvPr>
            <p:cNvSpPr/>
            <p:nvPr/>
          </p:nvSpPr>
          <p:spPr>
            <a:xfrm rot="18574207">
              <a:off x="1330548" y="2360825"/>
              <a:ext cx="715874" cy="7154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77" name="Oval 176">
              <a:extLst>
                <a:ext uri="{FF2B5EF4-FFF2-40B4-BE49-F238E27FC236}">
                  <a16:creationId xmlns:a16="http://schemas.microsoft.com/office/drawing/2014/main" id="{6E0E77E6-CEA7-4EE0-A630-1C5EBAD5959D}"/>
                </a:ext>
              </a:extLst>
            </p:cNvPr>
            <p:cNvSpPr/>
            <p:nvPr/>
          </p:nvSpPr>
          <p:spPr>
            <a:xfrm>
              <a:off x="1521331" y="2463130"/>
              <a:ext cx="332869" cy="1660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78" name="Rectangle 177">
              <a:extLst>
                <a:ext uri="{FF2B5EF4-FFF2-40B4-BE49-F238E27FC236}">
                  <a16:creationId xmlns:a16="http://schemas.microsoft.com/office/drawing/2014/main" id="{F78C5D17-7A35-458F-8338-2BBD36620073}"/>
                </a:ext>
              </a:extLst>
            </p:cNvPr>
            <p:cNvSpPr/>
            <p:nvPr/>
          </p:nvSpPr>
          <p:spPr>
            <a:xfrm>
              <a:off x="782565" y="1606305"/>
              <a:ext cx="1865270" cy="220090"/>
            </a:xfrm>
            <a:prstGeom prst="rect">
              <a:avLst/>
            </a:prstGeom>
            <a:solidFill>
              <a:srgbClr val="F1DE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79" name="Freeform: Shape 178">
              <a:extLst>
                <a:ext uri="{FF2B5EF4-FFF2-40B4-BE49-F238E27FC236}">
                  <a16:creationId xmlns:a16="http://schemas.microsoft.com/office/drawing/2014/main" id="{7B36AB5B-E131-4CFF-BA64-C576FA8F7D8F}"/>
                </a:ext>
              </a:extLst>
            </p:cNvPr>
            <p:cNvSpPr/>
            <p:nvPr/>
          </p:nvSpPr>
          <p:spPr>
            <a:xfrm rot="14935407">
              <a:off x="1294399" y="856779"/>
              <a:ext cx="812269" cy="1301507"/>
            </a:xfrm>
            <a:custGeom>
              <a:avLst/>
              <a:gdLst>
                <a:gd name="connsiteX0" fmla="*/ 686068 w 812269"/>
                <a:gd name="connsiteY0" fmla="*/ 956814 h 1301507"/>
                <a:gd name="connsiteX1" fmla="*/ 539244 w 812269"/>
                <a:gd name="connsiteY1" fmla="*/ 1143752 h 1301507"/>
                <a:gd name="connsiteX2" fmla="*/ 282405 w 812269"/>
                <a:gd name="connsiteY2" fmla="*/ 1288198 h 1301507"/>
                <a:gd name="connsiteX3" fmla="*/ 141421 w 812269"/>
                <a:gd name="connsiteY3" fmla="*/ 1248710 h 1301507"/>
                <a:gd name="connsiteX4" fmla="*/ 39928 w 812269"/>
                <a:gd name="connsiteY4" fmla="*/ 1068246 h 1301507"/>
                <a:gd name="connsiteX5" fmla="*/ 158387 w 812269"/>
                <a:gd name="connsiteY5" fmla="*/ 645303 h 1301507"/>
                <a:gd name="connsiteX6" fmla="*/ 247545 w 812269"/>
                <a:gd name="connsiteY6" fmla="*/ 595161 h 1301507"/>
                <a:gd name="connsiteX7" fmla="*/ 231252 w 812269"/>
                <a:gd name="connsiteY7" fmla="*/ 575414 h 1301507"/>
                <a:gd name="connsiteX8" fmla="*/ 177005 w 812269"/>
                <a:gd name="connsiteY8" fmla="*/ 397823 h 1301507"/>
                <a:gd name="connsiteX9" fmla="*/ 177005 w 812269"/>
                <a:gd name="connsiteY9" fmla="*/ 105879 h 1301507"/>
                <a:gd name="connsiteX10" fmla="*/ 282884 w 812269"/>
                <a:gd name="connsiteY10" fmla="*/ 0 h 1301507"/>
                <a:gd name="connsiteX11" fmla="*/ 494637 w 812269"/>
                <a:gd name="connsiteY11" fmla="*/ 0 h 1301507"/>
                <a:gd name="connsiteX12" fmla="*/ 812269 w 812269"/>
                <a:gd name="connsiteY12" fmla="*/ 317632 h 1301507"/>
                <a:gd name="connsiteX13" fmla="*/ 812269 w 812269"/>
                <a:gd name="connsiteY13" fmla="*/ 609576 h 1301507"/>
                <a:gd name="connsiteX14" fmla="*/ 706390 w 812269"/>
                <a:gd name="connsiteY14" fmla="*/ 715455 h 1301507"/>
                <a:gd name="connsiteX15" fmla="*/ 654692 w 812269"/>
                <a:gd name="connsiteY15" fmla="*/ 715455 h 1301507"/>
                <a:gd name="connsiteX16" fmla="*/ 657703 w 812269"/>
                <a:gd name="connsiteY16" fmla="*/ 720810 h 1301507"/>
                <a:gd name="connsiteX17" fmla="*/ 686068 w 812269"/>
                <a:gd name="connsiteY17" fmla="*/ 956814 h 130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2269" h="1301507">
                  <a:moveTo>
                    <a:pt x="686068" y="956814"/>
                  </a:moveTo>
                  <a:cubicBezTo>
                    <a:pt x="664631" y="1033352"/>
                    <a:pt x="613996" y="1101711"/>
                    <a:pt x="539244" y="1143752"/>
                  </a:cubicBezTo>
                  <a:lnTo>
                    <a:pt x="282405" y="1288198"/>
                  </a:lnTo>
                  <a:cubicBezTo>
                    <a:pt x="232570" y="1316225"/>
                    <a:pt x="169449" y="1298546"/>
                    <a:pt x="141421" y="1248710"/>
                  </a:cubicBezTo>
                  <a:lnTo>
                    <a:pt x="39928" y="1068246"/>
                  </a:lnTo>
                  <a:cubicBezTo>
                    <a:pt x="-44152" y="918742"/>
                    <a:pt x="8884" y="729384"/>
                    <a:pt x="158387" y="645303"/>
                  </a:cubicBezTo>
                  <a:lnTo>
                    <a:pt x="247545" y="595161"/>
                  </a:lnTo>
                  <a:lnTo>
                    <a:pt x="231252" y="575414"/>
                  </a:lnTo>
                  <a:cubicBezTo>
                    <a:pt x="197003" y="524720"/>
                    <a:pt x="177005" y="463607"/>
                    <a:pt x="177005" y="397823"/>
                  </a:cubicBezTo>
                  <a:lnTo>
                    <a:pt x="177005" y="105879"/>
                  </a:lnTo>
                  <a:cubicBezTo>
                    <a:pt x="177005" y="47404"/>
                    <a:pt x="224409" y="0"/>
                    <a:pt x="282884" y="0"/>
                  </a:cubicBezTo>
                  <a:lnTo>
                    <a:pt x="494637" y="0"/>
                  </a:lnTo>
                  <a:cubicBezTo>
                    <a:pt x="670060" y="0"/>
                    <a:pt x="812269" y="142209"/>
                    <a:pt x="812269" y="317632"/>
                  </a:cubicBezTo>
                  <a:lnTo>
                    <a:pt x="812269" y="609576"/>
                  </a:lnTo>
                  <a:cubicBezTo>
                    <a:pt x="812269" y="668051"/>
                    <a:pt x="764865" y="715455"/>
                    <a:pt x="706390" y="715455"/>
                  </a:cubicBezTo>
                  <a:lnTo>
                    <a:pt x="654692" y="715455"/>
                  </a:lnTo>
                  <a:lnTo>
                    <a:pt x="657703" y="720810"/>
                  </a:lnTo>
                  <a:cubicBezTo>
                    <a:pt x="699744" y="795561"/>
                    <a:pt x="707505" y="880277"/>
                    <a:pt x="686068" y="956814"/>
                  </a:cubicBez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195" name="Group 194">
            <a:extLst>
              <a:ext uri="{FF2B5EF4-FFF2-40B4-BE49-F238E27FC236}">
                <a16:creationId xmlns:a16="http://schemas.microsoft.com/office/drawing/2014/main" id="{AA3C8B32-816B-F86C-E3D5-A430D4A1AD0D}"/>
              </a:ext>
            </a:extLst>
          </p:cNvPr>
          <p:cNvGrpSpPr/>
          <p:nvPr/>
        </p:nvGrpSpPr>
        <p:grpSpPr>
          <a:xfrm>
            <a:off x="9144000" y="100487"/>
            <a:ext cx="1202638" cy="2308157"/>
            <a:chOff x="304800" y="466773"/>
            <a:chExt cx="2438400" cy="4679887"/>
          </a:xfrm>
        </p:grpSpPr>
        <p:sp>
          <p:nvSpPr>
            <p:cNvPr id="196" name="Cloud 195">
              <a:extLst>
                <a:ext uri="{FF2B5EF4-FFF2-40B4-BE49-F238E27FC236}">
                  <a16:creationId xmlns:a16="http://schemas.microsoft.com/office/drawing/2014/main" id="{6112FE58-49BF-A7CD-F0BE-B041CEF18BA4}"/>
                </a:ext>
              </a:extLst>
            </p:cNvPr>
            <p:cNvSpPr/>
            <p:nvPr/>
          </p:nvSpPr>
          <p:spPr>
            <a:xfrm rot="1518698" flipH="1">
              <a:off x="696996" y="641895"/>
              <a:ext cx="1036027" cy="1814534"/>
            </a:xfrm>
            <a:prstGeom prst="clou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Cloud 196">
              <a:extLst>
                <a:ext uri="{FF2B5EF4-FFF2-40B4-BE49-F238E27FC236}">
                  <a16:creationId xmlns:a16="http://schemas.microsoft.com/office/drawing/2014/main" id="{ECCF1125-C362-2CD6-B4D8-72B4287EEABB}"/>
                </a:ext>
              </a:extLst>
            </p:cNvPr>
            <p:cNvSpPr/>
            <p:nvPr/>
          </p:nvSpPr>
          <p:spPr>
            <a:xfrm rot="20659987">
              <a:off x="1643959" y="617191"/>
              <a:ext cx="801666" cy="1823031"/>
            </a:xfrm>
            <a:prstGeom prst="clou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6200F51E-F0FD-C0F8-6238-F484BAB2B9AF}"/>
                </a:ext>
              </a:extLst>
            </p:cNvPr>
            <p:cNvSpPr/>
            <p:nvPr/>
          </p:nvSpPr>
          <p:spPr>
            <a:xfrm>
              <a:off x="2243016" y="3074956"/>
              <a:ext cx="500184" cy="68920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a:extLst>
                <a:ext uri="{FF2B5EF4-FFF2-40B4-BE49-F238E27FC236}">
                  <a16:creationId xmlns:a16="http://schemas.microsoft.com/office/drawing/2014/main" id="{DBA19B1B-36AB-EFF4-9993-245EE8EA3A5C}"/>
                </a:ext>
              </a:extLst>
            </p:cNvPr>
            <p:cNvSpPr/>
            <p:nvPr/>
          </p:nvSpPr>
          <p:spPr>
            <a:xfrm>
              <a:off x="304800" y="2936552"/>
              <a:ext cx="500184" cy="76444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7A15FC6D-52B2-ADBC-C4EC-9C6C79245AD4}"/>
                </a:ext>
              </a:extLst>
            </p:cNvPr>
            <p:cNvSpPr/>
            <p:nvPr/>
          </p:nvSpPr>
          <p:spPr>
            <a:xfrm rot="2225333">
              <a:off x="1231250" y="4469525"/>
              <a:ext cx="392724" cy="677135"/>
            </a:xfrm>
            <a:prstGeom prst="ellipse">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2B0F4ECF-45D5-2433-B61F-0F6B8C6C6AEA}"/>
                </a:ext>
              </a:extLst>
            </p:cNvPr>
            <p:cNvSpPr/>
            <p:nvPr/>
          </p:nvSpPr>
          <p:spPr>
            <a:xfrm rot="20622370">
              <a:off x="1676400" y="4504465"/>
              <a:ext cx="441568" cy="600935"/>
            </a:xfrm>
            <a:prstGeom prst="ellipse">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Trapezoid 201">
              <a:extLst>
                <a:ext uri="{FF2B5EF4-FFF2-40B4-BE49-F238E27FC236}">
                  <a16:creationId xmlns:a16="http://schemas.microsoft.com/office/drawing/2014/main" id="{52C5595A-D145-33E5-3418-7EEE8885ECDD}"/>
                </a:ext>
              </a:extLst>
            </p:cNvPr>
            <p:cNvSpPr/>
            <p:nvPr/>
          </p:nvSpPr>
          <p:spPr>
            <a:xfrm rot="1996156">
              <a:off x="472312" y="2060908"/>
              <a:ext cx="828604" cy="1425120"/>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Trapezoid 202">
              <a:extLst>
                <a:ext uri="{FF2B5EF4-FFF2-40B4-BE49-F238E27FC236}">
                  <a16:creationId xmlns:a16="http://schemas.microsoft.com/office/drawing/2014/main" id="{DDFB5FF9-677C-1BE9-8150-CFBB9245A6A2}"/>
                </a:ext>
              </a:extLst>
            </p:cNvPr>
            <p:cNvSpPr/>
            <p:nvPr/>
          </p:nvSpPr>
          <p:spPr>
            <a:xfrm rot="2041752">
              <a:off x="596736" y="1887584"/>
              <a:ext cx="823712" cy="1289946"/>
            </a:xfrm>
            <a:prstGeom prst="trapezoid">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Trapezoid 203">
              <a:extLst>
                <a:ext uri="{FF2B5EF4-FFF2-40B4-BE49-F238E27FC236}">
                  <a16:creationId xmlns:a16="http://schemas.microsoft.com/office/drawing/2014/main" id="{6484AA51-D3A4-433C-5E00-506F27DBBA1E}"/>
                </a:ext>
              </a:extLst>
            </p:cNvPr>
            <p:cNvSpPr/>
            <p:nvPr/>
          </p:nvSpPr>
          <p:spPr>
            <a:xfrm rot="19870960">
              <a:off x="1838378" y="2064868"/>
              <a:ext cx="778308" cy="1425120"/>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Trapezoid 204">
              <a:extLst>
                <a:ext uri="{FF2B5EF4-FFF2-40B4-BE49-F238E27FC236}">
                  <a16:creationId xmlns:a16="http://schemas.microsoft.com/office/drawing/2014/main" id="{2115037D-3842-D1A3-9638-0051F6BD568A}"/>
                </a:ext>
              </a:extLst>
            </p:cNvPr>
            <p:cNvSpPr/>
            <p:nvPr/>
          </p:nvSpPr>
          <p:spPr>
            <a:xfrm rot="20036208">
              <a:off x="1686346" y="1909261"/>
              <a:ext cx="823712" cy="1289946"/>
            </a:xfrm>
            <a:prstGeom prst="trapezoid">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Trapezoid 205">
              <a:extLst>
                <a:ext uri="{FF2B5EF4-FFF2-40B4-BE49-F238E27FC236}">
                  <a16:creationId xmlns:a16="http://schemas.microsoft.com/office/drawing/2014/main" id="{55F79005-0C0A-B9DC-865F-D1431BE5A3B2}"/>
                </a:ext>
              </a:extLst>
            </p:cNvPr>
            <p:cNvSpPr/>
            <p:nvPr/>
          </p:nvSpPr>
          <p:spPr>
            <a:xfrm>
              <a:off x="992554" y="1946398"/>
              <a:ext cx="1187938" cy="2859016"/>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DCFEBFE5-5B62-EE1D-DF3F-AC42593522B1}"/>
                </a:ext>
              </a:extLst>
            </p:cNvPr>
            <p:cNvSpPr/>
            <p:nvPr/>
          </p:nvSpPr>
          <p:spPr>
            <a:xfrm>
              <a:off x="1321568" y="1720685"/>
              <a:ext cx="491984" cy="601898"/>
            </a:xfrm>
            <a:prstGeom prst="ellipse">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Trapezoid 207">
              <a:extLst>
                <a:ext uri="{FF2B5EF4-FFF2-40B4-BE49-F238E27FC236}">
                  <a16:creationId xmlns:a16="http://schemas.microsoft.com/office/drawing/2014/main" id="{90A41EFB-370D-F284-9F3F-EF943D90C100}"/>
                </a:ext>
              </a:extLst>
            </p:cNvPr>
            <p:cNvSpPr/>
            <p:nvPr/>
          </p:nvSpPr>
          <p:spPr>
            <a:xfrm rot="21335299">
              <a:off x="1640514" y="1893719"/>
              <a:ext cx="573620" cy="2693877"/>
            </a:xfrm>
            <a:prstGeom prst="trapezoid">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Trapezoid 208">
              <a:extLst>
                <a:ext uri="{FF2B5EF4-FFF2-40B4-BE49-F238E27FC236}">
                  <a16:creationId xmlns:a16="http://schemas.microsoft.com/office/drawing/2014/main" id="{82B467D1-D180-D520-F483-16C5FE16C2BC}"/>
                </a:ext>
              </a:extLst>
            </p:cNvPr>
            <p:cNvSpPr/>
            <p:nvPr/>
          </p:nvSpPr>
          <p:spPr>
            <a:xfrm rot="353417">
              <a:off x="978550" y="1870292"/>
              <a:ext cx="573620" cy="2736017"/>
            </a:xfrm>
            <a:prstGeom prst="trapezoid">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B49AC748-8A1D-8F4A-B91A-F11FA86BE312}"/>
                </a:ext>
              </a:extLst>
            </p:cNvPr>
            <p:cNvSpPr/>
            <p:nvPr/>
          </p:nvSpPr>
          <p:spPr>
            <a:xfrm>
              <a:off x="990600" y="533400"/>
              <a:ext cx="1189892" cy="152454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99E11E0F-4BEA-BE08-BD6D-BB89AF6DEBCE}"/>
                </a:ext>
              </a:extLst>
            </p:cNvPr>
            <p:cNvSpPr/>
            <p:nvPr/>
          </p:nvSpPr>
          <p:spPr>
            <a:xfrm>
              <a:off x="1474350" y="2246140"/>
              <a:ext cx="312616" cy="150474"/>
            </a:xfrm>
            <a:prstGeom prst="rect">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a:extLst>
                <a:ext uri="{FF2B5EF4-FFF2-40B4-BE49-F238E27FC236}">
                  <a16:creationId xmlns:a16="http://schemas.microsoft.com/office/drawing/2014/main" id="{15B1A082-60EC-33FF-B784-0EC04E3F8304}"/>
                </a:ext>
              </a:extLst>
            </p:cNvPr>
            <p:cNvSpPr/>
            <p:nvPr/>
          </p:nvSpPr>
          <p:spPr>
            <a:xfrm>
              <a:off x="1455960" y="3356998"/>
              <a:ext cx="312616" cy="150474"/>
            </a:xfrm>
            <a:prstGeom prst="rect">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Cloud 2">
              <a:extLst>
                <a:ext uri="{FF2B5EF4-FFF2-40B4-BE49-F238E27FC236}">
                  <a16:creationId xmlns:a16="http://schemas.microsoft.com/office/drawing/2014/main" id="{5A21A36B-D737-3FB4-48D0-2770D744C391}"/>
                </a:ext>
              </a:extLst>
            </p:cNvPr>
            <p:cNvSpPr/>
            <p:nvPr/>
          </p:nvSpPr>
          <p:spPr>
            <a:xfrm rot="15742615" flipH="1">
              <a:off x="1175578" y="95093"/>
              <a:ext cx="698768" cy="1442128"/>
            </a:xfrm>
            <a:prstGeom prst="clou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553A84B7-A6FC-A996-2B69-F5ED2EAC1A96}"/>
                </a:ext>
              </a:extLst>
            </p:cNvPr>
            <p:cNvSpPr/>
            <p:nvPr/>
          </p:nvSpPr>
          <p:spPr>
            <a:xfrm rot="17832791">
              <a:off x="742237" y="902367"/>
              <a:ext cx="459771" cy="236128"/>
            </a:xfrm>
            <a:prstGeom prst="ellipse">
              <a:avLst/>
            </a:prstGeom>
            <a:solidFill>
              <a:srgbClr val="927B40"/>
            </a:solidFill>
            <a:ln w="12700">
              <a:solidFill>
                <a:srgbClr val="927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5" name="Group 214">
            <a:extLst>
              <a:ext uri="{FF2B5EF4-FFF2-40B4-BE49-F238E27FC236}">
                <a16:creationId xmlns:a16="http://schemas.microsoft.com/office/drawing/2014/main" id="{8907994B-8CF4-F911-28D3-84A52A7A31C3}"/>
              </a:ext>
            </a:extLst>
          </p:cNvPr>
          <p:cNvGrpSpPr/>
          <p:nvPr/>
        </p:nvGrpSpPr>
        <p:grpSpPr>
          <a:xfrm>
            <a:off x="3361415" y="3661004"/>
            <a:ext cx="742407" cy="1301409"/>
            <a:chOff x="3768290" y="409197"/>
            <a:chExt cx="2988110" cy="5238032"/>
          </a:xfrm>
        </p:grpSpPr>
        <p:grpSp>
          <p:nvGrpSpPr>
            <p:cNvPr id="216" name="Group 33">
              <a:extLst>
                <a:ext uri="{FF2B5EF4-FFF2-40B4-BE49-F238E27FC236}">
                  <a16:creationId xmlns:a16="http://schemas.microsoft.com/office/drawing/2014/main" id="{27899E0E-573C-D03D-6E11-6354F9CE542B}"/>
                </a:ext>
              </a:extLst>
            </p:cNvPr>
            <p:cNvGrpSpPr/>
            <p:nvPr/>
          </p:nvGrpSpPr>
          <p:grpSpPr>
            <a:xfrm>
              <a:off x="3768290" y="409197"/>
              <a:ext cx="2988110" cy="5238032"/>
              <a:chOff x="1593589" y="398948"/>
              <a:chExt cx="1375870" cy="4260181"/>
            </a:xfrm>
          </p:grpSpPr>
          <p:sp>
            <p:nvSpPr>
              <p:cNvPr id="234" name="Oval 28">
                <a:extLst>
                  <a:ext uri="{FF2B5EF4-FFF2-40B4-BE49-F238E27FC236}">
                    <a16:creationId xmlns:a16="http://schemas.microsoft.com/office/drawing/2014/main" id="{4FBA54DA-C241-CB8F-6EC3-CFA4128DCFC7}"/>
                  </a:ext>
                </a:extLst>
              </p:cNvPr>
              <p:cNvSpPr/>
              <p:nvPr/>
            </p:nvSpPr>
            <p:spPr>
              <a:xfrm>
                <a:off x="1822900"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9">
                <a:extLst>
                  <a:ext uri="{FF2B5EF4-FFF2-40B4-BE49-F238E27FC236}">
                    <a16:creationId xmlns:a16="http://schemas.microsoft.com/office/drawing/2014/main" id="{7A8F878C-9FFA-CBE8-35A4-D106ED8F0574}"/>
                  </a:ext>
                </a:extLst>
              </p:cNvPr>
              <p:cNvSpPr/>
              <p:nvPr/>
            </p:nvSpPr>
            <p:spPr>
              <a:xfrm>
                <a:off x="2205087"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30">
                <a:extLst>
                  <a:ext uri="{FF2B5EF4-FFF2-40B4-BE49-F238E27FC236}">
                    <a16:creationId xmlns:a16="http://schemas.microsoft.com/office/drawing/2014/main" id="{3B72B0A2-9F86-CAA3-9FE3-2B90CA9876BA}"/>
                  </a:ext>
                </a:extLst>
              </p:cNvPr>
              <p:cNvSpPr/>
              <p:nvPr/>
            </p:nvSpPr>
            <p:spPr>
              <a:xfrm>
                <a:off x="1593589" y="2917767"/>
                <a:ext cx="191093" cy="43534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Trapezoid 31">
                <a:extLst>
                  <a:ext uri="{FF2B5EF4-FFF2-40B4-BE49-F238E27FC236}">
                    <a16:creationId xmlns:a16="http://schemas.microsoft.com/office/drawing/2014/main" id="{E2349372-57FC-F986-91B3-D8DC0BE963FC}"/>
                  </a:ext>
                </a:extLst>
              </p:cNvPr>
              <p:cNvSpPr/>
              <p:nvPr/>
            </p:nvSpPr>
            <p:spPr>
              <a:xfrm rot="1480658">
                <a:off x="1679442" y="1918346"/>
                <a:ext cx="496842" cy="1306022"/>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Trapezoid 32">
                <a:extLst>
                  <a:ext uri="{FF2B5EF4-FFF2-40B4-BE49-F238E27FC236}">
                    <a16:creationId xmlns:a16="http://schemas.microsoft.com/office/drawing/2014/main" id="{6FBD8409-9D43-A789-5F08-CB39630D9304}"/>
                  </a:ext>
                </a:extLst>
              </p:cNvPr>
              <p:cNvSpPr/>
              <p:nvPr/>
            </p:nvSpPr>
            <p:spPr>
              <a:xfrm rot="1447265">
                <a:off x="1731439" y="1834201"/>
                <a:ext cx="382187" cy="1190844"/>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Trapezoid 33">
                <a:extLst>
                  <a:ext uri="{FF2B5EF4-FFF2-40B4-BE49-F238E27FC236}">
                    <a16:creationId xmlns:a16="http://schemas.microsoft.com/office/drawing/2014/main" id="{CF251F7C-A15A-0774-DE5A-DB9E1F4BBF39}"/>
                  </a:ext>
                </a:extLst>
              </p:cNvPr>
              <p:cNvSpPr/>
              <p:nvPr/>
            </p:nvSpPr>
            <p:spPr>
              <a:xfrm>
                <a:off x="1746463" y="1992669"/>
                <a:ext cx="993684" cy="2448792"/>
              </a:xfrm>
              <a:prstGeom prst="trapezoid">
                <a:avLst>
                  <a:gd name="adj" fmla="val 30469"/>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Trapezoid 34">
                <a:extLst>
                  <a:ext uri="{FF2B5EF4-FFF2-40B4-BE49-F238E27FC236}">
                    <a16:creationId xmlns:a16="http://schemas.microsoft.com/office/drawing/2014/main" id="{AB488974-D892-D59B-825D-976E04CC7C9C}"/>
                  </a:ext>
                </a:extLst>
              </p:cNvPr>
              <p:cNvSpPr/>
              <p:nvPr/>
            </p:nvSpPr>
            <p:spPr>
              <a:xfrm>
                <a:off x="1784681" y="1829416"/>
                <a:ext cx="917247" cy="1686946"/>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Trapezoid 35">
                <a:extLst>
                  <a:ext uri="{FF2B5EF4-FFF2-40B4-BE49-F238E27FC236}">
                    <a16:creationId xmlns:a16="http://schemas.microsoft.com/office/drawing/2014/main" id="{329DB30A-5738-AB57-E556-2D0390663993}"/>
                  </a:ext>
                </a:extLst>
              </p:cNvPr>
              <p:cNvSpPr/>
              <p:nvPr/>
            </p:nvSpPr>
            <p:spPr>
              <a:xfrm rot="402310">
                <a:off x="1789363" y="1834689"/>
                <a:ext cx="382187" cy="2467938"/>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Cloud 36">
                <a:extLst>
                  <a:ext uri="{FF2B5EF4-FFF2-40B4-BE49-F238E27FC236}">
                    <a16:creationId xmlns:a16="http://schemas.microsoft.com/office/drawing/2014/main" id="{674B0266-22CA-8ED9-B625-99DD7870F7FA}"/>
                  </a:ext>
                </a:extLst>
              </p:cNvPr>
              <p:cNvSpPr/>
              <p:nvPr/>
            </p:nvSpPr>
            <p:spPr>
              <a:xfrm>
                <a:off x="1861120" y="686646"/>
                <a:ext cx="305750" cy="1088351"/>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Cloud 37">
                <a:extLst>
                  <a:ext uri="{FF2B5EF4-FFF2-40B4-BE49-F238E27FC236}">
                    <a16:creationId xmlns:a16="http://schemas.microsoft.com/office/drawing/2014/main" id="{3AB01821-EA56-1495-C768-79E68F8A0B65}"/>
                  </a:ext>
                </a:extLst>
              </p:cNvPr>
              <p:cNvSpPr/>
              <p:nvPr/>
            </p:nvSpPr>
            <p:spPr>
              <a:xfrm rot="21175570">
                <a:off x="2366917" y="712535"/>
                <a:ext cx="343968" cy="1121128"/>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38">
                <a:extLst>
                  <a:ext uri="{FF2B5EF4-FFF2-40B4-BE49-F238E27FC236}">
                    <a16:creationId xmlns:a16="http://schemas.microsoft.com/office/drawing/2014/main" id="{A71D5B07-2EB5-B367-999A-BFF4BA88F060}"/>
                  </a:ext>
                </a:extLst>
              </p:cNvPr>
              <p:cNvSpPr/>
              <p:nvPr/>
            </p:nvSpPr>
            <p:spPr>
              <a:xfrm>
                <a:off x="1975776" y="632228"/>
                <a:ext cx="611498" cy="130602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5" name="Group 23">
                <a:extLst>
                  <a:ext uri="{FF2B5EF4-FFF2-40B4-BE49-F238E27FC236}">
                    <a16:creationId xmlns:a16="http://schemas.microsoft.com/office/drawing/2014/main" id="{D6EC75F8-C1A6-FD44-20CB-2C6726DAA613}"/>
                  </a:ext>
                </a:extLst>
              </p:cNvPr>
              <p:cNvGrpSpPr/>
              <p:nvPr/>
            </p:nvGrpSpPr>
            <p:grpSpPr>
              <a:xfrm>
                <a:off x="2383609" y="1732280"/>
                <a:ext cx="585850" cy="1566411"/>
                <a:chOff x="4699336" y="2759583"/>
                <a:chExt cx="1168064" cy="2193417"/>
              </a:xfrm>
            </p:grpSpPr>
            <p:sp>
              <p:nvSpPr>
                <p:cNvPr id="250" name="Oval 44">
                  <a:extLst>
                    <a:ext uri="{FF2B5EF4-FFF2-40B4-BE49-F238E27FC236}">
                      <a16:creationId xmlns:a16="http://schemas.microsoft.com/office/drawing/2014/main" id="{6A233068-4539-72B7-88A3-BC5AAC4B3443}"/>
                    </a:ext>
                  </a:extLst>
                </p:cNvPr>
                <p:cNvSpPr/>
                <p:nvPr/>
              </p:nvSpPr>
              <p:spPr>
                <a:xfrm>
                  <a:off x="5486400" y="4267200"/>
                  <a:ext cx="3810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Trapezoid 45">
                  <a:extLst>
                    <a:ext uri="{FF2B5EF4-FFF2-40B4-BE49-F238E27FC236}">
                      <a16:creationId xmlns:a16="http://schemas.microsoft.com/office/drawing/2014/main" id="{C94F5510-1320-3320-27EC-9711863FE9D7}"/>
                    </a:ext>
                  </a:extLst>
                </p:cNvPr>
                <p:cNvSpPr/>
                <p:nvPr/>
              </p:nvSpPr>
              <p:spPr>
                <a:xfrm rot="19830111">
                  <a:off x="4816550" y="2903312"/>
                  <a:ext cx="822282" cy="1828800"/>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Trapezoid 46">
                  <a:extLst>
                    <a:ext uri="{FF2B5EF4-FFF2-40B4-BE49-F238E27FC236}">
                      <a16:creationId xmlns:a16="http://schemas.microsoft.com/office/drawing/2014/main" id="{2D2F6C27-FA2A-F9A5-93C1-48D48B42F847}"/>
                    </a:ext>
                  </a:extLst>
                </p:cNvPr>
                <p:cNvSpPr/>
                <p:nvPr/>
              </p:nvSpPr>
              <p:spPr>
                <a:xfrm rot="19749421">
                  <a:off x="4699336" y="2759583"/>
                  <a:ext cx="877678" cy="177875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6" name="Cloud 37">
                <a:extLst>
                  <a:ext uri="{FF2B5EF4-FFF2-40B4-BE49-F238E27FC236}">
                    <a16:creationId xmlns:a16="http://schemas.microsoft.com/office/drawing/2014/main" id="{3D3CD6AC-BA71-37B1-F4CE-264F00AD8D93}"/>
                  </a:ext>
                </a:extLst>
              </p:cNvPr>
              <p:cNvSpPr/>
              <p:nvPr/>
            </p:nvSpPr>
            <p:spPr>
              <a:xfrm rot="21175570">
                <a:off x="1869729" y="398948"/>
                <a:ext cx="717262" cy="709044"/>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Trapezoid 39">
                <a:extLst>
                  <a:ext uri="{FF2B5EF4-FFF2-40B4-BE49-F238E27FC236}">
                    <a16:creationId xmlns:a16="http://schemas.microsoft.com/office/drawing/2014/main" id="{95685E3C-4202-FD33-6C8A-83212F8DDEA8}"/>
                  </a:ext>
                </a:extLst>
              </p:cNvPr>
              <p:cNvSpPr/>
              <p:nvPr/>
            </p:nvSpPr>
            <p:spPr>
              <a:xfrm rot="21185207">
                <a:off x="2319744" y="1992669"/>
                <a:ext cx="382187" cy="2356886"/>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Cloud 42">
                <a:extLst>
                  <a:ext uri="{FF2B5EF4-FFF2-40B4-BE49-F238E27FC236}">
                    <a16:creationId xmlns:a16="http://schemas.microsoft.com/office/drawing/2014/main" id="{F1972DDE-3443-3587-03BB-0F9C142C924E}"/>
                  </a:ext>
                </a:extLst>
              </p:cNvPr>
              <p:cNvSpPr/>
              <p:nvPr/>
            </p:nvSpPr>
            <p:spPr>
              <a:xfrm rot="21175570">
                <a:off x="1987638" y="1336311"/>
                <a:ext cx="575054" cy="913867"/>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Oval 43">
                <a:extLst>
                  <a:ext uri="{FF2B5EF4-FFF2-40B4-BE49-F238E27FC236}">
                    <a16:creationId xmlns:a16="http://schemas.microsoft.com/office/drawing/2014/main" id="{50485AB1-11C2-07DA-1E7E-732207DDABF8}"/>
                  </a:ext>
                </a:extLst>
              </p:cNvPr>
              <p:cNvSpPr/>
              <p:nvPr/>
            </p:nvSpPr>
            <p:spPr>
              <a:xfrm rot="5225831">
                <a:off x="2195916" y="1468806"/>
                <a:ext cx="128823" cy="17401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7" name="Group 43">
              <a:extLst>
                <a:ext uri="{FF2B5EF4-FFF2-40B4-BE49-F238E27FC236}">
                  <a16:creationId xmlns:a16="http://schemas.microsoft.com/office/drawing/2014/main" id="{62B45888-A6AB-9E5F-4D16-3E7A7D0E8169}"/>
                </a:ext>
              </a:extLst>
            </p:cNvPr>
            <p:cNvGrpSpPr/>
            <p:nvPr/>
          </p:nvGrpSpPr>
          <p:grpSpPr>
            <a:xfrm rot="5003920">
              <a:off x="4483256" y="3608499"/>
              <a:ext cx="2563144" cy="392277"/>
              <a:chOff x="1600200" y="6781800"/>
              <a:chExt cx="2754086" cy="1143000"/>
            </a:xfrm>
            <a:solidFill>
              <a:schemeClr val="accent2"/>
            </a:solidFill>
          </p:grpSpPr>
          <p:sp>
            <p:nvSpPr>
              <p:cNvPr id="227" name="Chevron 210">
                <a:extLst>
                  <a:ext uri="{FF2B5EF4-FFF2-40B4-BE49-F238E27FC236}">
                    <a16:creationId xmlns:a16="http://schemas.microsoft.com/office/drawing/2014/main" id="{0E9015B0-0D12-1FA2-E8BD-AEFE40E3D248}"/>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8" name="Chevron 211">
                <a:extLst>
                  <a:ext uri="{FF2B5EF4-FFF2-40B4-BE49-F238E27FC236}">
                    <a16:creationId xmlns:a16="http://schemas.microsoft.com/office/drawing/2014/main" id="{83AF0962-6A8E-54C5-77FB-B5B3F3B5DEFF}"/>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9" name="Chevron 212">
                <a:extLst>
                  <a:ext uri="{FF2B5EF4-FFF2-40B4-BE49-F238E27FC236}">
                    <a16:creationId xmlns:a16="http://schemas.microsoft.com/office/drawing/2014/main" id="{B01847AA-3B0C-5B6F-40CF-2B0776056BD1}"/>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0" name="Chevron 213">
                <a:extLst>
                  <a:ext uri="{FF2B5EF4-FFF2-40B4-BE49-F238E27FC236}">
                    <a16:creationId xmlns:a16="http://schemas.microsoft.com/office/drawing/2014/main" id="{97A3A175-FAA1-C7C6-98F4-037E43D5FD20}"/>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1" name="Chevron 214">
                <a:extLst>
                  <a:ext uri="{FF2B5EF4-FFF2-40B4-BE49-F238E27FC236}">
                    <a16:creationId xmlns:a16="http://schemas.microsoft.com/office/drawing/2014/main" id="{BF72EDE2-EED6-7FE5-D38B-36EEC7CE84A7}"/>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2" name="Chevron 215">
                <a:extLst>
                  <a:ext uri="{FF2B5EF4-FFF2-40B4-BE49-F238E27FC236}">
                    <a16:creationId xmlns:a16="http://schemas.microsoft.com/office/drawing/2014/main" id="{02411063-61CA-CABF-150C-81F8A706DD9F}"/>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3" name="Chevron 216">
                <a:extLst>
                  <a:ext uri="{FF2B5EF4-FFF2-40B4-BE49-F238E27FC236}">
                    <a16:creationId xmlns:a16="http://schemas.microsoft.com/office/drawing/2014/main" id="{BF10FC91-7928-923E-96F0-DEDB266D2889}"/>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18" name="Group 44">
              <a:extLst>
                <a:ext uri="{FF2B5EF4-FFF2-40B4-BE49-F238E27FC236}">
                  <a16:creationId xmlns:a16="http://schemas.microsoft.com/office/drawing/2014/main" id="{8003171E-734D-174C-D20F-1F17BBBD30A5}"/>
                </a:ext>
              </a:extLst>
            </p:cNvPr>
            <p:cNvGrpSpPr/>
            <p:nvPr/>
          </p:nvGrpSpPr>
          <p:grpSpPr>
            <a:xfrm rot="16596080" flipH="1">
              <a:off x="3306425" y="3608499"/>
              <a:ext cx="2563144" cy="392277"/>
              <a:chOff x="1600200" y="6781800"/>
              <a:chExt cx="2754086" cy="1143000"/>
            </a:xfrm>
            <a:solidFill>
              <a:schemeClr val="accent2"/>
            </a:solidFill>
          </p:grpSpPr>
          <p:sp>
            <p:nvSpPr>
              <p:cNvPr id="220" name="Chevron 203">
                <a:extLst>
                  <a:ext uri="{FF2B5EF4-FFF2-40B4-BE49-F238E27FC236}">
                    <a16:creationId xmlns:a16="http://schemas.microsoft.com/office/drawing/2014/main" id="{0F074199-6457-E44A-441B-98214F4389BD}"/>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1" name="Chevron 204">
                <a:extLst>
                  <a:ext uri="{FF2B5EF4-FFF2-40B4-BE49-F238E27FC236}">
                    <a16:creationId xmlns:a16="http://schemas.microsoft.com/office/drawing/2014/main" id="{1AD46781-DC10-CA10-E806-0FDEC4D7BA64}"/>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2" name="Chevron 205">
                <a:extLst>
                  <a:ext uri="{FF2B5EF4-FFF2-40B4-BE49-F238E27FC236}">
                    <a16:creationId xmlns:a16="http://schemas.microsoft.com/office/drawing/2014/main" id="{0D9C5A84-307B-83E9-2709-9A91EE522571}"/>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3" name="Chevron 206">
                <a:extLst>
                  <a:ext uri="{FF2B5EF4-FFF2-40B4-BE49-F238E27FC236}">
                    <a16:creationId xmlns:a16="http://schemas.microsoft.com/office/drawing/2014/main" id="{75C1B0E9-093E-59F8-9811-63FCA29DF731}"/>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4" name="Chevron 207">
                <a:extLst>
                  <a:ext uri="{FF2B5EF4-FFF2-40B4-BE49-F238E27FC236}">
                    <a16:creationId xmlns:a16="http://schemas.microsoft.com/office/drawing/2014/main" id="{8FF39A4F-14A2-4236-D6C1-437F1C126028}"/>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5" name="Chevron 208">
                <a:extLst>
                  <a:ext uri="{FF2B5EF4-FFF2-40B4-BE49-F238E27FC236}">
                    <a16:creationId xmlns:a16="http://schemas.microsoft.com/office/drawing/2014/main" id="{673C00C1-9E37-BA08-1C37-4043D18EBB22}"/>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6" name="Chevron 209">
                <a:extLst>
                  <a:ext uri="{FF2B5EF4-FFF2-40B4-BE49-F238E27FC236}">
                    <a16:creationId xmlns:a16="http://schemas.microsoft.com/office/drawing/2014/main" id="{0D73E28E-4235-75D7-4464-C8E74B114525}"/>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19" name="Rectangle 218">
              <a:extLst>
                <a:ext uri="{FF2B5EF4-FFF2-40B4-BE49-F238E27FC236}">
                  <a16:creationId xmlns:a16="http://schemas.microsoft.com/office/drawing/2014/main" id="{1B44326F-4F12-327C-ED91-65AD36ABA361}"/>
                </a:ext>
              </a:extLst>
            </p:cNvPr>
            <p:cNvSpPr/>
            <p:nvPr/>
          </p:nvSpPr>
          <p:spPr>
            <a:xfrm>
              <a:off x="4873472" y="4078121"/>
              <a:ext cx="627643" cy="235366"/>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4256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Image result for dark green orange background">
            <a:extLst>
              <a:ext uri="{FF2B5EF4-FFF2-40B4-BE49-F238E27FC236}">
                <a16:creationId xmlns:a16="http://schemas.microsoft.com/office/drawing/2014/main" id="{D2D52E7E-D579-4CBF-A047-EBDA367CA9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779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69F769F-0447-4CB6-9259-DC7296BEBD37}"/>
              </a:ext>
            </a:extLst>
          </p:cNvPr>
          <p:cNvSpPr txBox="1"/>
          <p:nvPr/>
        </p:nvSpPr>
        <p:spPr>
          <a:xfrm>
            <a:off x="0" y="79758"/>
            <a:ext cx="12192000" cy="1015663"/>
          </a:xfrm>
          <a:prstGeom prst="rect">
            <a:avLst/>
          </a:prstGeom>
          <a:noFill/>
        </p:spPr>
        <p:txBody>
          <a:bodyPr wrap="square" rtlCol="0">
            <a:spAutoFit/>
          </a:bodyPr>
          <a:lstStyle/>
          <a:p>
            <a:pPr algn="ctr"/>
            <a:r>
              <a:rPr lang="en-US" sz="6000" dirty="0">
                <a:solidFill>
                  <a:schemeClr val="bg1"/>
                </a:solidFill>
              </a:rPr>
              <a:t>Prayer Without Ceasing</a:t>
            </a:r>
          </a:p>
        </p:txBody>
      </p:sp>
      <p:sp>
        <p:nvSpPr>
          <p:cNvPr id="5" name="TextBox 4">
            <a:extLst>
              <a:ext uri="{FF2B5EF4-FFF2-40B4-BE49-F238E27FC236}">
                <a16:creationId xmlns:a16="http://schemas.microsoft.com/office/drawing/2014/main" id="{661298F8-B2AA-4FCF-AA59-45EB4655CBA1}"/>
              </a:ext>
            </a:extLst>
          </p:cNvPr>
          <p:cNvSpPr txBox="1"/>
          <p:nvPr/>
        </p:nvSpPr>
        <p:spPr>
          <a:xfrm>
            <a:off x="0" y="6550223"/>
            <a:ext cx="4292419" cy="307777"/>
          </a:xfrm>
          <a:prstGeom prst="rect">
            <a:avLst/>
          </a:prstGeom>
          <a:noFill/>
        </p:spPr>
        <p:txBody>
          <a:bodyPr wrap="square" rtlCol="0">
            <a:spAutoFit/>
          </a:bodyPr>
          <a:lstStyle/>
          <a:p>
            <a:r>
              <a:rPr lang="en-US" sz="1400" dirty="0">
                <a:solidFill>
                  <a:schemeClr val="bg1"/>
                </a:solidFill>
              </a:rPr>
              <a:t>Acts 12:5</a:t>
            </a:r>
          </a:p>
        </p:txBody>
      </p:sp>
      <p:sp>
        <p:nvSpPr>
          <p:cNvPr id="6" name="Rectangle 5">
            <a:extLst>
              <a:ext uri="{FF2B5EF4-FFF2-40B4-BE49-F238E27FC236}">
                <a16:creationId xmlns:a16="http://schemas.microsoft.com/office/drawing/2014/main" id="{9E74CB7A-0FDE-4484-B756-491E83E59E8F}"/>
              </a:ext>
            </a:extLst>
          </p:cNvPr>
          <p:cNvSpPr/>
          <p:nvPr/>
        </p:nvSpPr>
        <p:spPr>
          <a:xfrm>
            <a:off x="656848" y="1642717"/>
            <a:ext cx="4452258" cy="4247317"/>
          </a:xfrm>
          <a:prstGeom prst="rect">
            <a:avLst/>
          </a:prstGeom>
        </p:spPr>
        <p:txBody>
          <a:bodyPr wrap="square">
            <a:spAutoFit/>
          </a:bodyPr>
          <a:lstStyle/>
          <a:p>
            <a:r>
              <a:rPr lang="en-US" dirty="0">
                <a:solidFill>
                  <a:schemeClr val="bg1"/>
                </a:solidFill>
                <a:latin typeface="Abadi" panose="020B0604020104020204" pitchFamily="34" charset="0"/>
              </a:rPr>
              <a:t>"The greatest temporal and spiritual blessings...always come from faithfulness and concerted effort, [not from] individual exertion or enterprise." (4)</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The power of united prayer of the entire church is a power unequalled in the world. The Lord will not be slow to answer the prayers of his saints unless they have been disobedient.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 Yet, we often underestimate this great power because we underestimate the Lord's willingness to bless us according to our desires.</a:t>
            </a:r>
            <a:endParaRPr lang="en-US" dirty="0">
              <a:solidFill>
                <a:schemeClr val="bg1"/>
              </a:solidFill>
            </a:endParaRPr>
          </a:p>
        </p:txBody>
      </p:sp>
      <p:sp>
        <p:nvSpPr>
          <p:cNvPr id="7" name="Rectangle 6">
            <a:extLst>
              <a:ext uri="{FF2B5EF4-FFF2-40B4-BE49-F238E27FC236}">
                <a16:creationId xmlns:a16="http://schemas.microsoft.com/office/drawing/2014/main" id="{3DCC16B3-A9E5-4405-BDFD-F3A296E2A68D}"/>
              </a:ext>
            </a:extLst>
          </p:cNvPr>
          <p:cNvSpPr/>
          <p:nvPr/>
        </p:nvSpPr>
        <p:spPr>
          <a:xfrm>
            <a:off x="7620000" y="2054109"/>
            <a:ext cx="3973285" cy="3693319"/>
          </a:xfrm>
          <a:prstGeom prst="rect">
            <a:avLst/>
          </a:prstGeom>
        </p:spPr>
        <p:txBody>
          <a:bodyPr wrap="square">
            <a:spAutoFit/>
          </a:bodyPr>
          <a:lstStyle/>
          <a:p>
            <a:pPr fontAlgn="base"/>
            <a:r>
              <a:rPr lang="en-US" i="1" dirty="0">
                <a:solidFill>
                  <a:srgbClr val="FFFF00"/>
                </a:solidFill>
                <a:latin typeface="Palatino"/>
              </a:rPr>
              <a:t>And it shall come to pass that except this people repent and turn unto the Lord their God, they shall be brought into bondage; and none shall deliver them, except it be the Lord the Almighty God.</a:t>
            </a:r>
          </a:p>
          <a:p>
            <a:pPr fontAlgn="base"/>
            <a:endParaRPr lang="en-US" i="1" dirty="0">
              <a:solidFill>
                <a:srgbClr val="FFFF00"/>
              </a:solidFill>
              <a:latin typeface="Palatino"/>
            </a:endParaRPr>
          </a:p>
          <a:p>
            <a:pPr fontAlgn="base"/>
            <a:r>
              <a:rPr lang="en-US" i="1" dirty="0">
                <a:solidFill>
                  <a:srgbClr val="FFFF00"/>
                </a:solidFill>
                <a:latin typeface="Palatino"/>
              </a:rPr>
              <a:t>Yea, and it shall come to pass that when they shall cry unto me I will be slow to hear their cries; yea, and I will suffer them that they be smitten by their enemies.</a:t>
            </a:r>
          </a:p>
          <a:p>
            <a:pPr fontAlgn="base"/>
            <a:r>
              <a:rPr lang="en-US" b="0" i="1" dirty="0">
                <a:solidFill>
                  <a:srgbClr val="FFFF00"/>
                </a:solidFill>
                <a:effectLst/>
                <a:latin typeface="Palatino"/>
              </a:rPr>
              <a:t>Mosiah 11:23-24</a:t>
            </a:r>
          </a:p>
        </p:txBody>
      </p:sp>
      <p:grpSp>
        <p:nvGrpSpPr>
          <p:cNvPr id="8" name="Group 7">
            <a:extLst>
              <a:ext uri="{FF2B5EF4-FFF2-40B4-BE49-F238E27FC236}">
                <a16:creationId xmlns:a16="http://schemas.microsoft.com/office/drawing/2014/main" id="{87683A2E-3943-4831-8535-4DBD166912ED}"/>
              </a:ext>
            </a:extLst>
          </p:cNvPr>
          <p:cNvGrpSpPr/>
          <p:nvPr/>
        </p:nvGrpSpPr>
        <p:grpSpPr>
          <a:xfrm>
            <a:off x="5765258" y="2144486"/>
            <a:ext cx="1729330" cy="3414681"/>
            <a:chOff x="2205629" y="3200400"/>
            <a:chExt cx="1729330" cy="3414681"/>
          </a:xfrm>
        </p:grpSpPr>
        <p:sp>
          <p:nvSpPr>
            <p:cNvPr id="9" name="Cloud 8">
              <a:extLst>
                <a:ext uri="{FF2B5EF4-FFF2-40B4-BE49-F238E27FC236}">
                  <a16:creationId xmlns:a16="http://schemas.microsoft.com/office/drawing/2014/main" id="{ECAAB1C8-F8EA-4A66-9B3A-889CF9685CA9}"/>
                </a:ext>
              </a:extLst>
            </p:cNvPr>
            <p:cNvSpPr/>
            <p:nvPr/>
          </p:nvSpPr>
          <p:spPr>
            <a:xfrm rot="20820648" flipH="1">
              <a:off x="2770785" y="3200400"/>
              <a:ext cx="752838" cy="139633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91BBE1A-6ABC-42FF-8F65-BAF34E816C32}"/>
                </a:ext>
              </a:extLst>
            </p:cNvPr>
            <p:cNvSpPr/>
            <p:nvPr/>
          </p:nvSpPr>
          <p:spPr>
            <a:xfrm rot="15961717">
              <a:off x="3086290" y="6235480"/>
              <a:ext cx="352908" cy="40602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6E1E4D1-361A-43BF-B4E4-88F3DF075C3B}"/>
                </a:ext>
              </a:extLst>
            </p:cNvPr>
            <p:cNvSpPr/>
            <p:nvPr/>
          </p:nvSpPr>
          <p:spPr>
            <a:xfrm rot="15961717">
              <a:off x="2402436" y="6233666"/>
              <a:ext cx="352908" cy="40992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Manual Operation 11">
              <a:extLst>
                <a:ext uri="{FF2B5EF4-FFF2-40B4-BE49-F238E27FC236}">
                  <a16:creationId xmlns:a16="http://schemas.microsoft.com/office/drawing/2014/main" id="{571955E5-3447-4A7C-AD8C-CE4B1CBFAD86}"/>
                </a:ext>
              </a:extLst>
            </p:cNvPr>
            <p:cNvSpPr/>
            <p:nvPr/>
          </p:nvSpPr>
          <p:spPr>
            <a:xfrm rot="10414038">
              <a:off x="2859141" y="5702090"/>
              <a:ext cx="681892" cy="714580"/>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Manual Operation 12">
              <a:extLst>
                <a:ext uri="{FF2B5EF4-FFF2-40B4-BE49-F238E27FC236}">
                  <a16:creationId xmlns:a16="http://schemas.microsoft.com/office/drawing/2014/main" id="{6C76015C-A3D8-4127-A947-B4AFF982B09F}"/>
                </a:ext>
              </a:extLst>
            </p:cNvPr>
            <p:cNvSpPr/>
            <p:nvPr/>
          </p:nvSpPr>
          <p:spPr>
            <a:xfrm rot="11285734">
              <a:off x="2313627" y="5702090"/>
              <a:ext cx="681892" cy="714580"/>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Merge 13">
              <a:extLst>
                <a:ext uri="{FF2B5EF4-FFF2-40B4-BE49-F238E27FC236}">
                  <a16:creationId xmlns:a16="http://schemas.microsoft.com/office/drawing/2014/main" id="{2FCDCDE1-1F0A-491C-B9A9-E2D3E86F1970}"/>
                </a:ext>
              </a:extLst>
            </p:cNvPr>
            <p:cNvSpPr/>
            <p:nvPr/>
          </p:nvSpPr>
          <p:spPr>
            <a:xfrm rot="10800000">
              <a:off x="2381817" y="3343975"/>
              <a:ext cx="1091027" cy="2429573"/>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322">
              <a:extLst>
                <a:ext uri="{FF2B5EF4-FFF2-40B4-BE49-F238E27FC236}">
                  <a16:creationId xmlns:a16="http://schemas.microsoft.com/office/drawing/2014/main" id="{86A090B6-A73B-4994-8F17-385B3228C7AA}"/>
                </a:ext>
              </a:extLst>
            </p:cNvPr>
            <p:cNvSpPr/>
            <p:nvPr/>
          </p:nvSpPr>
          <p:spPr>
            <a:xfrm rot="1736076">
              <a:off x="2205629" y="4581740"/>
              <a:ext cx="299578" cy="1005049"/>
            </a:xfrm>
            <a:custGeom>
              <a:avLst/>
              <a:gdLst>
                <a:gd name="connsiteX0" fmla="*/ 287453 w 299578"/>
                <a:gd name="connsiteY0" fmla="*/ 12125 h 1005049"/>
                <a:gd name="connsiteX1" fmla="*/ 299578 w 299578"/>
                <a:gd name="connsiteY1" fmla="*/ 41397 h 1005049"/>
                <a:gd name="connsiteX2" fmla="*/ 299578 w 299578"/>
                <a:gd name="connsiteY2" fmla="*/ 744641 h 1005049"/>
                <a:gd name="connsiteX3" fmla="*/ 287453 w 299578"/>
                <a:gd name="connsiteY3" fmla="*/ 773913 h 1005049"/>
                <a:gd name="connsiteX4" fmla="*/ 259495 w 299578"/>
                <a:gd name="connsiteY4" fmla="*/ 785494 h 1005049"/>
                <a:gd name="connsiteX5" fmla="*/ 247452 w 299578"/>
                <a:gd name="connsiteY5" fmla="*/ 839966 h 1005049"/>
                <a:gd name="connsiteX6" fmla="*/ 215693 w 299578"/>
                <a:gd name="connsiteY6" fmla="*/ 902347 h 1005049"/>
                <a:gd name="connsiteX7" fmla="*/ 31677 w 299578"/>
                <a:gd name="connsiteY7" fmla="*/ 994620 h 1005049"/>
                <a:gd name="connsiteX8" fmla="*/ 45255 w 299578"/>
                <a:gd name="connsiteY8" fmla="*/ 789214 h 1005049"/>
                <a:gd name="connsiteX9" fmla="*/ 61630 w 299578"/>
                <a:gd name="connsiteY9" fmla="*/ 769815 h 1005049"/>
                <a:gd name="connsiteX10" fmla="*/ 51203 w 299578"/>
                <a:gd name="connsiteY10" fmla="*/ 744641 h 1005049"/>
                <a:gd name="connsiteX11" fmla="*/ 51203 w 299578"/>
                <a:gd name="connsiteY11" fmla="*/ 41397 h 1005049"/>
                <a:gd name="connsiteX12" fmla="*/ 92600 w 299578"/>
                <a:gd name="connsiteY12" fmla="*/ 0 h 1005049"/>
                <a:gd name="connsiteX13" fmla="*/ 258181 w 299578"/>
                <a:gd name="connsiteY13" fmla="*/ 0 h 1005049"/>
                <a:gd name="connsiteX14" fmla="*/ 287453 w 299578"/>
                <a:gd name="connsiteY14" fmla="*/ 12125 h 100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9578" h="1005049">
                  <a:moveTo>
                    <a:pt x="287453" y="12125"/>
                  </a:moveTo>
                  <a:cubicBezTo>
                    <a:pt x="294944" y="19616"/>
                    <a:pt x="299578" y="29966"/>
                    <a:pt x="299578" y="41397"/>
                  </a:cubicBezTo>
                  <a:lnTo>
                    <a:pt x="299578" y="744641"/>
                  </a:lnTo>
                  <a:cubicBezTo>
                    <a:pt x="299578" y="756073"/>
                    <a:pt x="294944" y="766422"/>
                    <a:pt x="287453" y="773913"/>
                  </a:cubicBezTo>
                  <a:lnTo>
                    <a:pt x="259495" y="785494"/>
                  </a:lnTo>
                  <a:lnTo>
                    <a:pt x="247452" y="839966"/>
                  </a:lnTo>
                  <a:cubicBezTo>
                    <a:pt x="239944" y="860635"/>
                    <a:pt x="229334" y="881796"/>
                    <a:pt x="215693" y="902347"/>
                  </a:cubicBezTo>
                  <a:cubicBezTo>
                    <a:pt x="161129" y="984549"/>
                    <a:pt x="78743" y="1025861"/>
                    <a:pt x="31677" y="994620"/>
                  </a:cubicBezTo>
                  <a:cubicBezTo>
                    <a:pt x="-15388" y="963379"/>
                    <a:pt x="-9309" y="871416"/>
                    <a:pt x="45255" y="789214"/>
                  </a:cubicBezTo>
                  <a:lnTo>
                    <a:pt x="61630" y="769815"/>
                  </a:lnTo>
                  <a:lnTo>
                    <a:pt x="51203" y="744641"/>
                  </a:lnTo>
                  <a:lnTo>
                    <a:pt x="51203" y="41397"/>
                  </a:lnTo>
                  <a:cubicBezTo>
                    <a:pt x="51203" y="18534"/>
                    <a:pt x="69737" y="0"/>
                    <a:pt x="92600" y="0"/>
                  </a:cubicBezTo>
                  <a:lnTo>
                    <a:pt x="258181" y="0"/>
                  </a:lnTo>
                  <a:cubicBezTo>
                    <a:pt x="269612" y="0"/>
                    <a:pt x="279962" y="4633"/>
                    <a:pt x="287453" y="12125"/>
                  </a:cubicBez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Cloud 15">
              <a:extLst>
                <a:ext uri="{FF2B5EF4-FFF2-40B4-BE49-F238E27FC236}">
                  <a16:creationId xmlns:a16="http://schemas.microsoft.com/office/drawing/2014/main" id="{4D7A9332-E5EB-4FCE-BC3E-5A0A023F54F8}"/>
                </a:ext>
              </a:extLst>
            </p:cNvPr>
            <p:cNvSpPr/>
            <p:nvPr/>
          </p:nvSpPr>
          <p:spPr>
            <a:xfrm rot="779352">
              <a:off x="2286000" y="3258312"/>
              <a:ext cx="628652" cy="13119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Merge 16">
              <a:extLst>
                <a:ext uri="{FF2B5EF4-FFF2-40B4-BE49-F238E27FC236}">
                  <a16:creationId xmlns:a16="http://schemas.microsoft.com/office/drawing/2014/main" id="{0B154B52-B9BB-4162-BF5D-3B37418708AD}"/>
                </a:ext>
              </a:extLst>
            </p:cNvPr>
            <p:cNvSpPr/>
            <p:nvPr/>
          </p:nvSpPr>
          <p:spPr>
            <a:xfrm rot="12378561">
              <a:off x="2289724" y="4078510"/>
              <a:ext cx="681892" cy="857496"/>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325">
              <a:extLst>
                <a:ext uri="{FF2B5EF4-FFF2-40B4-BE49-F238E27FC236}">
                  <a16:creationId xmlns:a16="http://schemas.microsoft.com/office/drawing/2014/main" id="{8CDDB0B4-FA91-4E7D-A90D-E2B0AF9F7D81}"/>
                </a:ext>
              </a:extLst>
            </p:cNvPr>
            <p:cNvSpPr/>
            <p:nvPr/>
          </p:nvSpPr>
          <p:spPr>
            <a:xfrm rot="17310450">
              <a:off x="3185425" y="4557533"/>
              <a:ext cx="609674" cy="889394"/>
            </a:xfrm>
            <a:custGeom>
              <a:avLst/>
              <a:gdLst>
                <a:gd name="connsiteX0" fmla="*/ 422117 w 609674"/>
                <a:gd name="connsiteY0" fmla="*/ 824 h 889394"/>
                <a:gd name="connsiteX1" fmla="*/ 453211 w 609674"/>
                <a:gd name="connsiteY1" fmla="*/ 6910 h 889394"/>
                <a:gd name="connsiteX2" fmla="*/ 591166 w 609674"/>
                <a:gd name="connsiteY2" fmla="*/ 98482 h 889394"/>
                <a:gd name="connsiteX3" fmla="*/ 602763 w 609674"/>
                <a:gd name="connsiteY3" fmla="*/ 155866 h 889394"/>
                <a:gd name="connsiteX4" fmla="*/ 213847 w 609674"/>
                <a:gd name="connsiteY4" fmla="*/ 741781 h 889394"/>
                <a:gd name="connsiteX5" fmla="*/ 200176 w 609674"/>
                <a:gd name="connsiteY5" fmla="*/ 750976 h 889394"/>
                <a:gd name="connsiteX6" fmla="*/ 196788 w 609674"/>
                <a:gd name="connsiteY6" fmla="*/ 780286 h 889394"/>
                <a:gd name="connsiteX7" fmla="*/ 102542 w 609674"/>
                <a:gd name="connsiteY7" fmla="*/ 889394 h 889394"/>
                <a:gd name="connsiteX8" fmla="*/ 258 w 609674"/>
                <a:gd name="connsiteY8" fmla="*/ 710749 h 889394"/>
                <a:gd name="connsiteX9" fmla="*/ 7762 w 609674"/>
                <a:gd name="connsiteY9" fmla="*/ 645831 h 889394"/>
                <a:gd name="connsiteX10" fmla="*/ 824 w 609674"/>
                <a:gd name="connsiteY10" fmla="*/ 635516 h 889394"/>
                <a:gd name="connsiteX11" fmla="*/ 6910 w 609674"/>
                <a:gd name="connsiteY11" fmla="*/ 604422 h 889394"/>
                <a:gd name="connsiteX12" fmla="*/ 395827 w 609674"/>
                <a:gd name="connsiteY12" fmla="*/ 18507 h 889394"/>
                <a:gd name="connsiteX13" fmla="*/ 422117 w 609674"/>
                <a:gd name="connsiteY13" fmla="*/ 824 h 8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674" h="889394">
                  <a:moveTo>
                    <a:pt x="422117" y="824"/>
                  </a:moveTo>
                  <a:cubicBezTo>
                    <a:pt x="432502" y="-1275"/>
                    <a:pt x="443687" y="588"/>
                    <a:pt x="453211" y="6910"/>
                  </a:cubicBezTo>
                  <a:lnTo>
                    <a:pt x="591166" y="98482"/>
                  </a:lnTo>
                  <a:cubicBezTo>
                    <a:pt x="610215" y="111126"/>
                    <a:pt x="615407" y="136817"/>
                    <a:pt x="602763" y="155866"/>
                  </a:cubicBezTo>
                  <a:lnTo>
                    <a:pt x="213847" y="741781"/>
                  </a:lnTo>
                  <a:lnTo>
                    <a:pt x="200176" y="750976"/>
                  </a:lnTo>
                  <a:lnTo>
                    <a:pt x="196788" y="780286"/>
                  </a:lnTo>
                  <a:cubicBezTo>
                    <a:pt x="181261" y="844404"/>
                    <a:pt x="144910" y="889394"/>
                    <a:pt x="102542" y="889394"/>
                  </a:cubicBezTo>
                  <a:cubicBezTo>
                    <a:pt x="46052" y="889394"/>
                    <a:pt x="258" y="809412"/>
                    <a:pt x="258" y="710749"/>
                  </a:cubicBezTo>
                  <a:lnTo>
                    <a:pt x="7762" y="645831"/>
                  </a:lnTo>
                  <a:lnTo>
                    <a:pt x="824" y="635516"/>
                  </a:lnTo>
                  <a:cubicBezTo>
                    <a:pt x="-1275" y="625132"/>
                    <a:pt x="588" y="613947"/>
                    <a:pt x="6910" y="604422"/>
                  </a:cubicBezTo>
                  <a:lnTo>
                    <a:pt x="395827" y="18507"/>
                  </a:lnTo>
                  <a:cubicBezTo>
                    <a:pt x="402149" y="8983"/>
                    <a:pt x="411733" y="2922"/>
                    <a:pt x="422117" y="824"/>
                  </a:cubicBez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lowchart: Merge 18">
              <a:extLst>
                <a:ext uri="{FF2B5EF4-FFF2-40B4-BE49-F238E27FC236}">
                  <a16:creationId xmlns:a16="http://schemas.microsoft.com/office/drawing/2014/main" id="{2E4C7C2C-608F-4243-85B0-F5373DE95A63}"/>
                </a:ext>
              </a:extLst>
            </p:cNvPr>
            <p:cNvSpPr/>
            <p:nvPr/>
          </p:nvSpPr>
          <p:spPr>
            <a:xfrm>
              <a:off x="2767048" y="4058556"/>
              <a:ext cx="314084" cy="507510"/>
            </a:xfrm>
            <a:prstGeom prst="flowChartMerg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Merge 19">
              <a:extLst>
                <a:ext uri="{FF2B5EF4-FFF2-40B4-BE49-F238E27FC236}">
                  <a16:creationId xmlns:a16="http://schemas.microsoft.com/office/drawing/2014/main" id="{9F833982-76E4-45C5-A813-F42D611D2608}"/>
                </a:ext>
              </a:extLst>
            </p:cNvPr>
            <p:cNvSpPr/>
            <p:nvPr/>
          </p:nvSpPr>
          <p:spPr>
            <a:xfrm rot="9322467">
              <a:off x="2901356" y="4081884"/>
              <a:ext cx="681892" cy="936258"/>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6100BF0-C77E-45A6-BB84-BB163F0119B0}"/>
                </a:ext>
              </a:extLst>
            </p:cNvPr>
            <p:cNvSpPr/>
            <p:nvPr/>
          </p:nvSpPr>
          <p:spPr>
            <a:xfrm>
              <a:off x="2518195" y="3201059"/>
              <a:ext cx="818270" cy="10004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F7F6BF33-0AD4-4125-BC41-087E7ED9D463}"/>
              </a:ext>
            </a:extLst>
          </p:cNvPr>
          <p:cNvSpPr/>
          <p:nvPr/>
        </p:nvSpPr>
        <p:spPr>
          <a:xfrm>
            <a:off x="6716485" y="1573964"/>
            <a:ext cx="3439885" cy="461665"/>
          </a:xfrm>
          <a:prstGeom prst="rect">
            <a:avLst/>
          </a:prstGeom>
        </p:spPr>
        <p:txBody>
          <a:bodyPr wrap="square">
            <a:spAutoFit/>
          </a:bodyPr>
          <a:lstStyle/>
          <a:p>
            <a:r>
              <a:rPr lang="en-US" sz="2400" dirty="0">
                <a:solidFill>
                  <a:schemeClr val="bg1"/>
                </a:solidFill>
                <a:latin typeface="Abadi" panose="020B0604020104020204" pitchFamily="34" charset="0"/>
              </a:rPr>
              <a:t>Abinadi to King Noah</a:t>
            </a:r>
            <a:endParaRPr lang="en-US" sz="2400" dirty="0">
              <a:solidFill>
                <a:schemeClr val="bg1"/>
              </a:solidFill>
            </a:endParaRPr>
          </a:p>
        </p:txBody>
      </p:sp>
      <p:pic>
        <p:nvPicPr>
          <p:cNvPr id="23" name="Picture 22">
            <a:extLst>
              <a:ext uri="{FF2B5EF4-FFF2-40B4-BE49-F238E27FC236}">
                <a16:creationId xmlns:a16="http://schemas.microsoft.com/office/drawing/2014/main" id="{A1D75B88-EC1E-4058-8E05-068839B282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949" y="130628"/>
            <a:ext cx="754380" cy="1077686"/>
          </a:xfrm>
          <a:prstGeom prst="rect">
            <a:avLst/>
          </a:prstGeom>
        </p:spPr>
      </p:pic>
    </p:spTree>
    <p:extLst>
      <p:ext uri="{BB962C8B-B14F-4D97-AF65-F5344CB8AC3E}">
        <p14:creationId xmlns:p14="http://schemas.microsoft.com/office/powerpoint/2010/main" val="151599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98080"/>
            <a:ext cx="12192000" cy="1015663"/>
          </a:xfrm>
          <a:prstGeom prst="rect">
            <a:avLst/>
          </a:prstGeom>
          <a:noFill/>
        </p:spPr>
        <p:txBody>
          <a:bodyPr wrap="square" rtlCol="0">
            <a:spAutoFit/>
          </a:bodyPr>
          <a:lstStyle/>
          <a:p>
            <a:pPr algn="ctr"/>
            <a:r>
              <a:rPr lang="en-US" sz="6000" dirty="0">
                <a:solidFill>
                  <a:schemeClr val="bg1"/>
                </a:solidFill>
              </a:rPr>
              <a:t>Changes</a:t>
            </a:r>
            <a:endParaRPr lang="en-US" sz="4400" dirty="0">
              <a:solidFill>
                <a:schemeClr val="bg1"/>
              </a:solidFill>
            </a:endParaRPr>
          </a:p>
        </p:txBody>
      </p:sp>
      <p:sp>
        <p:nvSpPr>
          <p:cNvPr id="4" name="Rectangle 3"/>
          <p:cNvSpPr/>
          <p:nvPr/>
        </p:nvSpPr>
        <p:spPr>
          <a:xfrm>
            <a:off x="703152" y="1113743"/>
            <a:ext cx="6096000" cy="923330"/>
          </a:xfrm>
          <a:prstGeom prst="rect">
            <a:avLst/>
          </a:prstGeom>
        </p:spPr>
        <p:txBody>
          <a:bodyPr>
            <a:spAutoFit/>
          </a:bodyPr>
          <a:lstStyle/>
          <a:p>
            <a:r>
              <a:rPr lang="en-US" dirty="0">
                <a:solidFill>
                  <a:schemeClr val="bg1"/>
                </a:solidFill>
                <a:latin typeface="Calibri" panose="020F0502020204030204" pitchFamily="34" charset="0"/>
              </a:rPr>
              <a:t>Up to this point in New Testament times, the gospel had been preached, with a few exceptions, exclusively to Jews as directed by the Savior.</a:t>
            </a:r>
            <a:endParaRPr lang="en-US" dirty="0">
              <a:solidFill>
                <a:schemeClr val="bg1"/>
              </a:solidFill>
            </a:endParaRPr>
          </a:p>
        </p:txBody>
      </p:sp>
      <p:sp>
        <p:nvSpPr>
          <p:cNvPr id="5" name="Rectangle 4"/>
          <p:cNvSpPr/>
          <p:nvPr/>
        </p:nvSpPr>
        <p:spPr>
          <a:xfrm>
            <a:off x="5945108" y="2214234"/>
            <a:ext cx="6096000" cy="1477328"/>
          </a:xfrm>
          <a:prstGeom prst="rect">
            <a:avLst/>
          </a:prstGeom>
        </p:spPr>
        <p:txBody>
          <a:bodyPr>
            <a:spAutoFit/>
          </a:bodyPr>
          <a:lstStyle/>
          <a:p>
            <a:pPr fontAlgn="base"/>
            <a:r>
              <a:rPr lang="en-US" i="1" dirty="0">
                <a:solidFill>
                  <a:srgbClr val="FFFF00"/>
                </a:solidFill>
                <a:latin typeface="Palatino"/>
              </a:rPr>
              <a:t>These twelve Jesus sent forth, and commanded them, saying, Go not into the way of the Gentiles, and into any city of the Samaritans </a:t>
            </a:r>
            <a:r>
              <a:rPr lang="en-US" b="1" i="1" dirty="0">
                <a:solidFill>
                  <a:srgbClr val="FFFF00"/>
                </a:solidFill>
                <a:latin typeface="Palatino"/>
              </a:rPr>
              <a:t>enter ye not</a:t>
            </a:r>
            <a:r>
              <a:rPr lang="en-US" i="1" dirty="0">
                <a:solidFill>
                  <a:srgbClr val="FFFF00"/>
                </a:solidFill>
                <a:latin typeface="Palatino"/>
              </a:rPr>
              <a:t>:</a:t>
            </a:r>
          </a:p>
          <a:p>
            <a:pPr fontAlgn="base"/>
            <a:r>
              <a:rPr lang="en-US" i="1" dirty="0">
                <a:solidFill>
                  <a:srgbClr val="FFFF00"/>
                </a:solidFill>
                <a:latin typeface="Palatino"/>
              </a:rPr>
              <a:t>But go rather to the lost sheep of the house of Israel.</a:t>
            </a:r>
          </a:p>
          <a:p>
            <a:pPr fontAlgn="base"/>
            <a:r>
              <a:rPr lang="en-US" b="0" i="1" dirty="0">
                <a:solidFill>
                  <a:srgbClr val="FFFF00"/>
                </a:solidFill>
                <a:effectLst/>
                <a:latin typeface="Palatino"/>
              </a:rPr>
              <a:t>Matthew 10:5-6</a:t>
            </a:r>
          </a:p>
        </p:txBody>
      </p:sp>
      <p:sp>
        <p:nvSpPr>
          <p:cNvPr id="6" name="Rectangle 5"/>
          <p:cNvSpPr/>
          <p:nvPr/>
        </p:nvSpPr>
        <p:spPr>
          <a:xfrm>
            <a:off x="2513846" y="5022472"/>
            <a:ext cx="6096000" cy="1661993"/>
          </a:xfrm>
          <a:prstGeom prst="rect">
            <a:avLst/>
          </a:prstGeom>
        </p:spPr>
        <p:txBody>
          <a:bodyPr>
            <a:spAutoFit/>
          </a:bodyPr>
          <a:lstStyle/>
          <a:p>
            <a:r>
              <a:rPr lang="en-US" sz="4800" dirty="0">
                <a:solidFill>
                  <a:schemeClr val="bg1"/>
                </a:solidFill>
                <a:latin typeface="Calibri" panose="020F0502020204030204" pitchFamily="34" charset="0"/>
              </a:rPr>
              <a:t>However…</a:t>
            </a:r>
          </a:p>
          <a:p>
            <a:r>
              <a:rPr lang="en-US" dirty="0">
                <a:solidFill>
                  <a:schemeClr val="bg1"/>
                </a:solidFill>
                <a:latin typeface="Calibri" panose="020F0502020204030204" pitchFamily="34" charset="0"/>
              </a:rPr>
              <a:t>The Savior also told His disciples that after the Holy Ghost came upon them they would preach the gospel </a:t>
            </a:r>
            <a:r>
              <a:rPr lang="en-US" dirty="0">
                <a:solidFill>
                  <a:srgbClr val="FFFF00"/>
                </a:solidFill>
                <a:latin typeface="Calibri" panose="020F0502020204030204" pitchFamily="34" charset="0"/>
              </a:rPr>
              <a:t>“unto the uttermost part of the earth”</a:t>
            </a:r>
            <a:r>
              <a:rPr lang="en-US" dirty="0">
                <a:solidFill>
                  <a:schemeClr val="bg1"/>
                </a:solidFill>
                <a:latin typeface="Calibri" panose="020F0502020204030204" pitchFamily="34" charset="0"/>
              </a:rPr>
              <a:t> Acts 1:18</a:t>
            </a:r>
            <a:endParaRPr lang="en-US" dirty="0">
              <a:solidFill>
                <a:schemeClr val="bg1"/>
              </a:solidFill>
            </a:endParaRPr>
          </a:p>
        </p:txBody>
      </p:sp>
      <p:pic>
        <p:nvPicPr>
          <p:cNvPr id="1026" name="Picture 2" descr="Image result for peter the apostle teaches the people"/>
          <p:cNvPicPr>
            <a:picLocks noChangeAspect="1" noChangeArrowheads="1"/>
          </p:cNvPicPr>
          <p:nvPr/>
        </p:nvPicPr>
        <p:blipFill rotWithShape="1">
          <a:blip r:embed="rId2">
            <a:extLst>
              <a:ext uri="{28A0092B-C50C-407E-A947-70E740481C1C}">
                <a14:useLocalDpi xmlns:a14="http://schemas.microsoft.com/office/drawing/2010/main" val="0"/>
              </a:ext>
            </a:extLst>
          </a:blip>
          <a:srcRect l="4636" t="754"/>
          <a:stretch/>
        </p:blipFill>
        <p:spPr bwMode="auto">
          <a:xfrm>
            <a:off x="1674891" y="2284183"/>
            <a:ext cx="3538554" cy="27044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eter the apostle teaches the peo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7729" y="3725430"/>
            <a:ext cx="1823194" cy="2933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14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fade">
                                      <p:cBhvr>
                                        <p:cTn id="18" dur="1000"/>
                                        <p:tgtEl>
                                          <p:spTgt spid="1028"/>
                                        </p:tgtEl>
                                      </p:cBhvr>
                                    </p:animEffect>
                                    <p:anim calcmode="lin" valueType="num">
                                      <p:cBhvr>
                                        <p:cTn id="19" dur="1000" fill="hold"/>
                                        <p:tgtEl>
                                          <p:spTgt spid="1028"/>
                                        </p:tgtEl>
                                        <p:attrNameLst>
                                          <p:attrName>ppt_x</p:attrName>
                                        </p:attrNameLst>
                                      </p:cBhvr>
                                      <p:tavLst>
                                        <p:tav tm="0">
                                          <p:val>
                                            <p:strVal val="#ppt_x"/>
                                          </p:val>
                                        </p:tav>
                                        <p:tav tm="100000">
                                          <p:val>
                                            <p:strVal val="#ppt_x"/>
                                          </p:val>
                                        </p:tav>
                                      </p:tavLst>
                                    </p:anim>
                                    <p:anim calcmode="lin" valueType="num">
                                      <p:cBhvr>
                                        <p:cTn id="20"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Image result for dark green orange background">
            <a:extLst>
              <a:ext uri="{FF2B5EF4-FFF2-40B4-BE49-F238E27FC236}">
                <a16:creationId xmlns:a16="http://schemas.microsoft.com/office/drawing/2014/main" id="{E913A0FD-81C2-420A-8E49-D5E0A52437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779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6DD79EE-C7C4-4922-8F69-078B6202F561}"/>
              </a:ext>
            </a:extLst>
          </p:cNvPr>
          <p:cNvSpPr txBox="1"/>
          <p:nvPr/>
        </p:nvSpPr>
        <p:spPr>
          <a:xfrm>
            <a:off x="0" y="79758"/>
            <a:ext cx="12192000" cy="1015663"/>
          </a:xfrm>
          <a:prstGeom prst="rect">
            <a:avLst/>
          </a:prstGeom>
          <a:noFill/>
        </p:spPr>
        <p:txBody>
          <a:bodyPr wrap="square" rtlCol="0">
            <a:spAutoFit/>
          </a:bodyPr>
          <a:lstStyle/>
          <a:p>
            <a:pPr algn="ctr"/>
            <a:r>
              <a:rPr lang="en-US" sz="6000" dirty="0">
                <a:solidFill>
                  <a:schemeClr val="bg1"/>
                </a:solidFill>
              </a:rPr>
              <a:t>Peter Chained To Two Soldiers</a:t>
            </a:r>
          </a:p>
        </p:txBody>
      </p:sp>
      <p:sp>
        <p:nvSpPr>
          <p:cNvPr id="7" name="TextBox 6">
            <a:extLst>
              <a:ext uri="{FF2B5EF4-FFF2-40B4-BE49-F238E27FC236}">
                <a16:creationId xmlns:a16="http://schemas.microsoft.com/office/drawing/2014/main" id="{614807AF-6EA2-4184-BBE7-C8AA1A35990F}"/>
              </a:ext>
            </a:extLst>
          </p:cNvPr>
          <p:cNvSpPr txBox="1"/>
          <p:nvPr/>
        </p:nvSpPr>
        <p:spPr>
          <a:xfrm>
            <a:off x="0" y="6550223"/>
            <a:ext cx="4292419" cy="307777"/>
          </a:xfrm>
          <a:prstGeom prst="rect">
            <a:avLst/>
          </a:prstGeom>
          <a:noFill/>
        </p:spPr>
        <p:txBody>
          <a:bodyPr wrap="square" rtlCol="0">
            <a:spAutoFit/>
          </a:bodyPr>
          <a:lstStyle/>
          <a:p>
            <a:r>
              <a:rPr lang="en-US" sz="1400" dirty="0">
                <a:solidFill>
                  <a:schemeClr val="bg1"/>
                </a:solidFill>
              </a:rPr>
              <a:t>Acts 12:7-10</a:t>
            </a:r>
          </a:p>
        </p:txBody>
      </p:sp>
      <p:sp>
        <p:nvSpPr>
          <p:cNvPr id="8" name="Rectangle 7">
            <a:extLst>
              <a:ext uri="{FF2B5EF4-FFF2-40B4-BE49-F238E27FC236}">
                <a16:creationId xmlns:a16="http://schemas.microsoft.com/office/drawing/2014/main" id="{0DCE2063-3B19-4F5B-81A5-9315323359FA}"/>
              </a:ext>
            </a:extLst>
          </p:cNvPr>
          <p:cNvSpPr/>
          <p:nvPr/>
        </p:nvSpPr>
        <p:spPr>
          <a:xfrm>
            <a:off x="544285" y="1356250"/>
            <a:ext cx="3439885" cy="2246769"/>
          </a:xfrm>
          <a:prstGeom prst="rect">
            <a:avLst/>
          </a:prstGeom>
        </p:spPr>
        <p:txBody>
          <a:bodyPr wrap="square">
            <a:spAutoFit/>
          </a:bodyPr>
          <a:lstStyle/>
          <a:p>
            <a:r>
              <a:rPr lang="en-US" sz="2000" i="1" dirty="0">
                <a:solidFill>
                  <a:srgbClr val="FFFF00"/>
                </a:solidFill>
              </a:rPr>
              <a:t>And, behold, the angel of the Lord came upon him, and a light shined in the prison: and he smote Peter on the side, and raised him up, saying, Arise up quickly. And his chains fell off from his hands.</a:t>
            </a:r>
          </a:p>
        </p:txBody>
      </p:sp>
      <p:pic>
        <p:nvPicPr>
          <p:cNvPr id="9" name="Picture 2" descr="Image result for peter in prison and angel">
            <a:extLst>
              <a:ext uri="{FF2B5EF4-FFF2-40B4-BE49-F238E27FC236}">
                <a16:creationId xmlns:a16="http://schemas.microsoft.com/office/drawing/2014/main" id="{6102DDA4-2AE7-43AC-BB69-EF54C3609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6575" y="1781855"/>
            <a:ext cx="2857500" cy="416242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8B710EF5-CD63-4BDD-BC2A-6F54170B2FA2}"/>
              </a:ext>
            </a:extLst>
          </p:cNvPr>
          <p:cNvSpPr/>
          <p:nvPr/>
        </p:nvSpPr>
        <p:spPr>
          <a:xfrm>
            <a:off x="7794171" y="1617506"/>
            <a:ext cx="3135086" cy="1938992"/>
          </a:xfrm>
          <a:prstGeom prst="rect">
            <a:avLst/>
          </a:prstGeom>
        </p:spPr>
        <p:txBody>
          <a:bodyPr wrap="square">
            <a:spAutoFit/>
          </a:bodyPr>
          <a:lstStyle/>
          <a:p>
            <a:r>
              <a:rPr lang="en-US" sz="2000" i="1" dirty="0">
                <a:solidFill>
                  <a:srgbClr val="FFFF00"/>
                </a:solidFill>
              </a:rPr>
              <a:t>And the angel said unto him, Gird thyself, and bind on thy sandals. And so he did. And he </a:t>
            </a:r>
            <a:r>
              <a:rPr lang="en-US" sz="2000" i="1" dirty="0" err="1">
                <a:solidFill>
                  <a:srgbClr val="FFFF00"/>
                </a:solidFill>
              </a:rPr>
              <a:t>saith</a:t>
            </a:r>
            <a:r>
              <a:rPr lang="en-US" sz="2000" i="1" dirty="0">
                <a:solidFill>
                  <a:srgbClr val="FFFF00"/>
                </a:solidFill>
              </a:rPr>
              <a:t> unto him, Cast thy garment about thee, and follow me.</a:t>
            </a:r>
          </a:p>
        </p:txBody>
      </p:sp>
      <p:sp>
        <p:nvSpPr>
          <p:cNvPr id="11" name="Rectangle 10">
            <a:extLst>
              <a:ext uri="{FF2B5EF4-FFF2-40B4-BE49-F238E27FC236}">
                <a16:creationId xmlns:a16="http://schemas.microsoft.com/office/drawing/2014/main" id="{427DF6B2-F964-4FB8-B364-CBFAC9AC2FB9}"/>
              </a:ext>
            </a:extLst>
          </p:cNvPr>
          <p:cNvSpPr/>
          <p:nvPr/>
        </p:nvSpPr>
        <p:spPr>
          <a:xfrm>
            <a:off x="576943" y="4556648"/>
            <a:ext cx="3483428" cy="1631216"/>
          </a:xfrm>
          <a:prstGeom prst="rect">
            <a:avLst/>
          </a:prstGeom>
        </p:spPr>
        <p:txBody>
          <a:bodyPr wrap="square">
            <a:spAutoFit/>
          </a:bodyPr>
          <a:lstStyle/>
          <a:p>
            <a:r>
              <a:rPr lang="en-US" sz="2000" i="1" dirty="0">
                <a:solidFill>
                  <a:srgbClr val="FFFF00"/>
                </a:solidFill>
              </a:rPr>
              <a:t>And he went out, and followed him; and </a:t>
            </a:r>
            <a:r>
              <a:rPr lang="en-US" sz="2000" i="1" dirty="0" err="1">
                <a:solidFill>
                  <a:srgbClr val="FFFF00"/>
                </a:solidFill>
              </a:rPr>
              <a:t>wist</a:t>
            </a:r>
            <a:r>
              <a:rPr lang="en-US" sz="2000" i="1" dirty="0">
                <a:solidFill>
                  <a:srgbClr val="FFFF00"/>
                </a:solidFill>
              </a:rPr>
              <a:t> not that it was true which was done by the angel; but thought he saw a vision.</a:t>
            </a:r>
          </a:p>
        </p:txBody>
      </p:sp>
      <p:sp>
        <p:nvSpPr>
          <p:cNvPr id="12" name="Rectangle 11">
            <a:extLst>
              <a:ext uri="{FF2B5EF4-FFF2-40B4-BE49-F238E27FC236}">
                <a16:creationId xmlns:a16="http://schemas.microsoft.com/office/drawing/2014/main" id="{A6186693-44B4-4D42-8032-B786150E051A}"/>
              </a:ext>
            </a:extLst>
          </p:cNvPr>
          <p:cNvSpPr/>
          <p:nvPr/>
        </p:nvSpPr>
        <p:spPr>
          <a:xfrm>
            <a:off x="7575383" y="4207130"/>
            <a:ext cx="4260302" cy="2246769"/>
          </a:xfrm>
          <a:prstGeom prst="rect">
            <a:avLst/>
          </a:prstGeom>
        </p:spPr>
        <p:txBody>
          <a:bodyPr wrap="square">
            <a:spAutoFit/>
          </a:bodyPr>
          <a:lstStyle/>
          <a:p>
            <a:r>
              <a:rPr lang="en-US" sz="2000" i="1" dirty="0">
                <a:solidFill>
                  <a:srgbClr val="FFFF00"/>
                </a:solidFill>
              </a:rPr>
              <a:t>When they were past the first and the second ward, they came unto the iron gate that </a:t>
            </a:r>
            <a:r>
              <a:rPr lang="en-US" sz="2000" i="1" dirty="0" err="1">
                <a:solidFill>
                  <a:srgbClr val="FFFF00"/>
                </a:solidFill>
              </a:rPr>
              <a:t>leadeth</a:t>
            </a:r>
            <a:r>
              <a:rPr lang="en-US" sz="2000" i="1" dirty="0">
                <a:solidFill>
                  <a:srgbClr val="FFFF00"/>
                </a:solidFill>
              </a:rPr>
              <a:t> unto the city; which opened to them of his own accord: and they went out, and passed on through one street; and forthwith the angel departed from him.</a:t>
            </a:r>
          </a:p>
        </p:txBody>
      </p:sp>
    </p:spTree>
    <p:extLst>
      <p:ext uri="{BB962C8B-B14F-4D97-AF65-F5344CB8AC3E}">
        <p14:creationId xmlns:p14="http://schemas.microsoft.com/office/powerpoint/2010/main" val="105187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Image result for dark green orange background">
            <a:extLst>
              <a:ext uri="{FF2B5EF4-FFF2-40B4-BE49-F238E27FC236}">
                <a16:creationId xmlns:a16="http://schemas.microsoft.com/office/drawing/2014/main" id="{2C25A396-9F99-416E-AF2E-6BCD26D922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779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C092CCB-018B-4B64-817F-DF05994F0E3B}"/>
              </a:ext>
            </a:extLst>
          </p:cNvPr>
          <p:cNvSpPr txBox="1"/>
          <p:nvPr/>
        </p:nvSpPr>
        <p:spPr>
          <a:xfrm>
            <a:off x="0" y="6550223"/>
            <a:ext cx="4292419" cy="307777"/>
          </a:xfrm>
          <a:prstGeom prst="rect">
            <a:avLst/>
          </a:prstGeom>
          <a:noFill/>
        </p:spPr>
        <p:txBody>
          <a:bodyPr wrap="square" rtlCol="0">
            <a:spAutoFit/>
          </a:bodyPr>
          <a:lstStyle/>
          <a:p>
            <a:r>
              <a:rPr lang="en-US" sz="1400" dirty="0">
                <a:solidFill>
                  <a:schemeClr val="bg1"/>
                </a:solidFill>
              </a:rPr>
              <a:t>Acts 12:5</a:t>
            </a:r>
          </a:p>
        </p:txBody>
      </p:sp>
      <p:sp>
        <p:nvSpPr>
          <p:cNvPr id="5" name="TextBox 4">
            <a:extLst>
              <a:ext uri="{FF2B5EF4-FFF2-40B4-BE49-F238E27FC236}">
                <a16:creationId xmlns:a16="http://schemas.microsoft.com/office/drawing/2014/main" id="{DDC152F6-D98E-4206-AC39-E98ACCF4CEBB}"/>
              </a:ext>
            </a:extLst>
          </p:cNvPr>
          <p:cNvSpPr txBox="1"/>
          <p:nvPr/>
        </p:nvSpPr>
        <p:spPr>
          <a:xfrm>
            <a:off x="7899581" y="6550223"/>
            <a:ext cx="4292419" cy="307777"/>
          </a:xfrm>
          <a:prstGeom prst="rect">
            <a:avLst/>
          </a:prstGeom>
          <a:noFill/>
        </p:spPr>
        <p:txBody>
          <a:bodyPr wrap="square" rtlCol="0">
            <a:spAutoFit/>
          </a:bodyPr>
          <a:lstStyle/>
          <a:p>
            <a:pPr algn="r"/>
            <a:r>
              <a:rPr lang="en-US" sz="1400" dirty="0">
                <a:solidFill>
                  <a:schemeClr val="bg1"/>
                </a:solidFill>
              </a:rPr>
              <a:t>(6)</a:t>
            </a:r>
          </a:p>
        </p:txBody>
      </p:sp>
      <p:sp>
        <p:nvSpPr>
          <p:cNvPr id="6" name="Rectangle 5">
            <a:extLst>
              <a:ext uri="{FF2B5EF4-FFF2-40B4-BE49-F238E27FC236}">
                <a16:creationId xmlns:a16="http://schemas.microsoft.com/office/drawing/2014/main" id="{D1587F00-17A1-482E-9E5E-CEA7A08BEBB4}"/>
              </a:ext>
            </a:extLst>
          </p:cNvPr>
          <p:cNvSpPr/>
          <p:nvPr/>
        </p:nvSpPr>
        <p:spPr>
          <a:xfrm>
            <a:off x="5290458" y="2332282"/>
            <a:ext cx="6096000" cy="4093428"/>
          </a:xfrm>
          <a:prstGeom prst="rect">
            <a:avLst/>
          </a:prstGeom>
        </p:spPr>
        <p:txBody>
          <a:bodyPr>
            <a:spAutoFit/>
          </a:bodyPr>
          <a:lstStyle/>
          <a:p>
            <a:r>
              <a:rPr lang="en-US" sz="2000" dirty="0">
                <a:solidFill>
                  <a:schemeClr val="bg1"/>
                </a:solidFill>
                <a:latin typeface="Abadi" panose="020B0604020104020204" pitchFamily="34" charset="0"/>
              </a:rPr>
              <a:t>"Undoubtedly angels often guard us from accidents and harm, from temptation and sin. </a:t>
            </a:r>
          </a:p>
          <a:p>
            <a:endParaRPr lang="en-US" sz="2000" dirty="0">
              <a:solidFill>
                <a:schemeClr val="bg1"/>
              </a:solidFill>
              <a:latin typeface="Abadi" panose="020B0604020104020204" pitchFamily="34" charset="0"/>
            </a:endParaRPr>
          </a:p>
          <a:p>
            <a:r>
              <a:rPr lang="en-US" sz="2000" dirty="0">
                <a:solidFill>
                  <a:schemeClr val="bg1"/>
                </a:solidFill>
                <a:latin typeface="Abadi" panose="020B0604020104020204" pitchFamily="34" charset="0"/>
              </a:rPr>
              <a:t>They may properly be spoken of as guardian angels.</a:t>
            </a:r>
          </a:p>
          <a:p>
            <a:endParaRPr lang="en-US" sz="2000" dirty="0">
              <a:solidFill>
                <a:schemeClr val="bg1"/>
              </a:solidFill>
              <a:latin typeface="Abadi" panose="020B0604020104020204" pitchFamily="34" charset="0"/>
            </a:endParaRPr>
          </a:p>
          <a:p>
            <a:r>
              <a:rPr lang="en-US" sz="2000" dirty="0">
                <a:solidFill>
                  <a:schemeClr val="bg1"/>
                </a:solidFill>
                <a:latin typeface="Abadi" panose="020B0604020104020204" pitchFamily="34" charset="0"/>
              </a:rPr>
              <a:t>Many people have borne and may bear testimony to the guidance and protection that they have received from sources beyond their natural vision. </a:t>
            </a:r>
          </a:p>
          <a:p>
            <a:endParaRPr lang="en-US" sz="2000" dirty="0">
              <a:solidFill>
                <a:schemeClr val="bg1"/>
              </a:solidFill>
              <a:latin typeface="Abadi" panose="020B0604020104020204" pitchFamily="34" charset="0"/>
            </a:endParaRPr>
          </a:p>
          <a:p>
            <a:r>
              <a:rPr lang="en-US" sz="2000" dirty="0">
                <a:solidFill>
                  <a:schemeClr val="bg1"/>
                </a:solidFill>
                <a:latin typeface="Abadi" panose="020B0604020104020204" pitchFamily="34" charset="0"/>
              </a:rPr>
              <a:t>Without the help that we receive from the constant presence of the Holy Spirit, and from possible holy angels, the difficulties of life would be greatly multiplied.”</a:t>
            </a:r>
          </a:p>
        </p:txBody>
      </p:sp>
      <p:pic>
        <p:nvPicPr>
          <p:cNvPr id="7" name="Picture 6">
            <a:extLst>
              <a:ext uri="{FF2B5EF4-FFF2-40B4-BE49-F238E27FC236}">
                <a16:creationId xmlns:a16="http://schemas.microsoft.com/office/drawing/2014/main" id="{D28FDF2A-D726-4016-A0F1-96B1950B2A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6254" y="195262"/>
            <a:ext cx="1134283" cy="1687967"/>
          </a:xfrm>
          <a:prstGeom prst="rect">
            <a:avLst/>
          </a:prstGeom>
        </p:spPr>
      </p:pic>
      <p:pic>
        <p:nvPicPr>
          <p:cNvPr id="8" name="Picture 4" descr="Image result for peter in prison and angel">
            <a:extLst>
              <a:ext uri="{FF2B5EF4-FFF2-40B4-BE49-F238E27FC236}">
                <a16:creationId xmlns:a16="http://schemas.microsoft.com/office/drawing/2014/main" id="{A8E18952-5BE1-4887-8C28-13BBA420B9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4" y="498247"/>
            <a:ext cx="4572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15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Image result for dark green orange background">
            <a:extLst>
              <a:ext uri="{FF2B5EF4-FFF2-40B4-BE49-F238E27FC236}">
                <a16:creationId xmlns:a16="http://schemas.microsoft.com/office/drawing/2014/main" id="{022CBAEF-0B93-4BCF-A710-B3457AA421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779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4D6817A-FEB6-45F3-ADB2-9677B1564523}"/>
              </a:ext>
            </a:extLst>
          </p:cNvPr>
          <p:cNvSpPr txBox="1"/>
          <p:nvPr/>
        </p:nvSpPr>
        <p:spPr>
          <a:xfrm>
            <a:off x="0" y="79758"/>
            <a:ext cx="12192000" cy="1015663"/>
          </a:xfrm>
          <a:prstGeom prst="rect">
            <a:avLst/>
          </a:prstGeom>
          <a:noFill/>
        </p:spPr>
        <p:txBody>
          <a:bodyPr wrap="square" rtlCol="0">
            <a:spAutoFit/>
          </a:bodyPr>
          <a:lstStyle/>
          <a:p>
            <a:pPr algn="ctr"/>
            <a:r>
              <a:rPr lang="en-US" sz="6000" dirty="0">
                <a:solidFill>
                  <a:schemeClr val="bg1"/>
                </a:solidFill>
              </a:rPr>
              <a:t>Mary’s House</a:t>
            </a:r>
          </a:p>
        </p:txBody>
      </p:sp>
      <p:sp>
        <p:nvSpPr>
          <p:cNvPr id="5" name="TextBox 4">
            <a:extLst>
              <a:ext uri="{FF2B5EF4-FFF2-40B4-BE49-F238E27FC236}">
                <a16:creationId xmlns:a16="http://schemas.microsoft.com/office/drawing/2014/main" id="{CB98A4BB-AEC2-4387-B6A7-EA40755764A7}"/>
              </a:ext>
            </a:extLst>
          </p:cNvPr>
          <p:cNvSpPr txBox="1"/>
          <p:nvPr/>
        </p:nvSpPr>
        <p:spPr>
          <a:xfrm>
            <a:off x="0" y="6550223"/>
            <a:ext cx="4292419" cy="307777"/>
          </a:xfrm>
          <a:prstGeom prst="rect">
            <a:avLst/>
          </a:prstGeom>
          <a:noFill/>
        </p:spPr>
        <p:txBody>
          <a:bodyPr wrap="square" rtlCol="0">
            <a:spAutoFit/>
          </a:bodyPr>
          <a:lstStyle/>
          <a:p>
            <a:r>
              <a:rPr lang="en-US" sz="1400" dirty="0">
                <a:solidFill>
                  <a:schemeClr val="bg1"/>
                </a:solidFill>
              </a:rPr>
              <a:t>Acts 12:11-15, 25; Acts 13:5</a:t>
            </a:r>
          </a:p>
        </p:txBody>
      </p:sp>
      <p:sp>
        <p:nvSpPr>
          <p:cNvPr id="6" name="TextBox 5">
            <a:extLst>
              <a:ext uri="{FF2B5EF4-FFF2-40B4-BE49-F238E27FC236}">
                <a16:creationId xmlns:a16="http://schemas.microsoft.com/office/drawing/2014/main" id="{49242AEE-4F3F-47E8-9D03-F237DEC3D900}"/>
              </a:ext>
            </a:extLst>
          </p:cNvPr>
          <p:cNvSpPr txBox="1"/>
          <p:nvPr/>
        </p:nvSpPr>
        <p:spPr>
          <a:xfrm>
            <a:off x="7899581" y="6550223"/>
            <a:ext cx="4292419" cy="307777"/>
          </a:xfrm>
          <a:prstGeom prst="rect">
            <a:avLst/>
          </a:prstGeom>
          <a:noFill/>
        </p:spPr>
        <p:txBody>
          <a:bodyPr wrap="square" rtlCol="0">
            <a:spAutoFit/>
          </a:bodyPr>
          <a:lstStyle/>
          <a:p>
            <a:pPr algn="r"/>
            <a:r>
              <a:rPr lang="en-US" sz="1400" dirty="0">
                <a:solidFill>
                  <a:schemeClr val="bg1"/>
                </a:solidFill>
              </a:rPr>
              <a:t>(1,7)</a:t>
            </a:r>
          </a:p>
        </p:txBody>
      </p:sp>
      <p:sp>
        <p:nvSpPr>
          <p:cNvPr id="7" name="Rectangle 6">
            <a:extLst>
              <a:ext uri="{FF2B5EF4-FFF2-40B4-BE49-F238E27FC236}">
                <a16:creationId xmlns:a16="http://schemas.microsoft.com/office/drawing/2014/main" id="{C3FE241C-0585-4413-B429-896D97F50B19}"/>
              </a:ext>
            </a:extLst>
          </p:cNvPr>
          <p:cNvSpPr/>
          <p:nvPr/>
        </p:nvSpPr>
        <p:spPr>
          <a:xfrm>
            <a:off x="239485" y="1344695"/>
            <a:ext cx="4452258" cy="3477875"/>
          </a:xfrm>
          <a:prstGeom prst="rect">
            <a:avLst/>
          </a:prstGeom>
        </p:spPr>
        <p:txBody>
          <a:bodyPr wrap="square">
            <a:spAutoFit/>
          </a:bodyPr>
          <a:lstStyle/>
          <a:p>
            <a:r>
              <a:rPr lang="en-US" sz="2000" dirty="0">
                <a:solidFill>
                  <a:schemeClr val="bg1"/>
                </a:solidFill>
              </a:rPr>
              <a:t>John Mark, commonly known as Mark, is probably the author of the Gospel According to St. Mark. </a:t>
            </a:r>
          </a:p>
          <a:p>
            <a:endParaRPr lang="en-US" sz="2000" dirty="0">
              <a:solidFill>
                <a:schemeClr val="bg1"/>
              </a:solidFill>
            </a:endParaRPr>
          </a:p>
          <a:p>
            <a:r>
              <a:rPr lang="en-US" sz="2000" dirty="0">
                <a:solidFill>
                  <a:schemeClr val="bg1"/>
                </a:solidFill>
              </a:rPr>
              <a:t>He was the son of a woman named Mary, one of the leading women in the early Church in Jerusalem. </a:t>
            </a:r>
          </a:p>
          <a:p>
            <a:endParaRPr lang="en-US" sz="2000" dirty="0">
              <a:solidFill>
                <a:schemeClr val="bg1"/>
              </a:solidFill>
            </a:endParaRPr>
          </a:p>
          <a:p>
            <a:r>
              <a:rPr lang="en-US" sz="2000" dirty="0">
                <a:solidFill>
                  <a:schemeClr val="bg1"/>
                </a:solidFill>
              </a:rPr>
              <a:t>Believers assembled at her home, and Peter returned there after being freed from prison.</a:t>
            </a:r>
          </a:p>
        </p:txBody>
      </p:sp>
      <p:grpSp>
        <p:nvGrpSpPr>
          <p:cNvPr id="8" name="Group 7">
            <a:extLst>
              <a:ext uri="{FF2B5EF4-FFF2-40B4-BE49-F238E27FC236}">
                <a16:creationId xmlns:a16="http://schemas.microsoft.com/office/drawing/2014/main" id="{30043307-4BD3-4FD5-B1C6-9582ED4C59FC}"/>
              </a:ext>
            </a:extLst>
          </p:cNvPr>
          <p:cNvGrpSpPr/>
          <p:nvPr/>
        </p:nvGrpSpPr>
        <p:grpSpPr>
          <a:xfrm>
            <a:off x="5045012" y="1623608"/>
            <a:ext cx="1241701" cy="2850422"/>
            <a:chOff x="2438400" y="618365"/>
            <a:chExt cx="2286586" cy="5249035"/>
          </a:xfrm>
        </p:grpSpPr>
        <p:sp>
          <p:nvSpPr>
            <p:cNvPr id="9" name="Round Diagonal Corner Rectangle 25">
              <a:extLst>
                <a:ext uri="{FF2B5EF4-FFF2-40B4-BE49-F238E27FC236}">
                  <a16:creationId xmlns:a16="http://schemas.microsoft.com/office/drawing/2014/main" id="{F551081E-66A8-48A9-A4E5-7C295CCB0737}"/>
                </a:ext>
              </a:extLst>
            </p:cNvPr>
            <p:cNvSpPr/>
            <p:nvPr/>
          </p:nvSpPr>
          <p:spPr>
            <a:xfrm rot="6243236" flipH="1" flipV="1">
              <a:off x="2381857" y="1513740"/>
              <a:ext cx="1341226" cy="401618"/>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26">
              <a:extLst>
                <a:ext uri="{FF2B5EF4-FFF2-40B4-BE49-F238E27FC236}">
                  <a16:creationId xmlns:a16="http://schemas.microsoft.com/office/drawing/2014/main" id="{6D01A175-0B2D-4F5E-88D6-7FD599661A7E}"/>
                </a:ext>
              </a:extLst>
            </p:cNvPr>
            <p:cNvSpPr/>
            <p:nvPr/>
          </p:nvSpPr>
          <p:spPr>
            <a:xfrm rot="15759005" flipV="1">
              <a:off x="3479056" y="1477128"/>
              <a:ext cx="1317475" cy="401618"/>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47">
              <a:extLst>
                <a:ext uri="{FF2B5EF4-FFF2-40B4-BE49-F238E27FC236}">
                  <a16:creationId xmlns:a16="http://schemas.microsoft.com/office/drawing/2014/main" id="{C8C593A5-E702-4D2B-BF21-ECE5C6E56432}"/>
                </a:ext>
              </a:extLst>
            </p:cNvPr>
            <p:cNvGrpSpPr/>
            <p:nvPr/>
          </p:nvGrpSpPr>
          <p:grpSpPr>
            <a:xfrm>
              <a:off x="3471131" y="5233160"/>
              <a:ext cx="501493" cy="634240"/>
              <a:chOff x="6106804" y="4039302"/>
              <a:chExt cx="666047" cy="774146"/>
            </a:xfrm>
          </p:grpSpPr>
          <p:sp>
            <p:nvSpPr>
              <p:cNvPr id="73" name="Oval 72">
                <a:extLst>
                  <a:ext uri="{FF2B5EF4-FFF2-40B4-BE49-F238E27FC236}">
                    <a16:creationId xmlns:a16="http://schemas.microsoft.com/office/drawing/2014/main" id="{34427C0A-69B2-4BC4-B163-8EB8578B917B}"/>
                  </a:ext>
                </a:extLst>
              </p:cNvPr>
              <p:cNvSpPr/>
              <p:nvPr/>
            </p:nvSpPr>
            <p:spPr>
              <a:xfrm rot="20163506">
                <a:off x="6229710" y="4039302"/>
                <a:ext cx="543141" cy="774146"/>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AD2FEAA7-AE9C-463E-995C-A3C414C1C785}"/>
                  </a:ext>
                </a:extLst>
              </p:cNvPr>
              <p:cNvSpPr/>
              <p:nvPr/>
            </p:nvSpPr>
            <p:spPr>
              <a:xfrm rot="20163506">
                <a:off x="6387712" y="4392141"/>
                <a:ext cx="362627" cy="315996"/>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606D0156-FE71-4749-857A-FCA0EB04CEC3}"/>
                  </a:ext>
                </a:extLst>
              </p:cNvPr>
              <p:cNvSpPr/>
              <p:nvPr/>
            </p:nvSpPr>
            <p:spPr>
              <a:xfrm rot="20163506">
                <a:off x="6106804" y="4062465"/>
                <a:ext cx="528885" cy="284304"/>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47">
              <a:extLst>
                <a:ext uri="{FF2B5EF4-FFF2-40B4-BE49-F238E27FC236}">
                  <a16:creationId xmlns:a16="http://schemas.microsoft.com/office/drawing/2014/main" id="{AA8C8288-5EDC-46A7-86CA-41F9498D95D4}"/>
                </a:ext>
              </a:extLst>
            </p:cNvPr>
            <p:cNvGrpSpPr/>
            <p:nvPr/>
          </p:nvGrpSpPr>
          <p:grpSpPr>
            <a:xfrm rot="2613352">
              <a:off x="3086557" y="5132460"/>
              <a:ext cx="501493" cy="634240"/>
              <a:chOff x="6106804" y="4039302"/>
              <a:chExt cx="666047" cy="774146"/>
            </a:xfrm>
          </p:grpSpPr>
          <p:sp>
            <p:nvSpPr>
              <p:cNvPr id="70" name="Oval 69">
                <a:extLst>
                  <a:ext uri="{FF2B5EF4-FFF2-40B4-BE49-F238E27FC236}">
                    <a16:creationId xmlns:a16="http://schemas.microsoft.com/office/drawing/2014/main" id="{F5C0B3F6-36C9-442D-BCCF-71A4CCD87339}"/>
                  </a:ext>
                </a:extLst>
              </p:cNvPr>
              <p:cNvSpPr/>
              <p:nvPr/>
            </p:nvSpPr>
            <p:spPr>
              <a:xfrm rot="20163506">
                <a:off x="6229710" y="4039302"/>
                <a:ext cx="543141" cy="774146"/>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9AD670E8-9327-4617-A309-1A9456140043}"/>
                  </a:ext>
                </a:extLst>
              </p:cNvPr>
              <p:cNvSpPr/>
              <p:nvPr/>
            </p:nvSpPr>
            <p:spPr>
              <a:xfrm rot="20163506">
                <a:off x="6387712" y="4392141"/>
                <a:ext cx="362627" cy="315996"/>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95E9D643-1A02-4C25-8A8A-EA92EB8B5B18}"/>
                  </a:ext>
                </a:extLst>
              </p:cNvPr>
              <p:cNvSpPr/>
              <p:nvPr/>
            </p:nvSpPr>
            <p:spPr>
              <a:xfrm rot="20163506">
                <a:off x="6106804" y="4062465"/>
                <a:ext cx="528885" cy="284304"/>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77">
              <a:extLst>
                <a:ext uri="{FF2B5EF4-FFF2-40B4-BE49-F238E27FC236}">
                  <a16:creationId xmlns:a16="http://schemas.microsoft.com/office/drawing/2014/main" id="{CD97BB54-76D5-4A61-A859-0AD91C9819A7}"/>
                </a:ext>
              </a:extLst>
            </p:cNvPr>
            <p:cNvGrpSpPr/>
            <p:nvPr/>
          </p:nvGrpSpPr>
          <p:grpSpPr>
            <a:xfrm>
              <a:off x="2438400" y="2059236"/>
              <a:ext cx="2286586" cy="3431088"/>
              <a:chOff x="3886200" y="1447800"/>
              <a:chExt cx="3036880" cy="4187946"/>
            </a:xfrm>
          </p:grpSpPr>
          <p:grpSp>
            <p:nvGrpSpPr>
              <p:cNvPr id="58" name="Group 54">
                <a:extLst>
                  <a:ext uri="{FF2B5EF4-FFF2-40B4-BE49-F238E27FC236}">
                    <a16:creationId xmlns:a16="http://schemas.microsoft.com/office/drawing/2014/main" id="{B338FC86-D558-4AF7-A3AA-34E2202A348B}"/>
                  </a:ext>
                </a:extLst>
              </p:cNvPr>
              <p:cNvGrpSpPr/>
              <p:nvPr/>
            </p:nvGrpSpPr>
            <p:grpSpPr>
              <a:xfrm>
                <a:off x="3886200" y="1447800"/>
                <a:ext cx="3036880" cy="4187946"/>
                <a:chOff x="4419600" y="2060454"/>
                <a:chExt cx="3036880" cy="4187946"/>
              </a:xfrm>
            </p:grpSpPr>
            <p:sp>
              <p:nvSpPr>
                <p:cNvPr id="61" name="Oval 60">
                  <a:extLst>
                    <a:ext uri="{FF2B5EF4-FFF2-40B4-BE49-F238E27FC236}">
                      <a16:creationId xmlns:a16="http://schemas.microsoft.com/office/drawing/2014/main" id="{655B06E1-F1A0-4681-8A77-D2B01E204FA1}"/>
                    </a:ext>
                  </a:extLst>
                </p:cNvPr>
                <p:cNvSpPr/>
                <p:nvPr/>
              </p:nvSpPr>
              <p:spPr>
                <a:xfrm rot="20216319">
                  <a:off x="6881857" y="3709053"/>
                  <a:ext cx="574623" cy="844447"/>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9139A683-562A-4105-A27F-505A91C08444}"/>
                    </a:ext>
                  </a:extLst>
                </p:cNvPr>
                <p:cNvSpPr/>
                <p:nvPr/>
              </p:nvSpPr>
              <p:spPr>
                <a:xfrm rot="1354115">
                  <a:off x="4419600" y="3736540"/>
                  <a:ext cx="574623" cy="844447"/>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62">
                  <a:extLst>
                    <a:ext uri="{FF2B5EF4-FFF2-40B4-BE49-F238E27FC236}">
                      <a16:creationId xmlns:a16="http://schemas.microsoft.com/office/drawing/2014/main" id="{2E93EF92-D721-40B8-A7EE-F99779400671}"/>
                    </a:ext>
                  </a:extLst>
                </p:cNvPr>
                <p:cNvSpPr/>
                <p:nvPr/>
              </p:nvSpPr>
              <p:spPr>
                <a:xfrm rot="20102191">
                  <a:off x="6267526" y="2091421"/>
                  <a:ext cx="990600" cy="2115430"/>
                </a:xfrm>
                <a:prstGeom prst="trapezoid">
                  <a:avLst>
                    <a:gd name="adj" fmla="val 34133"/>
                  </a:avLst>
                </a:prstGeom>
                <a:solidFill>
                  <a:srgbClr val="E3D0A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rapezoid 63">
                  <a:extLst>
                    <a:ext uri="{FF2B5EF4-FFF2-40B4-BE49-F238E27FC236}">
                      <a16:creationId xmlns:a16="http://schemas.microsoft.com/office/drawing/2014/main" id="{6C72E338-280E-4A51-B1D8-75DA3C67381D}"/>
                    </a:ext>
                  </a:extLst>
                </p:cNvPr>
                <p:cNvSpPr/>
                <p:nvPr/>
              </p:nvSpPr>
              <p:spPr>
                <a:xfrm rot="1327004">
                  <a:off x="4648115" y="2060454"/>
                  <a:ext cx="990600" cy="2115430"/>
                </a:xfrm>
                <a:prstGeom prst="trapezoid">
                  <a:avLst>
                    <a:gd name="adj" fmla="val 34133"/>
                  </a:avLst>
                </a:prstGeom>
                <a:solidFill>
                  <a:srgbClr val="E3D0A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apezoid 64">
                  <a:extLst>
                    <a:ext uri="{FF2B5EF4-FFF2-40B4-BE49-F238E27FC236}">
                      <a16:creationId xmlns:a16="http://schemas.microsoft.com/office/drawing/2014/main" id="{E1AEB21A-9D85-428B-8641-1A78DFD0CE70}"/>
                    </a:ext>
                  </a:extLst>
                </p:cNvPr>
                <p:cNvSpPr/>
                <p:nvPr/>
              </p:nvSpPr>
              <p:spPr>
                <a:xfrm>
                  <a:off x="4876800" y="2133600"/>
                  <a:ext cx="2133600" cy="4114800"/>
                </a:xfrm>
                <a:prstGeom prst="trapezoid">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Isosceles Triangle 65">
                  <a:extLst>
                    <a:ext uri="{FF2B5EF4-FFF2-40B4-BE49-F238E27FC236}">
                      <a16:creationId xmlns:a16="http://schemas.microsoft.com/office/drawing/2014/main" id="{D82F107B-B8C9-44A9-AA48-3488DAC33560}"/>
                    </a:ext>
                  </a:extLst>
                </p:cNvPr>
                <p:cNvSpPr/>
                <p:nvPr/>
              </p:nvSpPr>
              <p:spPr>
                <a:xfrm rot="10800000">
                  <a:off x="5638800" y="2133600"/>
                  <a:ext cx="609600" cy="762000"/>
                </a:xfrm>
                <a:prstGeom prst="triangl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076C380-2098-42BC-B5B4-A1FB7B4DA5D0}"/>
                    </a:ext>
                  </a:extLst>
                </p:cNvPr>
                <p:cNvSpPr/>
                <p:nvPr/>
              </p:nvSpPr>
              <p:spPr>
                <a:xfrm>
                  <a:off x="5181600" y="4419600"/>
                  <a:ext cx="1524000" cy="228600"/>
                </a:xfrm>
                <a:prstGeom prst="rect">
                  <a:avLst/>
                </a:prstGeom>
                <a:solidFill>
                  <a:schemeClr val="bg2">
                    <a:lumMod val="1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apezoid 67">
                  <a:extLst>
                    <a:ext uri="{FF2B5EF4-FFF2-40B4-BE49-F238E27FC236}">
                      <a16:creationId xmlns:a16="http://schemas.microsoft.com/office/drawing/2014/main" id="{6C708740-EC3E-469C-8141-062CC8596E69}"/>
                    </a:ext>
                  </a:extLst>
                </p:cNvPr>
                <p:cNvSpPr/>
                <p:nvPr/>
              </p:nvSpPr>
              <p:spPr>
                <a:xfrm rot="366654" flipH="1">
                  <a:off x="4940183" y="2083789"/>
                  <a:ext cx="706763" cy="3952346"/>
                </a:xfrm>
                <a:prstGeom prst="trapezoid">
                  <a:avLst>
                    <a:gd name="adj" fmla="val 34133"/>
                  </a:avLst>
                </a:prstGeom>
                <a:solidFill>
                  <a:srgbClr val="E3D0A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rapezoid 68">
                  <a:extLst>
                    <a:ext uri="{FF2B5EF4-FFF2-40B4-BE49-F238E27FC236}">
                      <a16:creationId xmlns:a16="http://schemas.microsoft.com/office/drawing/2014/main" id="{178371F6-BAFE-4391-B493-1F985966896A}"/>
                    </a:ext>
                  </a:extLst>
                </p:cNvPr>
                <p:cNvSpPr/>
                <p:nvPr/>
              </p:nvSpPr>
              <p:spPr>
                <a:xfrm rot="21233346">
                  <a:off x="6229030" y="2067506"/>
                  <a:ext cx="706763" cy="3967808"/>
                </a:xfrm>
                <a:prstGeom prst="trapezoid">
                  <a:avLst>
                    <a:gd name="adj" fmla="val 34133"/>
                  </a:avLst>
                </a:prstGeom>
                <a:solidFill>
                  <a:srgbClr val="E3D0A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9" name="Oval 58">
                <a:extLst>
                  <a:ext uri="{FF2B5EF4-FFF2-40B4-BE49-F238E27FC236}">
                    <a16:creationId xmlns:a16="http://schemas.microsoft.com/office/drawing/2014/main" id="{4910D546-C1D7-4BC1-8111-5AC7CE02FEA3}"/>
                  </a:ext>
                </a:extLst>
              </p:cNvPr>
              <p:cNvSpPr/>
              <p:nvPr/>
            </p:nvSpPr>
            <p:spPr>
              <a:xfrm rot="662489">
                <a:off x="4497112" y="1621162"/>
                <a:ext cx="381000" cy="1677051"/>
              </a:xfrm>
              <a:prstGeom prst="ellipse">
                <a:avLst/>
              </a:prstGeom>
              <a:solidFill>
                <a:srgbClr val="E3D0A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79C38869-53BE-49C5-B8FA-792099D974BB}"/>
                  </a:ext>
                </a:extLst>
              </p:cNvPr>
              <p:cNvSpPr/>
              <p:nvPr/>
            </p:nvSpPr>
            <p:spPr>
              <a:xfrm rot="20760750">
                <a:off x="5888734" y="1668594"/>
                <a:ext cx="381000" cy="1700366"/>
              </a:xfrm>
              <a:prstGeom prst="ellipse">
                <a:avLst/>
              </a:prstGeom>
              <a:solidFill>
                <a:srgbClr val="E3D0A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67">
              <a:extLst>
                <a:ext uri="{FF2B5EF4-FFF2-40B4-BE49-F238E27FC236}">
                  <a16:creationId xmlns:a16="http://schemas.microsoft.com/office/drawing/2014/main" id="{B76B8584-EDE1-4353-94F1-ADF18EA9D037}"/>
                </a:ext>
              </a:extLst>
            </p:cNvPr>
            <p:cNvGrpSpPr/>
            <p:nvPr/>
          </p:nvGrpSpPr>
          <p:grpSpPr>
            <a:xfrm rot="3964948">
              <a:off x="3047837" y="2527156"/>
              <a:ext cx="846586" cy="157044"/>
              <a:chOff x="6764312" y="5017957"/>
              <a:chExt cx="3174167" cy="544643"/>
            </a:xfrm>
          </p:grpSpPr>
          <p:sp>
            <p:nvSpPr>
              <p:cNvPr id="49" name="Rounded Rectangle 66">
                <a:extLst>
                  <a:ext uri="{FF2B5EF4-FFF2-40B4-BE49-F238E27FC236}">
                    <a16:creationId xmlns:a16="http://schemas.microsoft.com/office/drawing/2014/main" id="{371283C2-46AA-4997-9937-87FD1214A7C6}"/>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115">
                <a:extLst>
                  <a:ext uri="{FF2B5EF4-FFF2-40B4-BE49-F238E27FC236}">
                    <a16:creationId xmlns:a16="http://schemas.microsoft.com/office/drawing/2014/main" id="{D1F58C49-AF19-4853-AC65-5F4289E8569E}"/>
                  </a:ext>
                </a:extLst>
              </p:cNvPr>
              <p:cNvGrpSpPr/>
              <p:nvPr/>
            </p:nvGrpSpPr>
            <p:grpSpPr>
              <a:xfrm>
                <a:off x="6764312" y="5017957"/>
                <a:ext cx="3174167" cy="543394"/>
                <a:chOff x="4419600" y="6019800"/>
                <a:chExt cx="4553263" cy="718278"/>
              </a:xfrm>
            </p:grpSpPr>
            <p:sp>
              <p:nvSpPr>
                <p:cNvPr id="51" name="Multiply 68">
                  <a:extLst>
                    <a:ext uri="{FF2B5EF4-FFF2-40B4-BE49-F238E27FC236}">
                      <a16:creationId xmlns:a16="http://schemas.microsoft.com/office/drawing/2014/main" id="{7845D35C-394A-4281-9B81-19EE0C440AFA}"/>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Multiply 69">
                  <a:extLst>
                    <a:ext uri="{FF2B5EF4-FFF2-40B4-BE49-F238E27FC236}">
                      <a16:creationId xmlns:a16="http://schemas.microsoft.com/office/drawing/2014/main" id="{26BA4F25-D6F9-47CE-8EB9-9B6C1465A1D5}"/>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Diamond 52">
                  <a:extLst>
                    <a:ext uri="{FF2B5EF4-FFF2-40B4-BE49-F238E27FC236}">
                      <a16:creationId xmlns:a16="http://schemas.microsoft.com/office/drawing/2014/main" id="{AF32FF56-D8A3-4366-95FD-315A3B885F2F}"/>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Diamond 53">
                  <a:extLst>
                    <a:ext uri="{FF2B5EF4-FFF2-40B4-BE49-F238E27FC236}">
                      <a16:creationId xmlns:a16="http://schemas.microsoft.com/office/drawing/2014/main" id="{076564E3-08F3-491D-857D-DE49F1802896}"/>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Multiply 72">
                  <a:extLst>
                    <a:ext uri="{FF2B5EF4-FFF2-40B4-BE49-F238E27FC236}">
                      <a16:creationId xmlns:a16="http://schemas.microsoft.com/office/drawing/2014/main" id="{B2552E5C-4FAA-434F-BDE3-81CAEA716CB7}"/>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Diamond 55">
                  <a:extLst>
                    <a:ext uri="{FF2B5EF4-FFF2-40B4-BE49-F238E27FC236}">
                      <a16:creationId xmlns:a16="http://schemas.microsoft.com/office/drawing/2014/main" id="{F8B5357A-42DA-40FE-9895-84A868DF8B1C}"/>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Multiply 74">
                  <a:extLst>
                    <a:ext uri="{FF2B5EF4-FFF2-40B4-BE49-F238E27FC236}">
                      <a16:creationId xmlns:a16="http://schemas.microsoft.com/office/drawing/2014/main" id="{7D555DDC-004F-4295-89B1-9ECA6B1C40E7}"/>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 name="Oval 14">
              <a:extLst>
                <a:ext uri="{FF2B5EF4-FFF2-40B4-BE49-F238E27FC236}">
                  <a16:creationId xmlns:a16="http://schemas.microsoft.com/office/drawing/2014/main" id="{F304C297-EC0C-48A0-81C7-A0CEF8BCCDD7}"/>
                </a:ext>
              </a:extLst>
            </p:cNvPr>
            <p:cNvSpPr/>
            <p:nvPr/>
          </p:nvSpPr>
          <p:spPr>
            <a:xfrm>
              <a:off x="3069514" y="685800"/>
              <a:ext cx="1032731" cy="1623152"/>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 Diagonal Corner Rectangle 32">
              <a:extLst>
                <a:ext uri="{FF2B5EF4-FFF2-40B4-BE49-F238E27FC236}">
                  <a16:creationId xmlns:a16="http://schemas.microsoft.com/office/drawing/2014/main" id="{6A8F1CC8-FF56-4F90-817D-371F0193D656}"/>
                </a:ext>
              </a:extLst>
            </p:cNvPr>
            <p:cNvSpPr/>
            <p:nvPr/>
          </p:nvSpPr>
          <p:spPr>
            <a:xfrm rot="21077723">
              <a:off x="3103774" y="873946"/>
              <a:ext cx="897967" cy="437002"/>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Delay 16">
              <a:extLst>
                <a:ext uri="{FF2B5EF4-FFF2-40B4-BE49-F238E27FC236}">
                  <a16:creationId xmlns:a16="http://schemas.microsoft.com/office/drawing/2014/main" id="{48E76FAA-B471-44DB-9058-3D9FF5928759}"/>
                </a:ext>
              </a:extLst>
            </p:cNvPr>
            <p:cNvSpPr/>
            <p:nvPr/>
          </p:nvSpPr>
          <p:spPr>
            <a:xfrm rot="16200000">
              <a:off x="3396747" y="128560"/>
              <a:ext cx="374573" cy="1354183"/>
            </a:xfrm>
            <a:prstGeom prst="flowChartDelay">
              <a:avLst/>
            </a:prstGeom>
            <a:solidFill>
              <a:srgbClr val="E3D0A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84">
              <a:extLst>
                <a:ext uri="{FF2B5EF4-FFF2-40B4-BE49-F238E27FC236}">
                  <a16:creationId xmlns:a16="http://schemas.microsoft.com/office/drawing/2014/main" id="{75D6369C-5C55-4D87-B597-A608FD036AD0}"/>
                </a:ext>
              </a:extLst>
            </p:cNvPr>
            <p:cNvGrpSpPr/>
            <p:nvPr/>
          </p:nvGrpSpPr>
          <p:grpSpPr>
            <a:xfrm rot="17635052" flipH="1">
              <a:off x="3277333" y="2527157"/>
              <a:ext cx="846586" cy="157044"/>
              <a:chOff x="6764312" y="5017957"/>
              <a:chExt cx="3174167" cy="544643"/>
            </a:xfrm>
          </p:grpSpPr>
          <p:sp>
            <p:nvSpPr>
              <p:cNvPr id="40" name="Rounded Rectangle 57">
                <a:extLst>
                  <a:ext uri="{FF2B5EF4-FFF2-40B4-BE49-F238E27FC236}">
                    <a16:creationId xmlns:a16="http://schemas.microsoft.com/office/drawing/2014/main" id="{2B58487B-1CD5-4137-B81C-C4DF371FF5A3}"/>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115">
                <a:extLst>
                  <a:ext uri="{FF2B5EF4-FFF2-40B4-BE49-F238E27FC236}">
                    <a16:creationId xmlns:a16="http://schemas.microsoft.com/office/drawing/2014/main" id="{CD1264B6-4475-4544-8EA6-0C8360701FBE}"/>
                  </a:ext>
                </a:extLst>
              </p:cNvPr>
              <p:cNvGrpSpPr/>
              <p:nvPr/>
            </p:nvGrpSpPr>
            <p:grpSpPr>
              <a:xfrm>
                <a:off x="6764312" y="5017957"/>
                <a:ext cx="3174167" cy="543394"/>
                <a:chOff x="4419600" y="6019800"/>
                <a:chExt cx="4553263" cy="718278"/>
              </a:xfrm>
            </p:grpSpPr>
            <p:sp>
              <p:nvSpPr>
                <p:cNvPr id="42" name="Multiply 59">
                  <a:extLst>
                    <a:ext uri="{FF2B5EF4-FFF2-40B4-BE49-F238E27FC236}">
                      <a16:creationId xmlns:a16="http://schemas.microsoft.com/office/drawing/2014/main" id="{24AE8ACB-529C-46F2-969B-D2362B718F8B}"/>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ultiply 60">
                  <a:extLst>
                    <a:ext uri="{FF2B5EF4-FFF2-40B4-BE49-F238E27FC236}">
                      <a16:creationId xmlns:a16="http://schemas.microsoft.com/office/drawing/2014/main" id="{1ACA1C15-4CF5-4DC7-B348-14C8A2BEEA41}"/>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iamond 43">
                  <a:extLst>
                    <a:ext uri="{FF2B5EF4-FFF2-40B4-BE49-F238E27FC236}">
                      <a16:creationId xmlns:a16="http://schemas.microsoft.com/office/drawing/2014/main" id="{D166FF3B-E2AA-4D64-8B32-9F40449F0CFF}"/>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iamond 44">
                  <a:extLst>
                    <a:ext uri="{FF2B5EF4-FFF2-40B4-BE49-F238E27FC236}">
                      <a16:creationId xmlns:a16="http://schemas.microsoft.com/office/drawing/2014/main" id="{F086463E-881A-4600-817C-F109B139F35C}"/>
                    </a:ext>
                  </a:extLst>
                </p:cNvPr>
                <p:cNvSpPr/>
                <p:nvPr/>
              </p:nvSpPr>
              <p:spPr>
                <a:xfrm>
                  <a:off x="6553201" y="6128479"/>
                  <a:ext cx="243590" cy="529652"/>
                </a:xfrm>
                <a:prstGeom prst="diamond">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Multiply 63">
                  <a:extLst>
                    <a:ext uri="{FF2B5EF4-FFF2-40B4-BE49-F238E27FC236}">
                      <a16:creationId xmlns:a16="http://schemas.microsoft.com/office/drawing/2014/main" id="{7198E4FB-CE23-4DB9-B965-8D1CBB926DEF}"/>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iamond 46">
                  <a:extLst>
                    <a:ext uri="{FF2B5EF4-FFF2-40B4-BE49-F238E27FC236}">
                      <a16:creationId xmlns:a16="http://schemas.microsoft.com/office/drawing/2014/main" id="{811E6EEB-1BB2-4E94-83F1-DAD21359826F}"/>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Multiply 65">
                  <a:extLst>
                    <a:ext uri="{FF2B5EF4-FFF2-40B4-BE49-F238E27FC236}">
                      <a16:creationId xmlns:a16="http://schemas.microsoft.com/office/drawing/2014/main" id="{9513EB96-2FD8-44BC-B6A1-4E9A7D4D4F77}"/>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 name="Group 94">
              <a:extLst>
                <a:ext uri="{FF2B5EF4-FFF2-40B4-BE49-F238E27FC236}">
                  <a16:creationId xmlns:a16="http://schemas.microsoft.com/office/drawing/2014/main" id="{BE9B2FDA-364B-48CF-85F1-1EA4028DF8C1}"/>
                </a:ext>
              </a:extLst>
            </p:cNvPr>
            <p:cNvGrpSpPr/>
            <p:nvPr/>
          </p:nvGrpSpPr>
          <p:grpSpPr>
            <a:xfrm flipH="1">
              <a:off x="2725269" y="5305541"/>
              <a:ext cx="1764485" cy="211849"/>
              <a:chOff x="6764312" y="5017957"/>
              <a:chExt cx="3174167" cy="544643"/>
            </a:xfrm>
          </p:grpSpPr>
          <p:sp>
            <p:nvSpPr>
              <p:cNvPr id="31" name="Rounded Rectangle 48">
                <a:extLst>
                  <a:ext uri="{FF2B5EF4-FFF2-40B4-BE49-F238E27FC236}">
                    <a16:creationId xmlns:a16="http://schemas.microsoft.com/office/drawing/2014/main" id="{A8435F6F-F744-4DB6-AE56-3A72A831D277}"/>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115">
                <a:extLst>
                  <a:ext uri="{FF2B5EF4-FFF2-40B4-BE49-F238E27FC236}">
                    <a16:creationId xmlns:a16="http://schemas.microsoft.com/office/drawing/2014/main" id="{8D4CCDCD-73CB-4859-A87B-549D52FCCAEF}"/>
                  </a:ext>
                </a:extLst>
              </p:cNvPr>
              <p:cNvGrpSpPr/>
              <p:nvPr/>
            </p:nvGrpSpPr>
            <p:grpSpPr>
              <a:xfrm>
                <a:off x="6764312" y="5017957"/>
                <a:ext cx="3174167" cy="543394"/>
                <a:chOff x="4419600" y="6019800"/>
                <a:chExt cx="4553263" cy="718278"/>
              </a:xfrm>
            </p:grpSpPr>
            <p:sp>
              <p:nvSpPr>
                <p:cNvPr id="33" name="Multiply 50">
                  <a:extLst>
                    <a:ext uri="{FF2B5EF4-FFF2-40B4-BE49-F238E27FC236}">
                      <a16:creationId xmlns:a16="http://schemas.microsoft.com/office/drawing/2014/main" id="{3A1C2C8E-3704-4F78-A003-1BD01F67665C}"/>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Multiply 51">
                  <a:extLst>
                    <a:ext uri="{FF2B5EF4-FFF2-40B4-BE49-F238E27FC236}">
                      <a16:creationId xmlns:a16="http://schemas.microsoft.com/office/drawing/2014/main" id="{DBBCF241-E871-4A7A-96E5-BE5074682895}"/>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a:extLst>
                    <a:ext uri="{FF2B5EF4-FFF2-40B4-BE49-F238E27FC236}">
                      <a16:creationId xmlns:a16="http://schemas.microsoft.com/office/drawing/2014/main" id="{3977C099-8B00-4621-82D0-D7922823793E}"/>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iamond 35">
                  <a:extLst>
                    <a:ext uri="{FF2B5EF4-FFF2-40B4-BE49-F238E27FC236}">
                      <a16:creationId xmlns:a16="http://schemas.microsoft.com/office/drawing/2014/main" id="{252B8466-E140-4120-947F-2B15E43FF7ED}"/>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Multiply 54">
                  <a:extLst>
                    <a:ext uri="{FF2B5EF4-FFF2-40B4-BE49-F238E27FC236}">
                      <a16:creationId xmlns:a16="http://schemas.microsoft.com/office/drawing/2014/main" id="{DE1C9FB8-D8BA-4006-BCDF-2EFC021DD86D}"/>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a:extLst>
                    <a:ext uri="{FF2B5EF4-FFF2-40B4-BE49-F238E27FC236}">
                      <a16:creationId xmlns:a16="http://schemas.microsoft.com/office/drawing/2014/main" id="{9DD1330F-7B7D-4551-87AB-1ED04233AC57}"/>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ultiply 56">
                  <a:extLst>
                    <a:ext uri="{FF2B5EF4-FFF2-40B4-BE49-F238E27FC236}">
                      <a16:creationId xmlns:a16="http://schemas.microsoft.com/office/drawing/2014/main" id="{C5279D5A-62C6-4B60-B43D-F63A0219990F}"/>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Rounded Rectangle 36">
              <a:extLst>
                <a:ext uri="{FF2B5EF4-FFF2-40B4-BE49-F238E27FC236}">
                  <a16:creationId xmlns:a16="http://schemas.microsoft.com/office/drawing/2014/main" id="{E6394E84-6440-4DCC-9B0F-C60A1F25C696}"/>
                </a:ext>
              </a:extLst>
            </p:cNvPr>
            <p:cNvSpPr/>
            <p:nvPr/>
          </p:nvSpPr>
          <p:spPr>
            <a:xfrm>
              <a:off x="2862156" y="919233"/>
              <a:ext cx="1434349" cy="250702"/>
            </a:xfrm>
            <a:prstGeom prst="roundRect">
              <a:avLst>
                <a:gd name="adj" fmla="val 31968"/>
              </a:avLst>
            </a:prstGeom>
            <a:solidFill>
              <a:schemeClr val="bg2">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84">
              <a:extLst>
                <a:ext uri="{FF2B5EF4-FFF2-40B4-BE49-F238E27FC236}">
                  <a16:creationId xmlns:a16="http://schemas.microsoft.com/office/drawing/2014/main" id="{7D8B1C22-DAE9-4A07-8B78-282DDB377AE4}"/>
                </a:ext>
              </a:extLst>
            </p:cNvPr>
            <p:cNvGrpSpPr/>
            <p:nvPr/>
          </p:nvGrpSpPr>
          <p:grpSpPr>
            <a:xfrm flipH="1">
              <a:off x="2958376" y="971261"/>
              <a:ext cx="1241512" cy="164101"/>
              <a:chOff x="6764312" y="5017957"/>
              <a:chExt cx="3174167" cy="544643"/>
            </a:xfrm>
          </p:grpSpPr>
          <p:sp>
            <p:nvSpPr>
              <p:cNvPr id="22" name="Rounded Rectangle 38">
                <a:extLst>
                  <a:ext uri="{FF2B5EF4-FFF2-40B4-BE49-F238E27FC236}">
                    <a16:creationId xmlns:a16="http://schemas.microsoft.com/office/drawing/2014/main" id="{ADD15F72-D92B-4571-AF12-768EC01E1906}"/>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115">
                <a:extLst>
                  <a:ext uri="{FF2B5EF4-FFF2-40B4-BE49-F238E27FC236}">
                    <a16:creationId xmlns:a16="http://schemas.microsoft.com/office/drawing/2014/main" id="{63FC22B2-F4BC-4CB8-BDD0-224740C3BA10}"/>
                  </a:ext>
                </a:extLst>
              </p:cNvPr>
              <p:cNvGrpSpPr/>
              <p:nvPr/>
            </p:nvGrpSpPr>
            <p:grpSpPr>
              <a:xfrm>
                <a:off x="6764312" y="5017957"/>
                <a:ext cx="3174167" cy="543394"/>
                <a:chOff x="4419600" y="6019800"/>
                <a:chExt cx="4553263" cy="718278"/>
              </a:xfrm>
            </p:grpSpPr>
            <p:sp>
              <p:nvSpPr>
                <p:cNvPr id="24" name="Multiply 40">
                  <a:extLst>
                    <a:ext uri="{FF2B5EF4-FFF2-40B4-BE49-F238E27FC236}">
                      <a16:creationId xmlns:a16="http://schemas.microsoft.com/office/drawing/2014/main" id="{9B8BE27B-51E4-4A8B-8DA4-20EE9BE81F64}"/>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ultiply 41">
                  <a:extLst>
                    <a:ext uri="{FF2B5EF4-FFF2-40B4-BE49-F238E27FC236}">
                      <a16:creationId xmlns:a16="http://schemas.microsoft.com/office/drawing/2014/main" id="{3FBF89EC-C8CE-4F74-A954-B673BFD32047}"/>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mond 25">
                  <a:extLst>
                    <a:ext uri="{FF2B5EF4-FFF2-40B4-BE49-F238E27FC236}">
                      <a16:creationId xmlns:a16="http://schemas.microsoft.com/office/drawing/2014/main" id="{C8221CE7-E35C-46DD-9018-90579C8A82B5}"/>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iamond 26">
                  <a:extLst>
                    <a:ext uri="{FF2B5EF4-FFF2-40B4-BE49-F238E27FC236}">
                      <a16:creationId xmlns:a16="http://schemas.microsoft.com/office/drawing/2014/main" id="{A7E07D1B-F723-45FF-8C62-1C893E72D45F}"/>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Multiply 44">
                  <a:extLst>
                    <a:ext uri="{FF2B5EF4-FFF2-40B4-BE49-F238E27FC236}">
                      <a16:creationId xmlns:a16="http://schemas.microsoft.com/office/drawing/2014/main" id="{B9889248-5546-42DF-9718-53F5D8815900}"/>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iamond 28">
                  <a:extLst>
                    <a:ext uri="{FF2B5EF4-FFF2-40B4-BE49-F238E27FC236}">
                      <a16:creationId xmlns:a16="http://schemas.microsoft.com/office/drawing/2014/main" id="{0725EF04-5EA0-458D-9B38-732A16276040}"/>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ultiply 46">
                  <a:extLst>
                    <a:ext uri="{FF2B5EF4-FFF2-40B4-BE49-F238E27FC236}">
                      <a16:creationId xmlns:a16="http://schemas.microsoft.com/office/drawing/2014/main" id="{418F3612-0517-4F4D-807C-A7A90A825B81}"/>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6" name="Group 75">
            <a:extLst>
              <a:ext uri="{FF2B5EF4-FFF2-40B4-BE49-F238E27FC236}">
                <a16:creationId xmlns:a16="http://schemas.microsoft.com/office/drawing/2014/main" id="{126ADA6B-FCDA-4578-8A3E-8190B8748C3F}"/>
              </a:ext>
            </a:extLst>
          </p:cNvPr>
          <p:cNvGrpSpPr/>
          <p:nvPr/>
        </p:nvGrpSpPr>
        <p:grpSpPr>
          <a:xfrm>
            <a:off x="6694715" y="1828800"/>
            <a:ext cx="1205018" cy="2601685"/>
            <a:chOff x="7250292" y="1447800"/>
            <a:chExt cx="1857756" cy="4116333"/>
          </a:xfrm>
        </p:grpSpPr>
        <p:sp>
          <p:nvSpPr>
            <p:cNvPr id="77" name="Oval 76">
              <a:extLst>
                <a:ext uri="{FF2B5EF4-FFF2-40B4-BE49-F238E27FC236}">
                  <a16:creationId xmlns:a16="http://schemas.microsoft.com/office/drawing/2014/main" id="{505A1CC3-4C9D-454E-8EF7-86FEFD643627}"/>
                </a:ext>
              </a:extLst>
            </p:cNvPr>
            <p:cNvSpPr/>
            <p:nvPr/>
          </p:nvSpPr>
          <p:spPr>
            <a:xfrm rot="18316513" flipH="1">
              <a:off x="7780943" y="5211720"/>
              <a:ext cx="412005" cy="292821"/>
            </a:xfrm>
            <a:prstGeom prst="ellipse">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6AD4A1AC-ECC1-4CDF-96C9-EE103BA9CBE5}"/>
                </a:ext>
              </a:extLst>
            </p:cNvPr>
            <p:cNvSpPr/>
            <p:nvPr/>
          </p:nvSpPr>
          <p:spPr>
            <a:xfrm rot="14462845" flipH="1">
              <a:off x="8175233" y="5210120"/>
              <a:ext cx="412005" cy="292821"/>
            </a:xfrm>
            <a:prstGeom prst="ellipse">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rapezoid 78">
              <a:extLst>
                <a:ext uri="{FF2B5EF4-FFF2-40B4-BE49-F238E27FC236}">
                  <a16:creationId xmlns:a16="http://schemas.microsoft.com/office/drawing/2014/main" id="{C508EC75-8320-482E-AB6D-21B360E2B85B}"/>
                </a:ext>
              </a:extLst>
            </p:cNvPr>
            <p:cNvSpPr/>
            <p:nvPr/>
          </p:nvSpPr>
          <p:spPr>
            <a:xfrm rot="10800000">
              <a:off x="7696200" y="2971800"/>
              <a:ext cx="990600" cy="1066800"/>
            </a:xfrm>
            <a:prstGeom prst="trapezoid">
              <a:avLst>
                <a:gd name="adj" fmla="val 19726"/>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Isosceles Triangle 79">
              <a:extLst>
                <a:ext uri="{FF2B5EF4-FFF2-40B4-BE49-F238E27FC236}">
                  <a16:creationId xmlns:a16="http://schemas.microsoft.com/office/drawing/2014/main" id="{CAAE4F2F-7BB8-45BF-BD09-AA9EA9D56381}"/>
                </a:ext>
              </a:extLst>
            </p:cNvPr>
            <p:cNvSpPr/>
            <p:nvPr/>
          </p:nvSpPr>
          <p:spPr>
            <a:xfrm rot="10800000">
              <a:off x="7966166" y="2825931"/>
              <a:ext cx="407189" cy="523402"/>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3D7B8DC9-539E-42EB-8B2A-8360946240B5}"/>
                </a:ext>
              </a:extLst>
            </p:cNvPr>
            <p:cNvSpPr/>
            <p:nvPr/>
          </p:nvSpPr>
          <p:spPr>
            <a:xfrm rot="18316513" flipH="1">
              <a:off x="7209063" y="4283762"/>
              <a:ext cx="412005" cy="25133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9E592848-6150-4F5A-BC68-C906958EA5CA}"/>
                </a:ext>
              </a:extLst>
            </p:cNvPr>
            <p:cNvSpPr/>
            <p:nvPr/>
          </p:nvSpPr>
          <p:spPr>
            <a:xfrm rot="14645694" flipH="1">
              <a:off x="8776379" y="4229886"/>
              <a:ext cx="412005" cy="25133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ed Rectangle 100">
              <a:extLst>
                <a:ext uri="{FF2B5EF4-FFF2-40B4-BE49-F238E27FC236}">
                  <a16:creationId xmlns:a16="http://schemas.microsoft.com/office/drawing/2014/main" id="{1E00E590-0453-4C6C-9892-4CF25C22BF30}"/>
                </a:ext>
              </a:extLst>
            </p:cNvPr>
            <p:cNvSpPr/>
            <p:nvPr/>
          </p:nvSpPr>
          <p:spPr>
            <a:xfrm rot="1252567">
              <a:off x="7343101" y="3677366"/>
              <a:ext cx="423651" cy="774193"/>
            </a:xfrm>
            <a:prstGeom prst="roundRect">
              <a:avLst/>
            </a:prstGeom>
            <a:solidFill>
              <a:schemeClr val="accent5">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ed Rectangle 101">
              <a:extLst>
                <a:ext uri="{FF2B5EF4-FFF2-40B4-BE49-F238E27FC236}">
                  <a16:creationId xmlns:a16="http://schemas.microsoft.com/office/drawing/2014/main" id="{A39396CB-C7BF-4FA5-8E5E-E47DAF2EB176}"/>
                </a:ext>
              </a:extLst>
            </p:cNvPr>
            <p:cNvSpPr/>
            <p:nvPr/>
          </p:nvSpPr>
          <p:spPr>
            <a:xfrm rot="20282013">
              <a:off x="8621424" y="3631473"/>
              <a:ext cx="423651" cy="774193"/>
            </a:xfrm>
            <a:prstGeom prst="roundRect">
              <a:avLst/>
            </a:prstGeom>
            <a:solidFill>
              <a:schemeClr val="accent5">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rapezoid 154">
              <a:extLst>
                <a:ext uri="{FF2B5EF4-FFF2-40B4-BE49-F238E27FC236}">
                  <a16:creationId xmlns:a16="http://schemas.microsoft.com/office/drawing/2014/main" id="{175EBDE7-C573-42CC-AE54-F11DB38166D7}"/>
                </a:ext>
              </a:extLst>
            </p:cNvPr>
            <p:cNvSpPr/>
            <p:nvPr/>
          </p:nvSpPr>
          <p:spPr>
            <a:xfrm rot="1246248">
              <a:off x="7466732" y="2867788"/>
              <a:ext cx="525950" cy="1380723"/>
            </a:xfrm>
            <a:custGeom>
              <a:avLst/>
              <a:gdLst>
                <a:gd name="connsiteX0" fmla="*/ 0 w 990600"/>
                <a:gd name="connsiteY0" fmla="*/ 1322820 h 1322820"/>
                <a:gd name="connsiteX1" fmla="*/ 308612 w 990600"/>
                <a:gd name="connsiteY1" fmla="*/ 0 h 1322820"/>
                <a:gd name="connsiteX2" fmla="*/ 681988 w 990600"/>
                <a:gd name="connsiteY2" fmla="*/ 0 h 1322820"/>
                <a:gd name="connsiteX3" fmla="*/ 990600 w 990600"/>
                <a:gd name="connsiteY3" fmla="*/ 1322820 h 1322820"/>
                <a:gd name="connsiteX4" fmla="*/ 0 w 990600"/>
                <a:gd name="connsiteY4" fmla="*/ 1322820 h 1322820"/>
                <a:gd name="connsiteX0" fmla="*/ 68750 w 1059350"/>
                <a:gd name="connsiteY0" fmla="*/ 1322820 h 1322820"/>
                <a:gd name="connsiteX1" fmla="*/ 377362 w 1059350"/>
                <a:gd name="connsiteY1" fmla="*/ 0 h 1322820"/>
                <a:gd name="connsiteX2" fmla="*/ 750738 w 1059350"/>
                <a:gd name="connsiteY2" fmla="*/ 0 h 1322820"/>
                <a:gd name="connsiteX3" fmla="*/ 1059350 w 1059350"/>
                <a:gd name="connsiteY3" fmla="*/ 1322820 h 1322820"/>
                <a:gd name="connsiteX4" fmla="*/ 68750 w 1059350"/>
                <a:gd name="connsiteY4" fmla="*/ 1322820 h 1322820"/>
                <a:gd name="connsiteX0" fmla="*/ 68750 w 1059350"/>
                <a:gd name="connsiteY0" fmla="*/ 1322820 h 1411840"/>
                <a:gd name="connsiteX1" fmla="*/ 377362 w 1059350"/>
                <a:gd name="connsiteY1" fmla="*/ 0 h 1411840"/>
                <a:gd name="connsiteX2" fmla="*/ 750738 w 1059350"/>
                <a:gd name="connsiteY2" fmla="*/ 0 h 1411840"/>
                <a:gd name="connsiteX3" fmla="*/ 1059350 w 1059350"/>
                <a:gd name="connsiteY3" fmla="*/ 1322820 h 1411840"/>
                <a:gd name="connsiteX4" fmla="*/ 68750 w 1059350"/>
                <a:gd name="connsiteY4" fmla="*/ 1322820 h 1411840"/>
                <a:gd name="connsiteX0" fmla="*/ 68750 w 1059350"/>
                <a:gd name="connsiteY0" fmla="*/ 1322820 h 1414156"/>
                <a:gd name="connsiteX1" fmla="*/ 377362 w 1059350"/>
                <a:gd name="connsiteY1" fmla="*/ 0 h 1414156"/>
                <a:gd name="connsiteX2" fmla="*/ 750738 w 1059350"/>
                <a:gd name="connsiteY2" fmla="*/ 0 h 1414156"/>
                <a:gd name="connsiteX3" fmla="*/ 1059350 w 1059350"/>
                <a:gd name="connsiteY3" fmla="*/ 1331529 h 1414156"/>
                <a:gd name="connsiteX4" fmla="*/ 68750 w 1059350"/>
                <a:gd name="connsiteY4" fmla="*/ 1322820 h 1414156"/>
                <a:gd name="connsiteX0" fmla="*/ 68750 w 1059350"/>
                <a:gd name="connsiteY0" fmla="*/ 1322820 h 1380723"/>
                <a:gd name="connsiteX1" fmla="*/ 377362 w 1059350"/>
                <a:gd name="connsiteY1" fmla="*/ 0 h 1380723"/>
                <a:gd name="connsiteX2" fmla="*/ 750738 w 1059350"/>
                <a:gd name="connsiteY2" fmla="*/ 0 h 1380723"/>
                <a:gd name="connsiteX3" fmla="*/ 1059350 w 1059350"/>
                <a:gd name="connsiteY3" fmla="*/ 1331529 h 1380723"/>
                <a:gd name="connsiteX4" fmla="*/ 68750 w 1059350"/>
                <a:gd name="connsiteY4" fmla="*/ 1322820 h 1380723"/>
                <a:gd name="connsiteX0" fmla="*/ 68750 w 1104994"/>
                <a:gd name="connsiteY0" fmla="*/ 1322820 h 1380723"/>
                <a:gd name="connsiteX1" fmla="*/ 377362 w 1104994"/>
                <a:gd name="connsiteY1" fmla="*/ 0 h 1380723"/>
                <a:gd name="connsiteX2" fmla="*/ 750738 w 1104994"/>
                <a:gd name="connsiteY2" fmla="*/ 0 h 1380723"/>
                <a:gd name="connsiteX3" fmla="*/ 1059350 w 1104994"/>
                <a:gd name="connsiteY3" fmla="*/ 1331529 h 1380723"/>
                <a:gd name="connsiteX4" fmla="*/ 68750 w 1104994"/>
                <a:gd name="connsiteY4" fmla="*/ 1322820 h 1380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994" h="1380723">
                  <a:moveTo>
                    <a:pt x="68750" y="1322820"/>
                  </a:moveTo>
                  <a:cubicBezTo>
                    <a:pt x="-168013" y="820920"/>
                    <a:pt x="274491" y="440940"/>
                    <a:pt x="377362" y="0"/>
                  </a:cubicBezTo>
                  <a:lnTo>
                    <a:pt x="750738" y="0"/>
                  </a:lnTo>
                  <a:cubicBezTo>
                    <a:pt x="853609" y="443843"/>
                    <a:pt x="1235153" y="931229"/>
                    <a:pt x="1059350" y="1331529"/>
                  </a:cubicBezTo>
                  <a:cubicBezTo>
                    <a:pt x="729150" y="1122524"/>
                    <a:pt x="337990" y="1523117"/>
                    <a:pt x="68750" y="1322820"/>
                  </a:cubicBezTo>
                  <a:close/>
                </a:path>
              </a:pathLst>
            </a:cu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rapezoid 154">
              <a:extLst>
                <a:ext uri="{FF2B5EF4-FFF2-40B4-BE49-F238E27FC236}">
                  <a16:creationId xmlns:a16="http://schemas.microsoft.com/office/drawing/2014/main" id="{B145C6F3-1BDB-411E-B3B6-18E4879A4E37}"/>
                </a:ext>
              </a:extLst>
            </p:cNvPr>
            <p:cNvSpPr/>
            <p:nvPr/>
          </p:nvSpPr>
          <p:spPr>
            <a:xfrm rot="20383027" flipH="1">
              <a:off x="8395040" y="2867754"/>
              <a:ext cx="525950" cy="1380723"/>
            </a:xfrm>
            <a:custGeom>
              <a:avLst/>
              <a:gdLst>
                <a:gd name="connsiteX0" fmla="*/ 0 w 990600"/>
                <a:gd name="connsiteY0" fmla="*/ 1322820 h 1322820"/>
                <a:gd name="connsiteX1" fmla="*/ 308612 w 990600"/>
                <a:gd name="connsiteY1" fmla="*/ 0 h 1322820"/>
                <a:gd name="connsiteX2" fmla="*/ 681988 w 990600"/>
                <a:gd name="connsiteY2" fmla="*/ 0 h 1322820"/>
                <a:gd name="connsiteX3" fmla="*/ 990600 w 990600"/>
                <a:gd name="connsiteY3" fmla="*/ 1322820 h 1322820"/>
                <a:gd name="connsiteX4" fmla="*/ 0 w 990600"/>
                <a:gd name="connsiteY4" fmla="*/ 1322820 h 1322820"/>
                <a:gd name="connsiteX0" fmla="*/ 68750 w 1059350"/>
                <a:gd name="connsiteY0" fmla="*/ 1322820 h 1322820"/>
                <a:gd name="connsiteX1" fmla="*/ 377362 w 1059350"/>
                <a:gd name="connsiteY1" fmla="*/ 0 h 1322820"/>
                <a:gd name="connsiteX2" fmla="*/ 750738 w 1059350"/>
                <a:gd name="connsiteY2" fmla="*/ 0 h 1322820"/>
                <a:gd name="connsiteX3" fmla="*/ 1059350 w 1059350"/>
                <a:gd name="connsiteY3" fmla="*/ 1322820 h 1322820"/>
                <a:gd name="connsiteX4" fmla="*/ 68750 w 1059350"/>
                <a:gd name="connsiteY4" fmla="*/ 1322820 h 1322820"/>
                <a:gd name="connsiteX0" fmla="*/ 68750 w 1059350"/>
                <a:gd name="connsiteY0" fmla="*/ 1322820 h 1411840"/>
                <a:gd name="connsiteX1" fmla="*/ 377362 w 1059350"/>
                <a:gd name="connsiteY1" fmla="*/ 0 h 1411840"/>
                <a:gd name="connsiteX2" fmla="*/ 750738 w 1059350"/>
                <a:gd name="connsiteY2" fmla="*/ 0 h 1411840"/>
                <a:gd name="connsiteX3" fmla="*/ 1059350 w 1059350"/>
                <a:gd name="connsiteY3" fmla="*/ 1322820 h 1411840"/>
                <a:gd name="connsiteX4" fmla="*/ 68750 w 1059350"/>
                <a:gd name="connsiteY4" fmla="*/ 1322820 h 1411840"/>
                <a:gd name="connsiteX0" fmla="*/ 68750 w 1059350"/>
                <a:gd name="connsiteY0" fmla="*/ 1322820 h 1414156"/>
                <a:gd name="connsiteX1" fmla="*/ 377362 w 1059350"/>
                <a:gd name="connsiteY1" fmla="*/ 0 h 1414156"/>
                <a:gd name="connsiteX2" fmla="*/ 750738 w 1059350"/>
                <a:gd name="connsiteY2" fmla="*/ 0 h 1414156"/>
                <a:gd name="connsiteX3" fmla="*/ 1059350 w 1059350"/>
                <a:gd name="connsiteY3" fmla="*/ 1331529 h 1414156"/>
                <a:gd name="connsiteX4" fmla="*/ 68750 w 1059350"/>
                <a:gd name="connsiteY4" fmla="*/ 1322820 h 1414156"/>
                <a:gd name="connsiteX0" fmla="*/ 68750 w 1059350"/>
                <a:gd name="connsiteY0" fmla="*/ 1322820 h 1380723"/>
                <a:gd name="connsiteX1" fmla="*/ 377362 w 1059350"/>
                <a:gd name="connsiteY1" fmla="*/ 0 h 1380723"/>
                <a:gd name="connsiteX2" fmla="*/ 750738 w 1059350"/>
                <a:gd name="connsiteY2" fmla="*/ 0 h 1380723"/>
                <a:gd name="connsiteX3" fmla="*/ 1059350 w 1059350"/>
                <a:gd name="connsiteY3" fmla="*/ 1331529 h 1380723"/>
                <a:gd name="connsiteX4" fmla="*/ 68750 w 1059350"/>
                <a:gd name="connsiteY4" fmla="*/ 1322820 h 1380723"/>
                <a:gd name="connsiteX0" fmla="*/ 68750 w 1104994"/>
                <a:gd name="connsiteY0" fmla="*/ 1322820 h 1380723"/>
                <a:gd name="connsiteX1" fmla="*/ 377362 w 1104994"/>
                <a:gd name="connsiteY1" fmla="*/ 0 h 1380723"/>
                <a:gd name="connsiteX2" fmla="*/ 750738 w 1104994"/>
                <a:gd name="connsiteY2" fmla="*/ 0 h 1380723"/>
                <a:gd name="connsiteX3" fmla="*/ 1059350 w 1104994"/>
                <a:gd name="connsiteY3" fmla="*/ 1331529 h 1380723"/>
                <a:gd name="connsiteX4" fmla="*/ 68750 w 1104994"/>
                <a:gd name="connsiteY4" fmla="*/ 1322820 h 1380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994" h="1380723">
                  <a:moveTo>
                    <a:pt x="68750" y="1322820"/>
                  </a:moveTo>
                  <a:cubicBezTo>
                    <a:pt x="-168013" y="820920"/>
                    <a:pt x="274491" y="440940"/>
                    <a:pt x="377362" y="0"/>
                  </a:cubicBezTo>
                  <a:lnTo>
                    <a:pt x="750738" y="0"/>
                  </a:lnTo>
                  <a:cubicBezTo>
                    <a:pt x="853609" y="443843"/>
                    <a:pt x="1235153" y="931229"/>
                    <a:pt x="1059350" y="1331529"/>
                  </a:cubicBezTo>
                  <a:cubicBezTo>
                    <a:pt x="729150" y="1122524"/>
                    <a:pt x="337990" y="1523117"/>
                    <a:pt x="68750" y="1322820"/>
                  </a:cubicBezTo>
                  <a:close/>
                </a:path>
              </a:pathLst>
            </a:cu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rapezoid 86">
              <a:extLst>
                <a:ext uri="{FF2B5EF4-FFF2-40B4-BE49-F238E27FC236}">
                  <a16:creationId xmlns:a16="http://schemas.microsoft.com/office/drawing/2014/main" id="{CFB3C5AE-7D80-4B93-951A-E11D0896A2B7}"/>
                </a:ext>
              </a:extLst>
            </p:cNvPr>
            <p:cNvSpPr/>
            <p:nvPr/>
          </p:nvSpPr>
          <p:spPr>
            <a:xfrm>
              <a:off x="7485016" y="4027715"/>
              <a:ext cx="1415143" cy="1322820"/>
            </a:xfrm>
            <a:prstGeom prst="trapezoid">
              <a:avLst>
                <a:gd name="adj" fmla="val 31154"/>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92">
              <a:extLst>
                <a:ext uri="{FF2B5EF4-FFF2-40B4-BE49-F238E27FC236}">
                  <a16:creationId xmlns:a16="http://schemas.microsoft.com/office/drawing/2014/main" id="{06C979FF-170A-4EBB-A011-61A4F7920181}"/>
                </a:ext>
              </a:extLst>
            </p:cNvPr>
            <p:cNvSpPr/>
            <p:nvPr/>
          </p:nvSpPr>
          <p:spPr>
            <a:xfrm>
              <a:off x="7741978" y="1981200"/>
              <a:ext cx="868621" cy="1143000"/>
            </a:xfrm>
            <a:custGeom>
              <a:avLst/>
              <a:gdLst>
                <a:gd name="connsiteX0" fmla="*/ 0 w 838200"/>
                <a:gd name="connsiteY0" fmla="*/ 571500 h 1143000"/>
                <a:gd name="connsiteX1" fmla="*/ 419100 w 838200"/>
                <a:gd name="connsiteY1" fmla="*/ 0 h 1143000"/>
                <a:gd name="connsiteX2" fmla="*/ 838200 w 838200"/>
                <a:gd name="connsiteY2" fmla="*/ 571500 h 1143000"/>
                <a:gd name="connsiteX3" fmla="*/ 419100 w 838200"/>
                <a:gd name="connsiteY3" fmla="*/ 1143000 h 1143000"/>
                <a:gd name="connsiteX4" fmla="*/ 0 w 838200"/>
                <a:gd name="connsiteY4" fmla="*/ 571500 h 1143000"/>
                <a:gd name="connsiteX0" fmla="*/ 30421 w 868621"/>
                <a:gd name="connsiteY0" fmla="*/ 571500 h 1143000"/>
                <a:gd name="connsiteX1" fmla="*/ 449521 w 868621"/>
                <a:gd name="connsiteY1" fmla="*/ 0 h 1143000"/>
                <a:gd name="connsiteX2" fmla="*/ 868621 w 868621"/>
                <a:gd name="connsiteY2" fmla="*/ 571500 h 1143000"/>
                <a:gd name="connsiteX3" fmla="*/ 449521 w 868621"/>
                <a:gd name="connsiteY3" fmla="*/ 1143000 h 1143000"/>
                <a:gd name="connsiteX4" fmla="*/ 30421 w 868621"/>
                <a:gd name="connsiteY4" fmla="*/ 571500 h 1143000"/>
                <a:gd name="connsiteX0" fmla="*/ 30421 w 868621"/>
                <a:gd name="connsiteY0" fmla="*/ 571500 h 1143000"/>
                <a:gd name="connsiteX1" fmla="*/ 449521 w 868621"/>
                <a:gd name="connsiteY1" fmla="*/ 0 h 1143000"/>
                <a:gd name="connsiteX2" fmla="*/ 868621 w 868621"/>
                <a:gd name="connsiteY2" fmla="*/ 571500 h 1143000"/>
                <a:gd name="connsiteX3" fmla="*/ 449521 w 868621"/>
                <a:gd name="connsiteY3" fmla="*/ 1143000 h 1143000"/>
                <a:gd name="connsiteX4" fmla="*/ 30421 w 868621"/>
                <a:gd name="connsiteY4" fmla="*/ 57150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621" h="1143000">
                  <a:moveTo>
                    <a:pt x="30421" y="571500"/>
                  </a:moveTo>
                  <a:cubicBezTo>
                    <a:pt x="-100207" y="290704"/>
                    <a:pt x="218058" y="0"/>
                    <a:pt x="449521" y="0"/>
                  </a:cubicBezTo>
                  <a:cubicBezTo>
                    <a:pt x="680984" y="0"/>
                    <a:pt x="868621" y="255869"/>
                    <a:pt x="868621" y="571500"/>
                  </a:cubicBezTo>
                  <a:cubicBezTo>
                    <a:pt x="737992" y="834880"/>
                    <a:pt x="680984" y="1143000"/>
                    <a:pt x="449521" y="1143000"/>
                  </a:cubicBezTo>
                  <a:cubicBezTo>
                    <a:pt x="218058" y="1143000"/>
                    <a:pt x="161049" y="852296"/>
                    <a:pt x="30421" y="571500"/>
                  </a:cubicBezTo>
                  <a:close/>
                </a:path>
              </a:pathLst>
            </a:cu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106">
              <a:extLst>
                <a:ext uri="{FF2B5EF4-FFF2-40B4-BE49-F238E27FC236}">
                  <a16:creationId xmlns:a16="http://schemas.microsoft.com/office/drawing/2014/main" id="{87CCE1CE-6809-4C1A-A391-F85CF9C25391}"/>
                </a:ext>
              </a:extLst>
            </p:cNvPr>
            <p:cNvSpPr/>
            <p:nvPr/>
          </p:nvSpPr>
          <p:spPr>
            <a:xfrm flipH="1">
              <a:off x="7391400" y="1523097"/>
              <a:ext cx="1600898" cy="1982546"/>
            </a:xfrm>
            <a:custGeom>
              <a:avLst/>
              <a:gdLst>
                <a:gd name="connsiteX0" fmla="*/ 843817 w 1600898"/>
                <a:gd name="connsiteY0" fmla="*/ 131 h 1982546"/>
                <a:gd name="connsiteX1" fmla="*/ 673196 w 1600898"/>
                <a:gd name="connsiteY1" fmla="*/ 67143 h 1982546"/>
                <a:gd name="connsiteX2" fmla="*/ 534388 w 1600898"/>
                <a:gd name="connsiteY2" fmla="*/ 78625 h 1982546"/>
                <a:gd name="connsiteX3" fmla="*/ 500165 w 1600898"/>
                <a:gd name="connsiteY3" fmla="*/ 188253 h 1982546"/>
                <a:gd name="connsiteX4" fmla="*/ 344838 w 1600898"/>
                <a:gd name="connsiteY4" fmla="*/ 245538 h 1982546"/>
                <a:gd name="connsiteX5" fmla="*/ 342794 w 1600898"/>
                <a:gd name="connsiteY5" fmla="*/ 313126 h 1982546"/>
                <a:gd name="connsiteX6" fmla="*/ 366625 w 1600898"/>
                <a:gd name="connsiteY6" fmla="*/ 343370 h 1982546"/>
                <a:gd name="connsiteX7" fmla="*/ 354292 w 1600898"/>
                <a:gd name="connsiteY7" fmla="*/ 380060 h 1982546"/>
                <a:gd name="connsiteX8" fmla="*/ 353920 w 1600898"/>
                <a:gd name="connsiteY8" fmla="*/ 381167 h 1982546"/>
                <a:gd name="connsiteX9" fmla="*/ 270179 w 1600898"/>
                <a:gd name="connsiteY9" fmla="*/ 362886 h 1982546"/>
                <a:gd name="connsiteX10" fmla="*/ 249597 w 1600898"/>
                <a:gd name="connsiteY10" fmla="*/ 421688 h 1982546"/>
                <a:gd name="connsiteX11" fmla="*/ 249574 w 1600898"/>
                <a:gd name="connsiteY11" fmla="*/ 421754 h 1982546"/>
                <a:gd name="connsiteX12" fmla="*/ 146080 w 1600898"/>
                <a:gd name="connsiteY12" fmla="*/ 460850 h 1982546"/>
                <a:gd name="connsiteX13" fmla="*/ 124805 w 1600898"/>
                <a:gd name="connsiteY13" fmla="*/ 631981 h 1982546"/>
                <a:gd name="connsiteX14" fmla="*/ 124349 w 1600898"/>
                <a:gd name="connsiteY14" fmla="*/ 635122 h 1982546"/>
                <a:gd name="connsiteX15" fmla="*/ 76590 w 1600898"/>
                <a:gd name="connsiteY15" fmla="*/ 754293 h 1982546"/>
                <a:gd name="connsiteX16" fmla="*/ 102741 w 1600898"/>
                <a:gd name="connsiteY16" fmla="*/ 888367 h 1982546"/>
                <a:gd name="connsiteX17" fmla="*/ 90357 w 1600898"/>
                <a:gd name="connsiteY17" fmla="*/ 1019049 h 1982546"/>
                <a:gd name="connsiteX18" fmla="*/ 110465 w 1600898"/>
                <a:gd name="connsiteY18" fmla="*/ 1087914 h 1982546"/>
                <a:gd name="connsiteX19" fmla="*/ 92501 w 1600898"/>
                <a:gd name="connsiteY19" fmla="*/ 1102723 h 1982546"/>
                <a:gd name="connsiteX20" fmla="*/ 69880 w 1600898"/>
                <a:gd name="connsiteY20" fmla="*/ 1146650 h 1982546"/>
                <a:gd name="connsiteX21" fmla="*/ 48605 w 1600898"/>
                <a:gd name="connsiteY21" fmla="*/ 1317781 h 1982546"/>
                <a:gd name="connsiteX22" fmla="*/ 48149 w 1600898"/>
                <a:gd name="connsiteY22" fmla="*/ 1320923 h 1982546"/>
                <a:gd name="connsiteX23" fmla="*/ 389 w 1600898"/>
                <a:gd name="connsiteY23" fmla="*/ 1440093 h 1982546"/>
                <a:gd name="connsiteX24" fmla="*/ 26541 w 1600898"/>
                <a:gd name="connsiteY24" fmla="*/ 1574168 h 1982546"/>
                <a:gd name="connsiteX25" fmla="*/ 14157 w 1600898"/>
                <a:gd name="connsiteY25" fmla="*/ 1704849 h 1982546"/>
                <a:gd name="connsiteX26" fmla="*/ 72115 w 1600898"/>
                <a:gd name="connsiteY26" fmla="*/ 1801662 h 1982546"/>
                <a:gd name="connsiteX27" fmla="*/ 203933 w 1600898"/>
                <a:gd name="connsiteY27" fmla="*/ 1888660 h 1982546"/>
                <a:gd name="connsiteX28" fmla="*/ 292673 w 1600898"/>
                <a:gd name="connsiteY28" fmla="*/ 1976714 h 1982546"/>
                <a:gd name="connsiteX29" fmla="*/ 353026 w 1600898"/>
                <a:gd name="connsiteY29" fmla="*/ 1832458 h 1982546"/>
                <a:gd name="connsiteX30" fmla="*/ 437481 w 1600898"/>
                <a:gd name="connsiteY30" fmla="*/ 1816085 h 1982546"/>
                <a:gd name="connsiteX31" fmla="*/ 462287 w 1600898"/>
                <a:gd name="connsiteY31" fmla="*/ 1680864 h 1982546"/>
                <a:gd name="connsiteX32" fmla="*/ 531579 w 1600898"/>
                <a:gd name="connsiteY32" fmla="*/ 1523056 h 1982546"/>
                <a:gd name="connsiteX33" fmla="*/ 516787 w 1600898"/>
                <a:gd name="connsiteY33" fmla="*/ 1342776 h 1982546"/>
                <a:gd name="connsiteX34" fmla="*/ 518812 w 1600898"/>
                <a:gd name="connsiteY34" fmla="*/ 1224867 h 1982546"/>
                <a:gd name="connsiteX35" fmla="*/ 501600 w 1600898"/>
                <a:gd name="connsiteY35" fmla="*/ 1156069 h 1982546"/>
                <a:gd name="connsiteX36" fmla="*/ 496306 w 1600898"/>
                <a:gd name="connsiteY36" fmla="*/ 1148525 h 1982546"/>
                <a:gd name="connsiteX37" fmla="*/ 513681 w 1600898"/>
                <a:gd name="connsiteY37" fmla="*/ 1130285 h 1982546"/>
                <a:gd name="connsiteX38" fmla="*/ 538487 w 1600898"/>
                <a:gd name="connsiteY38" fmla="*/ 995064 h 1982546"/>
                <a:gd name="connsiteX39" fmla="*/ 607779 w 1600898"/>
                <a:gd name="connsiteY39" fmla="*/ 837255 h 1982546"/>
                <a:gd name="connsiteX40" fmla="*/ 608556 w 1600898"/>
                <a:gd name="connsiteY40" fmla="*/ 742833 h 1982546"/>
                <a:gd name="connsiteX41" fmla="*/ 594619 w 1600898"/>
                <a:gd name="connsiteY41" fmla="*/ 665973 h 1982546"/>
                <a:gd name="connsiteX42" fmla="*/ 622148 w 1600898"/>
                <a:gd name="connsiteY42" fmla="*/ 670775 h 1982546"/>
                <a:gd name="connsiteX43" fmla="*/ 685368 w 1600898"/>
                <a:gd name="connsiteY43" fmla="*/ 663139 h 1982546"/>
                <a:gd name="connsiteX44" fmla="*/ 812149 w 1600898"/>
                <a:gd name="connsiteY44" fmla="*/ 719189 h 1982546"/>
                <a:gd name="connsiteX45" fmla="*/ 940018 w 1600898"/>
                <a:gd name="connsiteY45" fmla="*/ 674655 h 1982546"/>
                <a:gd name="connsiteX46" fmla="*/ 943218 w 1600898"/>
                <a:gd name="connsiteY46" fmla="*/ 674547 h 1982546"/>
                <a:gd name="connsiteX47" fmla="*/ 1003470 w 1600898"/>
                <a:gd name="connsiteY47" fmla="*/ 681467 h 1982546"/>
                <a:gd name="connsiteX48" fmla="*/ 992342 w 1600898"/>
                <a:gd name="connsiteY48" fmla="*/ 742834 h 1982546"/>
                <a:gd name="connsiteX49" fmla="*/ 993119 w 1600898"/>
                <a:gd name="connsiteY49" fmla="*/ 837255 h 1982546"/>
                <a:gd name="connsiteX50" fmla="*/ 1062411 w 1600898"/>
                <a:gd name="connsiteY50" fmla="*/ 995064 h 1982546"/>
                <a:gd name="connsiteX51" fmla="*/ 1087217 w 1600898"/>
                <a:gd name="connsiteY51" fmla="*/ 1130285 h 1982546"/>
                <a:gd name="connsiteX52" fmla="*/ 1104592 w 1600898"/>
                <a:gd name="connsiteY52" fmla="*/ 1148526 h 1982546"/>
                <a:gd name="connsiteX53" fmla="*/ 1099298 w 1600898"/>
                <a:gd name="connsiteY53" fmla="*/ 1156070 h 1982546"/>
                <a:gd name="connsiteX54" fmla="*/ 1082086 w 1600898"/>
                <a:gd name="connsiteY54" fmla="*/ 1224867 h 1982546"/>
                <a:gd name="connsiteX55" fmla="*/ 1084111 w 1600898"/>
                <a:gd name="connsiteY55" fmla="*/ 1342776 h 1982546"/>
                <a:gd name="connsiteX56" fmla="*/ 1069319 w 1600898"/>
                <a:gd name="connsiteY56" fmla="*/ 1523057 h 1982546"/>
                <a:gd name="connsiteX57" fmla="*/ 1138611 w 1600898"/>
                <a:gd name="connsiteY57" fmla="*/ 1680865 h 1982546"/>
                <a:gd name="connsiteX58" fmla="*/ 1163417 w 1600898"/>
                <a:gd name="connsiteY58" fmla="*/ 1816086 h 1982546"/>
                <a:gd name="connsiteX59" fmla="*/ 1247872 w 1600898"/>
                <a:gd name="connsiteY59" fmla="*/ 1832459 h 1982546"/>
                <a:gd name="connsiteX60" fmla="*/ 1308225 w 1600898"/>
                <a:gd name="connsiteY60" fmla="*/ 1976714 h 1982546"/>
                <a:gd name="connsiteX61" fmla="*/ 1396965 w 1600898"/>
                <a:gd name="connsiteY61" fmla="*/ 1888661 h 1982546"/>
                <a:gd name="connsiteX62" fmla="*/ 1528783 w 1600898"/>
                <a:gd name="connsiteY62" fmla="*/ 1801662 h 1982546"/>
                <a:gd name="connsiteX63" fmla="*/ 1586741 w 1600898"/>
                <a:gd name="connsiteY63" fmla="*/ 1704849 h 1982546"/>
                <a:gd name="connsiteX64" fmla="*/ 1574357 w 1600898"/>
                <a:gd name="connsiteY64" fmla="*/ 1574168 h 1982546"/>
                <a:gd name="connsiteX65" fmla="*/ 1600509 w 1600898"/>
                <a:gd name="connsiteY65" fmla="*/ 1440093 h 1982546"/>
                <a:gd name="connsiteX66" fmla="*/ 1552749 w 1600898"/>
                <a:gd name="connsiteY66" fmla="*/ 1320924 h 1982546"/>
                <a:gd name="connsiteX67" fmla="*/ 1552293 w 1600898"/>
                <a:gd name="connsiteY67" fmla="*/ 1317781 h 1982546"/>
                <a:gd name="connsiteX68" fmla="*/ 1531018 w 1600898"/>
                <a:gd name="connsiteY68" fmla="*/ 1146651 h 1982546"/>
                <a:gd name="connsiteX69" fmla="*/ 1508397 w 1600898"/>
                <a:gd name="connsiteY69" fmla="*/ 1102723 h 1982546"/>
                <a:gd name="connsiteX70" fmla="*/ 1490433 w 1600898"/>
                <a:gd name="connsiteY70" fmla="*/ 1087915 h 1982546"/>
                <a:gd name="connsiteX71" fmla="*/ 1510541 w 1600898"/>
                <a:gd name="connsiteY71" fmla="*/ 1019050 h 1982546"/>
                <a:gd name="connsiteX72" fmla="*/ 1498157 w 1600898"/>
                <a:gd name="connsiteY72" fmla="*/ 888368 h 1982546"/>
                <a:gd name="connsiteX73" fmla="*/ 1524308 w 1600898"/>
                <a:gd name="connsiteY73" fmla="*/ 754294 h 1982546"/>
                <a:gd name="connsiteX74" fmla="*/ 1476549 w 1600898"/>
                <a:gd name="connsiteY74" fmla="*/ 635122 h 1982546"/>
                <a:gd name="connsiteX75" fmla="*/ 1476093 w 1600898"/>
                <a:gd name="connsiteY75" fmla="*/ 631981 h 1982546"/>
                <a:gd name="connsiteX76" fmla="*/ 1454818 w 1600898"/>
                <a:gd name="connsiteY76" fmla="*/ 460850 h 1982546"/>
                <a:gd name="connsiteX77" fmla="*/ 1351324 w 1600898"/>
                <a:gd name="connsiteY77" fmla="*/ 421754 h 1982546"/>
                <a:gd name="connsiteX78" fmla="*/ 1351301 w 1600898"/>
                <a:gd name="connsiteY78" fmla="*/ 421689 h 1982546"/>
                <a:gd name="connsiteX79" fmla="*/ 1330719 w 1600898"/>
                <a:gd name="connsiteY79" fmla="*/ 362886 h 1982546"/>
                <a:gd name="connsiteX80" fmla="*/ 1323930 w 1600898"/>
                <a:gd name="connsiteY80" fmla="*/ 354926 h 1982546"/>
                <a:gd name="connsiteX81" fmla="*/ 1325033 w 1600898"/>
                <a:gd name="connsiteY81" fmla="*/ 348626 h 1982546"/>
                <a:gd name="connsiteX82" fmla="*/ 1318959 w 1600898"/>
                <a:gd name="connsiteY82" fmla="*/ 329031 h 1982546"/>
                <a:gd name="connsiteX83" fmla="*/ 1281945 w 1600898"/>
                <a:gd name="connsiteY83" fmla="*/ 293415 h 1982546"/>
                <a:gd name="connsiteX84" fmla="*/ 1280840 w 1600898"/>
                <a:gd name="connsiteY84" fmla="*/ 292351 h 1982546"/>
                <a:gd name="connsiteX85" fmla="*/ 1343953 w 1600898"/>
                <a:gd name="connsiteY85" fmla="*/ 233208 h 1982546"/>
                <a:gd name="connsiteX86" fmla="*/ 1336251 w 1600898"/>
                <a:gd name="connsiteY86" fmla="*/ 206500 h 1982546"/>
                <a:gd name="connsiteX87" fmla="*/ 1233172 w 1600898"/>
                <a:gd name="connsiteY87" fmla="*/ 141857 h 1982546"/>
                <a:gd name="connsiteX88" fmla="*/ 1232940 w 1600898"/>
                <a:gd name="connsiteY88" fmla="*/ 141555 h 1982546"/>
                <a:gd name="connsiteX89" fmla="*/ 1199733 w 1600898"/>
                <a:gd name="connsiteY89" fmla="*/ 98267 h 1982546"/>
                <a:gd name="connsiteX90" fmla="*/ 1135488 w 1600898"/>
                <a:gd name="connsiteY90" fmla="*/ 64466 h 1982546"/>
                <a:gd name="connsiteX91" fmla="*/ 1018645 w 1600898"/>
                <a:gd name="connsiteY91" fmla="*/ 48426 h 1982546"/>
                <a:gd name="connsiteX92" fmla="*/ 843817 w 1600898"/>
                <a:gd name="connsiteY92" fmla="*/ 131 h 1982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600898" h="1982546">
                  <a:moveTo>
                    <a:pt x="843817" y="131"/>
                  </a:moveTo>
                  <a:cubicBezTo>
                    <a:pt x="759822" y="-2107"/>
                    <a:pt x="692387" y="24378"/>
                    <a:pt x="673196" y="67143"/>
                  </a:cubicBezTo>
                  <a:cubicBezTo>
                    <a:pt x="621839" y="59097"/>
                    <a:pt x="571228" y="63293"/>
                    <a:pt x="534388" y="78625"/>
                  </a:cubicBezTo>
                  <a:cubicBezTo>
                    <a:pt x="478406" y="101919"/>
                    <a:pt x="464545" y="146348"/>
                    <a:pt x="500165" y="188253"/>
                  </a:cubicBezTo>
                  <a:cubicBezTo>
                    <a:pt x="427402" y="188243"/>
                    <a:pt x="368268" y="210055"/>
                    <a:pt x="344838" y="245538"/>
                  </a:cubicBezTo>
                  <a:cubicBezTo>
                    <a:pt x="331034" y="266445"/>
                    <a:pt x="330910" y="290058"/>
                    <a:pt x="342794" y="313126"/>
                  </a:cubicBezTo>
                  <a:lnTo>
                    <a:pt x="366625" y="343370"/>
                  </a:lnTo>
                  <a:lnTo>
                    <a:pt x="354292" y="380060"/>
                  </a:lnTo>
                  <a:lnTo>
                    <a:pt x="353920" y="381167"/>
                  </a:lnTo>
                  <a:cubicBezTo>
                    <a:pt x="330380" y="322522"/>
                    <a:pt x="295075" y="319301"/>
                    <a:pt x="270179" y="362886"/>
                  </a:cubicBezTo>
                  <a:lnTo>
                    <a:pt x="249597" y="421688"/>
                  </a:lnTo>
                  <a:lnTo>
                    <a:pt x="249574" y="421754"/>
                  </a:lnTo>
                  <a:cubicBezTo>
                    <a:pt x="215730" y="371650"/>
                    <a:pt x="172651" y="387908"/>
                    <a:pt x="146080" y="460850"/>
                  </a:cubicBezTo>
                  <a:cubicBezTo>
                    <a:pt x="129263" y="507032"/>
                    <a:pt x="121459" y="569770"/>
                    <a:pt x="124805" y="631981"/>
                  </a:cubicBezTo>
                  <a:cubicBezTo>
                    <a:pt x="124657" y="633036"/>
                    <a:pt x="124497" y="634068"/>
                    <a:pt x="124349" y="635122"/>
                  </a:cubicBezTo>
                  <a:cubicBezTo>
                    <a:pt x="99432" y="641635"/>
                    <a:pt x="79602" y="691119"/>
                    <a:pt x="76590" y="754293"/>
                  </a:cubicBezTo>
                  <a:cubicBezTo>
                    <a:pt x="74021" y="808248"/>
                    <a:pt x="84294" y="860920"/>
                    <a:pt x="102741" y="888367"/>
                  </a:cubicBezTo>
                  <a:cubicBezTo>
                    <a:pt x="89739" y="923359"/>
                    <a:pt x="85035" y="973027"/>
                    <a:pt x="90357" y="1019049"/>
                  </a:cubicBezTo>
                  <a:lnTo>
                    <a:pt x="110465" y="1087914"/>
                  </a:lnTo>
                  <a:lnTo>
                    <a:pt x="92501" y="1102723"/>
                  </a:lnTo>
                  <a:cubicBezTo>
                    <a:pt x="84197" y="1113722"/>
                    <a:pt x="76523" y="1128415"/>
                    <a:pt x="69880" y="1146650"/>
                  </a:cubicBezTo>
                  <a:cubicBezTo>
                    <a:pt x="53063" y="1192833"/>
                    <a:pt x="45259" y="1255571"/>
                    <a:pt x="48605" y="1317781"/>
                  </a:cubicBezTo>
                  <a:cubicBezTo>
                    <a:pt x="48457" y="1318836"/>
                    <a:pt x="48297" y="1319868"/>
                    <a:pt x="48149" y="1320923"/>
                  </a:cubicBezTo>
                  <a:cubicBezTo>
                    <a:pt x="23232" y="1327435"/>
                    <a:pt x="3402" y="1376919"/>
                    <a:pt x="389" y="1440093"/>
                  </a:cubicBezTo>
                  <a:cubicBezTo>
                    <a:pt x="-2179" y="1494048"/>
                    <a:pt x="8094" y="1546720"/>
                    <a:pt x="26541" y="1574168"/>
                  </a:cubicBezTo>
                  <a:cubicBezTo>
                    <a:pt x="13539" y="1609160"/>
                    <a:pt x="8835" y="1658827"/>
                    <a:pt x="14157" y="1704849"/>
                  </a:cubicBezTo>
                  <a:cubicBezTo>
                    <a:pt x="21503" y="1768458"/>
                    <a:pt x="46013" y="1809389"/>
                    <a:pt x="72115" y="1801662"/>
                  </a:cubicBezTo>
                  <a:cubicBezTo>
                    <a:pt x="98686" y="1919227"/>
                    <a:pt x="158150" y="1958461"/>
                    <a:pt x="203933" y="1888660"/>
                  </a:cubicBezTo>
                  <a:cubicBezTo>
                    <a:pt x="223331" y="1962199"/>
                    <a:pt x="258743" y="1997328"/>
                    <a:pt x="292673" y="1976714"/>
                  </a:cubicBezTo>
                  <a:cubicBezTo>
                    <a:pt x="321467" y="1959218"/>
                    <a:pt x="344445" y="1904299"/>
                    <a:pt x="353026" y="1832458"/>
                  </a:cubicBezTo>
                  <a:cubicBezTo>
                    <a:pt x="379560" y="1874283"/>
                    <a:pt x="413787" y="1867656"/>
                    <a:pt x="437481" y="1816085"/>
                  </a:cubicBezTo>
                  <a:cubicBezTo>
                    <a:pt x="453076" y="1782148"/>
                    <a:pt x="462126" y="1732847"/>
                    <a:pt x="462287" y="1680864"/>
                  </a:cubicBezTo>
                  <a:cubicBezTo>
                    <a:pt x="495921" y="1668710"/>
                    <a:pt x="523307" y="1606339"/>
                    <a:pt x="531579" y="1523056"/>
                  </a:cubicBezTo>
                  <a:cubicBezTo>
                    <a:pt x="537802" y="1460409"/>
                    <a:pt x="532357" y="1394002"/>
                    <a:pt x="516787" y="1342776"/>
                  </a:cubicBezTo>
                  <a:cubicBezTo>
                    <a:pt x="523121" y="1305422"/>
                    <a:pt x="523838" y="1263482"/>
                    <a:pt x="518812" y="1224867"/>
                  </a:cubicBezTo>
                  <a:cubicBezTo>
                    <a:pt x="515355" y="1198267"/>
                    <a:pt x="509379" y="1174763"/>
                    <a:pt x="501600" y="1156069"/>
                  </a:cubicBezTo>
                  <a:lnTo>
                    <a:pt x="496306" y="1148525"/>
                  </a:lnTo>
                  <a:lnTo>
                    <a:pt x="513681" y="1130285"/>
                  </a:lnTo>
                  <a:cubicBezTo>
                    <a:pt x="529276" y="1096348"/>
                    <a:pt x="538326" y="1047047"/>
                    <a:pt x="538487" y="995064"/>
                  </a:cubicBezTo>
                  <a:cubicBezTo>
                    <a:pt x="572121" y="982910"/>
                    <a:pt x="599507" y="920539"/>
                    <a:pt x="607779" y="837255"/>
                  </a:cubicBezTo>
                  <a:cubicBezTo>
                    <a:pt x="610891" y="805932"/>
                    <a:pt x="611085" y="773669"/>
                    <a:pt x="608556" y="742833"/>
                  </a:cubicBezTo>
                  <a:lnTo>
                    <a:pt x="594619" y="665973"/>
                  </a:lnTo>
                  <a:lnTo>
                    <a:pt x="622148" y="670775"/>
                  </a:lnTo>
                  <a:cubicBezTo>
                    <a:pt x="644862" y="671518"/>
                    <a:pt x="666705" y="668998"/>
                    <a:pt x="685368" y="663139"/>
                  </a:cubicBezTo>
                  <a:cubicBezTo>
                    <a:pt x="708524" y="692012"/>
                    <a:pt x="758330" y="714030"/>
                    <a:pt x="812149" y="719189"/>
                  </a:cubicBezTo>
                  <a:cubicBezTo>
                    <a:pt x="875165" y="725221"/>
                    <a:pt x="928261" y="706730"/>
                    <a:pt x="940018" y="674655"/>
                  </a:cubicBezTo>
                  <a:cubicBezTo>
                    <a:pt x="941091" y="674625"/>
                    <a:pt x="942144" y="674576"/>
                    <a:pt x="943218" y="674547"/>
                  </a:cubicBezTo>
                  <a:lnTo>
                    <a:pt x="1003470" y="681467"/>
                  </a:lnTo>
                  <a:lnTo>
                    <a:pt x="992342" y="742834"/>
                  </a:lnTo>
                  <a:cubicBezTo>
                    <a:pt x="989813" y="773669"/>
                    <a:pt x="990007" y="805932"/>
                    <a:pt x="993119" y="837255"/>
                  </a:cubicBezTo>
                  <a:cubicBezTo>
                    <a:pt x="1001391" y="920540"/>
                    <a:pt x="1028777" y="982910"/>
                    <a:pt x="1062411" y="995064"/>
                  </a:cubicBezTo>
                  <a:cubicBezTo>
                    <a:pt x="1062572" y="1047047"/>
                    <a:pt x="1071622" y="1096349"/>
                    <a:pt x="1087217" y="1130285"/>
                  </a:cubicBezTo>
                  <a:lnTo>
                    <a:pt x="1104592" y="1148526"/>
                  </a:lnTo>
                  <a:lnTo>
                    <a:pt x="1099298" y="1156070"/>
                  </a:lnTo>
                  <a:cubicBezTo>
                    <a:pt x="1091519" y="1174763"/>
                    <a:pt x="1085543" y="1198268"/>
                    <a:pt x="1082086" y="1224867"/>
                  </a:cubicBezTo>
                  <a:cubicBezTo>
                    <a:pt x="1077060" y="1263482"/>
                    <a:pt x="1077777" y="1305423"/>
                    <a:pt x="1084111" y="1342776"/>
                  </a:cubicBezTo>
                  <a:cubicBezTo>
                    <a:pt x="1068541" y="1394002"/>
                    <a:pt x="1063096" y="1460409"/>
                    <a:pt x="1069319" y="1523057"/>
                  </a:cubicBezTo>
                  <a:cubicBezTo>
                    <a:pt x="1077591" y="1606339"/>
                    <a:pt x="1104977" y="1668711"/>
                    <a:pt x="1138611" y="1680865"/>
                  </a:cubicBezTo>
                  <a:cubicBezTo>
                    <a:pt x="1138772" y="1732848"/>
                    <a:pt x="1147822" y="1782148"/>
                    <a:pt x="1163417" y="1816086"/>
                  </a:cubicBezTo>
                  <a:cubicBezTo>
                    <a:pt x="1187111" y="1867656"/>
                    <a:pt x="1221338" y="1874284"/>
                    <a:pt x="1247872" y="1832459"/>
                  </a:cubicBezTo>
                  <a:cubicBezTo>
                    <a:pt x="1256453" y="1904299"/>
                    <a:pt x="1279431" y="1959219"/>
                    <a:pt x="1308225" y="1976714"/>
                  </a:cubicBezTo>
                  <a:cubicBezTo>
                    <a:pt x="1342155" y="1997329"/>
                    <a:pt x="1377567" y="1962199"/>
                    <a:pt x="1396965" y="1888661"/>
                  </a:cubicBezTo>
                  <a:cubicBezTo>
                    <a:pt x="1442748" y="1958461"/>
                    <a:pt x="1502212" y="1919227"/>
                    <a:pt x="1528783" y="1801662"/>
                  </a:cubicBezTo>
                  <a:cubicBezTo>
                    <a:pt x="1554885" y="1809390"/>
                    <a:pt x="1579395" y="1768459"/>
                    <a:pt x="1586741" y="1704849"/>
                  </a:cubicBezTo>
                  <a:cubicBezTo>
                    <a:pt x="1592063" y="1658827"/>
                    <a:pt x="1587359" y="1609160"/>
                    <a:pt x="1574357" y="1574168"/>
                  </a:cubicBezTo>
                  <a:cubicBezTo>
                    <a:pt x="1592804" y="1546720"/>
                    <a:pt x="1603077" y="1494048"/>
                    <a:pt x="1600509" y="1440093"/>
                  </a:cubicBezTo>
                  <a:cubicBezTo>
                    <a:pt x="1597496" y="1376919"/>
                    <a:pt x="1577666" y="1327436"/>
                    <a:pt x="1552749" y="1320924"/>
                  </a:cubicBezTo>
                  <a:cubicBezTo>
                    <a:pt x="1552601" y="1319868"/>
                    <a:pt x="1552441" y="1318836"/>
                    <a:pt x="1552293" y="1317781"/>
                  </a:cubicBezTo>
                  <a:cubicBezTo>
                    <a:pt x="1555639" y="1255571"/>
                    <a:pt x="1547835" y="1192834"/>
                    <a:pt x="1531018" y="1146651"/>
                  </a:cubicBezTo>
                  <a:cubicBezTo>
                    <a:pt x="1524375" y="1128415"/>
                    <a:pt x="1516701" y="1113722"/>
                    <a:pt x="1508397" y="1102723"/>
                  </a:cubicBezTo>
                  <a:lnTo>
                    <a:pt x="1490433" y="1087915"/>
                  </a:lnTo>
                  <a:lnTo>
                    <a:pt x="1510541" y="1019050"/>
                  </a:lnTo>
                  <a:cubicBezTo>
                    <a:pt x="1515863" y="973028"/>
                    <a:pt x="1511159" y="923360"/>
                    <a:pt x="1498157" y="888368"/>
                  </a:cubicBezTo>
                  <a:cubicBezTo>
                    <a:pt x="1516604" y="860921"/>
                    <a:pt x="1526877" y="808249"/>
                    <a:pt x="1524308" y="754294"/>
                  </a:cubicBezTo>
                  <a:cubicBezTo>
                    <a:pt x="1521295" y="691120"/>
                    <a:pt x="1501466" y="641635"/>
                    <a:pt x="1476549" y="635122"/>
                  </a:cubicBezTo>
                  <a:cubicBezTo>
                    <a:pt x="1476401" y="634069"/>
                    <a:pt x="1476241" y="633036"/>
                    <a:pt x="1476093" y="631981"/>
                  </a:cubicBezTo>
                  <a:cubicBezTo>
                    <a:pt x="1479439" y="569771"/>
                    <a:pt x="1471635" y="507032"/>
                    <a:pt x="1454818" y="460850"/>
                  </a:cubicBezTo>
                  <a:cubicBezTo>
                    <a:pt x="1428247" y="387908"/>
                    <a:pt x="1385168" y="371650"/>
                    <a:pt x="1351324" y="421754"/>
                  </a:cubicBezTo>
                  <a:lnTo>
                    <a:pt x="1351301" y="421689"/>
                  </a:lnTo>
                  <a:lnTo>
                    <a:pt x="1330719" y="362886"/>
                  </a:lnTo>
                  <a:lnTo>
                    <a:pt x="1323930" y="354926"/>
                  </a:lnTo>
                  <a:lnTo>
                    <a:pt x="1325033" y="348626"/>
                  </a:lnTo>
                  <a:cubicBezTo>
                    <a:pt x="1324545" y="342129"/>
                    <a:pt x="1322489" y="335540"/>
                    <a:pt x="1318959" y="329031"/>
                  </a:cubicBezTo>
                  <a:lnTo>
                    <a:pt x="1281945" y="293415"/>
                  </a:lnTo>
                  <a:lnTo>
                    <a:pt x="1280840" y="292351"/>
                  </a:lnTo>
                  <a:cubicBezTo>
                    <a:pt x="1321170" y="281393"/>
                    <a:pt x="1343905" y="259045"/>
                    <a:pt x="1343953" y="233208"/>
                  </a:cubicBezTo>
                  <a:cubicBezTo>
                    <a:pt x="1343969" y="224595"/>
                    <a:pt x="1341464" y="215595"/>
                    <a:pt x="1336251" y="206500"/>
                  </a:cubicBezTo>
                  <a:cubicBezTo>
                    <a:pt x="1320366" y="178779"/>
                    <a:pt x="1281675" y="154509"/>
                    <a:pt x="1233172" y="141857"/>
                  </a:cubicBezTo>
                  <a:lnTo>
                    <a:pt x="1232940" y="141555"/>
                  </a:lnTo>
                  <a:lnTo>
                    <a:pt x="1199733" y="98267"/>
                  </a:lnTo>
                  <a:cubicBezTo>
                    <a:pt x="1182939" y="84960"/>
                    <a:pt x="1161012" y="73286"/>
                    <a:pt x="1135488" y="64466"/>
                  </a:cubicBezTo>
                  <a:cubicBezTo>
                    <a:pt x="1098439" y="51654"/>
                    <a:pt x="1056879" y="45943"/>
                    <a:pt x="1018645" y="48426"/>
                  </a:cubicBezTo>
                  <a:cubicBezTo>
                    <a:pt x="971397" y="19598"/>
                    <a:pt x="906998" y="1813"/>
                    <a:pt x="843817" y="131"/>
                  </a:cubicBezTo>
                  <a:close/>
                </a:path>
              </a:pathLst>
            </a:cu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107">
              <a:extLst>
                <a:ext uri="{FF2B5EF4-FFF2-40B4-BE49-F238E27FC236}">
                  <a16:creationId xmlns:a16="http://schemas.microsoft.com/office/drawing/2014/main" id="{9314B406-07ED-4A90-951F-9986793814A2}"/>
                </a:ext>
              </a:extLst>
            </p:cNvPr>
            <p:cNvSpPr/>
            <p:nvPr/>
          </p:nvSpPr>
          <p:spPr>
            <a:xfrm>
              <a:off x="7848600" y="3962400"/>
              <a:ext cx="685800" cy="152400"/>
            </a:xfrm>
            <a:prstGeom prst="roundRect">
              <a:avLst/>
            </a:prstGeom>
            <a:solidFill>
              <a:schemeClr val="accent5">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 name="Group 90">
              <a:extLst>
                <a:ext uri="{FF2B5EF4-FFF2-40B4-BE49-F238E27FC236}">
                  <a16:creationId xmlns:a16="http://schemas.microsoft.com/office/drawing/2014/main" id="{E584000A-07EF-4981-AE4B-372B0D71953A}"/>
                </a:ext>
              </a:extLst>
            </p:cNvPr>
            <p:cNvGrpSpPr/>
            <p:nvPr/>
          </p:nvGrpSpPr>
          <p:grpSpPr>
            <a:xfrm rot="5400000">
              <a:off x="7434136" y="4376864"/>
              <a:ext cx="856748" cy="180221"/>
              <a:chOff x="3657600" y="5791200"/>
              <a:chExt cx="1923548" cy="404628"/>
            </a:xfrm>
          </p:grpSpPr>
          <p:grpSp>
            <p:nvGrpSpPr>
              <p:cNvPr id="126" name="Group 125">
                <a:extLst>
                  <a:ext uri="{FF2B5EF4-FFF2-40B4-BE49-F238E27FC236}">
                    <a16:creationId xmlns:a16="http://schemas.microsoft.com/office/drawing/2014/main" id="{6D04AA39-8542-414F-906E-690B0C343F3A}"/>
                  </a:ext>
                </a:extLst>
              </p:cNvPr>
              <p:cNvGrpSpPr/>
              <p:nvPr/>
            </p:nvGrpSpPr>
            <p:grpSpPr>
              <a:xfrm>
                <a:off x="3657600" y="5791200"/>
                <a:ext cx="399548" cy="404628"/>
                <a:chOff x="3181852" y="5386572"/>
                <a:chExt cx="538868" cy="451026"/>
              </a:xfrm>
            </p:grpSpPr>
            <p:sp>
              <p:nvSpPr>
                <p:cNvPr id="139" name="Quad Arrow 156">
                  <a:extLst>
                    <a:ext uri="{FF2B5EF4-FFF2-40B4-BE49-F238E27FC236}">
                      <a16:creationId xmlns:a16="http://schemas.microsoft.com/office/drawing/2014/main" id="{0D2F127B-E016-4F2C-9F4D-E977A4E80D2A}"/>
                    </a:ext>
                  </a:extLst>
                </p:cNvPr>
                <p:cNvSpPr/>
                <p:nvPr/>
              </p:nvSpPr>
              <p:spPr>
                <a:xfrm>
                  <a:off x="3181852" y="5386572"/>
                  <a:ext cx="538868" cy="451026"/>
                </a:xfrm>
                <a:prstGeom prst="quadArrow">
                  <a:avLst>
                    <a:gd name="adj1" fmla="val 43217"/>
                    <a:gd name="adj2" fmla="val 22500"/>
                    <a:gd name="adj3" fmla="val 22500"/>
                  </a:avLst>
                </a:prstGeom>
                <a:solidFill>
                  <a:srgbClr val="F4AAF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Diamond 139">
                  <a:extLst>
                    <a:ext uri="{FF2B5EF4-FFF2-40B4-BE49-F238E27FC236}">
                      <a16:creationId xmlns:a16="http://schemas.microsoft.com/office/drawing/2014/main" id="{C41F40D7-5347-46C9-AAF1-1CE6DF854D6B}"/>
                    </a:ext>
                  </a:extLst>
                </p:cNvPr>
                <p:cNvSpPr/>
                <p:nvPr/>
              </p:nvSpPr>
              <p:spPr>
                <a:xfrm>
                  <a:off x="3352800" y="5486400"/>
                  <a:ext cx="195370" cy="239587"/>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126">
                <a:extLst>
                  <a:ext uri="{FF2B5EF4-FFF2-40B4-BE49-F238E27FC236}">
                    <a16:creationId xmlns:a16="http://schemas.microsoft.com/office/drawing/2014/main" id="{7454CA0C-9EEB-4CEF-8EE9-B8D46F193341}"/>
                  </a:ext>
                </a:extLst>
              </p:cNvPr>
              <p:cNvGrpSpPr/>
              <p:nvPr/>
            </p:nvGrpSpPr>
            <p:grpSpPr>
              <a:xfrm>
                <a:off x="4038600" y="5791200"/>
                <a:ext cx="399548" cy="404628"/>
                <a:chOff x="3181852" y="5386572"/>
                <a:chExt cx="538868" cy="451026"/>
              </a:xfrm>
            </p:grpSpPr>
            <p:sp>
              <p:nvSpPr>
                <p:cNvPr id="137" name="Quad Arrow 154">
                  <a:extLst>
                    <a:ext uri="{FF2B5EF4-FFF2-40B4-BE49-F238E27FC236}">
                      <a16:creationId xmlns:a16="http://schemas.microsoft.com/office/drawing/2014/main" id="{4BA7E8F4-403E-4FAB-8AC4-997F45331851}"/>
                    </a:ext>
                  </a:extLst>
                </p:cNvPr>
                <p:cNvSpPr/>
                <p:nvPr/>
              </p:nvSpPr>
              <p:spPr>
                <a:xfrm>
                  <a:off x="3181852" y="5386572"/>
                  <a:ext cx="538868" cy="451026"/>
                </a:xfrm>
                <a:prstGeom prst="quadArrow">
                  <a:avLst>
                    <a:gd name="adj1" fmla="val 43217"/>
                    <a:gd name="adj2" fmla="val 22500"/>
                    <a:gd name="adj3" fmla="val 22500"/>
                  </a:avLst>
                </a:prstGeom>
                <a:solidFill>
                  <a:srgbClr val="F4AAF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Diamond 137">
                  <a:extLst>
                    <a:ext uri="{FF2B5EF4-FFF2-40B4-BE49-F238E27FC236}">
                      <a16:creationId xmlns:a16="http://schemas.microsoft.com/office/drawing/2014/main" id="{07F2C604-06D9-480D-B09C-3F78B28DE66B}"/>
                    </a:ext>
                  </a:extLst>
                </p:cNvPr>
                <p:cNvSpPr/>
                <p:nvPr/>
              </p:nvSpPr>
              <p:spPr>
                <a:xfrm>
                  <a:off x="3352800" y="5486400"/>
                  <a:ext cx="195370" cy="239587"/>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 name="Group 127">
                <a:extLst>
                  <a:ext uri="{FF2B5EF4-FFF2-40B4-BE49-F238E27FC236}">
                    <a16:creationId xmlns:a16="http://schemas.microsoft.com/office/drawing/2014/main" id="{CEE97C13-AA34-495A-A935-8DDC3F6A94A5}"/>
                  </a:ext>
                </a:extLst>
              </p:cNvPr>
              <p:cNvGrpSpPr/>
              <p:nvPr/>
            </p:nvGrpSpPr>
            <p:grpSpPr>
              <a:xfrm>
                <a:off x="4419600" y="5791200"/>
                <a:ext cx="399548" cy="404628"/>
                <a:chOff x="3181852" y="5386572"/>
                <a:chExt cx="538868" cy="451026"/>
              </a:xfrm>
            </p:grpSpPr>
            <p:sp>
              <p:nvSpPr>
                <p:cNvPr id="135" name="Quad Arrow 152">
                  <a:extLst>
                    <a:ext uri="{FF2B5EF4-FFF2-40B4-BE49-F238E27FC236}">
                      <a16:creationId xmlns:a16="http://schemas.microsoft.com/office/drawing/2014/main" id="{85C8F4F1-730B-4DC9-83CD-90DB2A04B544}"/>
                    </a:ext>
                  </a:extLst>
                </p:cNvPr>
                <p:cNvSpPr/>
                <p:nvPr/>
              </p:nvSpPr>
              <p:spPr>
                <a:xfrm>
                  <a:off x="3181852" y="5386572"/>
                  <a:ext cx="538868" cy="451026"/>
                </a:xfrm>
                <a:prstGeom prst="quadArrow">
                  <a:avLst>
                    <a:gd name="adj1" fmla="val 43217"/>
                    <a:gd name="adj2" fmla="val 22500"/>
                    <a:gd name="adj3" fmla="val 22500"/>
                  </a:avLst>
                </a:prstGeom>
                <a:solidFill>
                  <a:srgbClr val="F4AAF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Diamond 135">
                  <a:extLst>
                    <a:ext uri="{FF2B5EF4-FFF2-40B4-BE49-F238E27FC236}">
                      <a16:creationId xmlns:a16="http://schemas.microsoft.com/office/drawing/2014/main" id="{96B6F0A1-88A0-4306-BA3F-743B2E9F69A3}"/>
                    </a:ext>
                  </a:extLst>
                </p:cNvPr>
                <p:cNvSpPr/>
                <p:nvPr/>
              </p:nvSpPr>
              <p:spPr>
                <a:xfrm>
                  <a:off x="3352800" y="5486400"/>
                  <a:ext cx="195370" cy="239587"/>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id="{F282189B-D125-400E-A721-BE9C0D1ED2E5}"/>
                  </a:ext>
                </a:extLst>
              </p:cNvPr>
              <p:cNvGrpSpPr/>
              <p:nvPr/>
            </p:nvGrpSpPr>
            <p:grpSpPr>
              <a:xfrm>
                <a:off x="4800600" y="5791200"/>
                <a:ext cx="399548" cy="404628"/>
                <a:chOff x="3181852" y="5386572"/>
                <a:chExt cx="538868" cy="451026"/>
              </a:xfrm>
            </p:grpSpPr>
            <p:sp>
              <p:nvSpPr>
                <p:cNvPr id="133" name="Quad Arrow 150">
                  <a:extLst>
                    <a:ext uri="{FF2B5EF4-FFF2-40B4-BE49-F238E27FC236}">
                      <a16:creationId xmlns:a16="http://schemas.microsoft.com/office/drawing/2014/main" id="{6B362E33-2D60-4B8F-B93E-290F24E4C5F9}"/>
                    </a:ext>
                  </a:extLst>
                </p:cNvPr>
                <p:cNvSpPr/>
                <p:nvPr/>
              </p:nvSpPr>
              <p:spPr>
                <a:xfrm>
                  <a:off x="3181852" y="5386572"/>
                  <a:ext cx="538868" cy="451026"/>
                </a:xfrm>
                <a:prstGeom prst="quadArrow">
                  <a:avLst>
                    <a:gd name="adj1" fmla="val 43217"/>
                    <a:gd name="adj2" fmla="val 22500"/>
                    <a:gd name="adj3" fmla="val 22500"/>
                  </a:avLst>
                </a:prstGeom>
                <a:solidFill>
                  <a:srgbClr val="F4AAF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Diamond 133">
                  <a:extLst>
                    <a:ext uri="{FF2B5EF4-FFF2-40B4-BE49-F238E27FC236}">
                      <a16:creationId xmlns:a16="http://schemas.microsoft.com/office/drawing/2014/main" id="{F5B921A1-E79B-4964-8B84-EB224C76C72A}"/>
                    </a:ext>
                  </a:extLst>
                </p:cNvPr>
                <p:cNvSpPr/>
                <p:nvPr/>
              </p:nvSpPr>
              <p:spPr>
                <a:xfrm>
                  <a:off x="3352800" y="5486400"/>
                  <a:ext cx="195370" cy="239587"/>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 name="Group 129">
                <a:extLst>
                  <a:ext uri="{FF2B5EF4-FFF2-40B4-BE49-F238E27FC236}">
                    <a16:creationId xmlns:a16="http://schemas.microsoft.com/office/drawing/2014/main" id="{0458E35F-F361-4257-A2F8-3F3C24C1E008}"/>
                  </a:ext>
                </a:extLst>
              </p:cNvPr>
              <p:cNvGrpSpPr/>
              <p:nvPr/>
            </p:nvGrpSpPr>
            <p:grpSpPr>
              <a:xfrm>
                <a:off x="5181600" y="5791200"/>
                <a:ext cx="399548" cy="404628"/>
                <a:chOff x="3181852" y="5386572"/>
                <a:chExt cx="538868" cy="451026"/>
              </a:xfrm>
            </p:grpSpPr>
            <p:sp>
              <p:nvSpPr>
                <p:cNvPr id="131" name="Quad Arrow 148">
                  <a:extLst>
                    <a:ext uri="{FF2B5EF4-FFF2-40B4-BE49-F238E27FC236}">
                      <a16:creationId xmlns:a16="http://schemas.microsoft.com/office/drawing/2014/main" id="{83474B0C-A2D0-431A-A824-A8E9CA9B757E}"/>
                    </a:ext>
                  </a:extLst>
                </p:cNvPr>
                <p:cNvSpPr/>
                <p:nvPr/>
              </p:nvSpPr>
              <p:spPr>
                <a:xfrm>
                  <a:off x="3181852" y="5386572"/>
                  <a:ext cx="538868" cy="451026"/>
                </a:xfrm>
                <a:prstGeom prst="quadArrow">
                  <a:avLst>
                    <a:gd name="adj1" fmla="val 43217"/>
                    <a:gd name="adj2" fmla="val 22500"/>
                    <a:gd name="adj3" fmla="val 22500"/>
                  </a:avLst>
                </a:prstGeom>
                <a:solidFill>
                  <a:srgbClr val="F4AAF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Diamond 131">
                  <a:extLst>
                    <a:ext uri="{FF2B5EF4-FFF2-40B4-BE49-F238E27FC236}">
                      <a16:creationId xmlns:a16="http://schemas.microsoft.com/office/drawing/2014/main" id="{3B84033D-88DF-4C7E-AE44-B2CA3E80AF28}"/>
                    </a:ext>
                  </a:extLst>
                </p:cNvPr>
                <p:cNvSpPr/>
                <p:nvPr/>
              </p:nvSpPr>
              <p:spPr>
                <a:xfrm>
                  <a:off x="3352800" y="5486400"/>
                  <a:ext cx="195370" cy="239587"/>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2" name="Group 91">
              <a:extLst>
                <a:ext uri="{FF2B5EF4-FFF2-40B4-BE49-F238E27FC236}">
                  <a16:creationId xmlns:a16="http://schemas.microsoft.com/office/drawing/2014/main" id="{1441B6A2-E582-4CFE-B352-E9475369CF93}"/>
                </a:ext>
              </a:extLst>
            </p:cNvPr>
            <p:cNvGrpSpPr/>
            <p:nvPr/>
          </p:nvGrpSpPr>
          <p:grpSpPr>
            <a:xfrm rot="5400000">
              <a:off x="8048091" y="4381220"/>
              <a:ext cx="856748" cy="180221"/>
              <a:chOff x="3657600" y="5791200"/>
              <a:chExt cx="1923548" cy="404628"/>
            </a:xfrm>
          </p:grpSpPr>
          <p:grpSp>
            <p:nvGrpSpPr>
              <p:cNvPr id="111" name="Group 110">
                <a:extLst>
                  <a:ext uri="{FF2B5EF4-FFF2-40B4-BE49-F238E27FC236}">
                    <a16:creationId xmlns:a16="http://schemas.microsoft.com/office/drawing/2014/main" id="{B80F7A2A-1EC6-48E5-B01B-CA6C17A58585}"/>
                  </a:ext>
                </a:extLst>
              </p:cNvPr>
              <p:cNvGrpSpPr/>
              <p:nvPr/>
            </p:nvGrpSpPr>
            <p:grpSpPr>
              <a:xfrm>
                <a:off x="3657600" y="5791200"/>
                <a:ext cx="399548" cy="404628"/>
                <a:chOff x="3181852" y="5386572"/>
                <a:chExt cx="538868" cy="451026"/>
              </a:xfrm>
            </p:grpSpPr>
            <p:sp>
              <p:nvSpPr>
                <p:cNvPr id="124" name="Quad Arrow 141">
                  <a:extLst>
                    <a:ext uri="{FF2B5EF4-FFF2-40B4-BE49-F238E27FC236}">
                      <a16:creationId xmlns:a16="http://schemas.microsoft.com/office/drawing/2014/main" id="{FE144E67-729F-4EDB-B62C-C53650CF23B4}"/>
                    </a:ext>
                  </a:extLst>
                </p:cNvPr>
                <p:cNvSpPr/>
                <p:nvPr/>
              </p:nvSpPr>
              <p:spPr>
                <a:xfrm>
                  <a:off x="3181852" y="5386572"/>
                  <a:ext cx="538868" cy="451026"/>
                </a:xfrm>
                <a:prstGeom prst="quadArrow">
                  <a:avLst>
                    <a:gd name="adj1" fmla="val 43217"/>
                    <a:gd name="adj2" fmla="val 22500"/>
                    <a:gd name="adj3" fmla="val 22500"/>
                  </a:avLst>
                </a:prstGeom>
                <a:solidFill>
                  <a:srgbClr val="F4AAF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Diamond 124">
                  <a:extLst>
                    <a:ext uri="{FF2B5EF4-FFF2-40B4-BE49-F238E27FC236}">
                      <a16:creationId xmlns:a16="http://schemas.microsoft.com/office/drawing/2014/main" id="{503A577A-9150-4A3D-A0BB-0C64392D0C75}"/>
                    </a:ext>
                  </a:extLst>
                </p:cNvPr>
                <p:cNvSpPr/>
                <p:nvPr/>
              </p:nvSpPr>
              <p:spPr>
                <a:xfrm>
                  <a:off x="3352800" y="5486400"/>
                  <a:ext cx="195370" cy="239587"/>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111">
                <a:extLst>
                  <a:ext uri="{FF2B5EF4-FFF2-40B4-BE49-F238E27FC236}">
                    <a16:creationId xmlns:a16="http://schemas.microsoft.com/office/drawing/2014/main" id="{96ECA740-F4B1-472F-8738-3EE13FBA9BCA}"/>
                  </a:ext>
                </a:extLst>
              </p:cNvPr>
              <p:cNvGrpSpPr/>
              <p:nvPr/>
            </p:nvGrpSpPr>
            <p:grpSpPr>
              <a:xfrm>
                <a:off x="4038600" y="5791200"/>
                <a:ext cx="399548" cy="404628"/>
                <a:chOff x="3181852" y="5386572"/>
                <a:chExt cx="538868" cy="451026"/>
              </a:xfrm>
            </p:grpSpPr>
            <p:sp>
              <p:nvSpPr>
                <p:cNvPr id="122" name="Quad Arrow 139">
                  <a:extLst>
                    <a:ext uri="{FF2B5EF4-FFF2-40B4-BE49-F238E27FC236}">
                      <a16:creationId xmlns:a16="http://schemas.microsoft.com/office/drawing/2014/main" id="{78171853-B575-48BC-B5E7-72EBE793354F}"/>
                    </a:ext>
                  </a:extLst>
                </p:cNvPr>
                <p:cNvSpPr/>
                <p:nvPr/>
              </p:nvSpPr>
              <p:spPr>
                <a:xfrm>
                  <a:off x="3181852" y="5386572"/>
                  <a:ext cx="538868" cy="451026"/>
                </a:xfrm>
                <a:prstGeom prst="quadArrow">
                  <a:avLst>
                    <a:gd name="adj1" fmla="val 43217"/>
                    <a:gd name="adj2" fmla="val 22500"/>
                    <a:gd name="adj3" fmla="val 22500"/>
                  </a:avLst>
                </a:prstGeom>
                <a:solidFill>
                  <a:srgbClr val="F4AAF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Diamond 122">
                  <a:extLst>
                    <a:ext uri="{FF2B5EF4-FFF2-40B4-BE49-F238E27FC236}">
                      <a16:creationId xmlns:a16="http://schemas.microsoft.com/office/drawing/2014/main" id="{88207693-FFC3-4101-BF59-B3E6BB51EC10}"/>
                    </a:ext>
                  </a:extLst>
                </p:cNvPr>
                <p:cNvSpPr/>
                <p:nvPr/>
              </p:nvSpPr>
              <p:spPr>
                <a:xfrm>
                  <a:off x="3352800" y="5486400"/>
                  <a:ext cx="195370" cy="239587"/>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2">
                <a:extLst>
                  <a:ext uri="{FF2B5EF4-FFF2-40B4-BE49-F238E27FC236}">
                    <a16:creationId xmlns:a16="http://schemas.microsoft.com/office/drawing/2014/main" id="{4DD6BC21-87D5-46C3-936E-E3D335A9AB45}"/>
                  </a:ext>
                </a:extLst>
              </p:cNvPr>
              <p:cNvGrpSpPr/>
              <p:nvPr/>
            </p:nvGrpSpPr>
            <p:grpSpPr>
              <a:xfrm>
                <a:off x="4419600" y="5791200"/>
                <a:ext cx="399548" cy="404628"/>
                <a:chOff x="3181852" y="5386572"/>
                <a:chExt cx="538868" cy="451026"/>
              </a:xfrm>
            </p:grpSpPr>
            <p:sp>
              <p:nvSpPr>
                <p:cNvPr id="120" name="Quad Arrow 137">
                  <a:extLst>
                    <a:ext uri="{FF2B5EF4-FFF2-40B4-BE49-F238E27FC236}">
                      <a16:creationId xmlns:a16="http://schemas.microsoft.com/office/drawing/2014/main" id="{EB7056B9-9E03-402F-8C95-DC2CEB7C1966}"/>
                    </a:ext>
                  </a:extLst>
                </p:cNvPr>
                <p:cNvSpPr/>
                <p:nvPr/>
              </p:nvSpPr>
              <p:spPr>
                <a:xfrm>
                  <a:off x="3181852" y="5386572"/>
                  <a:ext cx="538868" cy="451026"/>
                </a:xfrm>
                <a:prstGeom prst="quadArrow">
                  <a:avLst>
                    <a:gd name="adj1" fmla="val 43217"/>
                    <a:gd name="adj2" fmla="val 22500"/>
                    <a:gd name="adj3" fmla="val 22500"/>
                  </a:avLst>
                </a:prstGeom>
                <a:solidFill>
                  <a:srgbClr val="F4AAF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Diamond 120">
                  <a:extLst>
                    <a:ext uri="{FF2B5EF4-FFF2-40B4-BE49-F238E27FC236}">
                      <a16:creationId xmlns:a16="http://schemas.microsoft.com/office/drawing/2014/main" id="{ECF8F8D7-1DE1-4C42-8EB7-99A8B8C10309}"/>
                    </a:ext>
                  </a:extLst>
                </p:cNvPr>
                <p:cNvSpPr/>
                <p:nvPr/>
              </p:nvSpPr>
              <p:spPr>
                <a:xfrm>
                  <a:off x="3352800" y="5486400"/>
                  <a:ext cx="195370" cy="239587"/>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70CC0CC5-DD8C-4120-8B75-F45708FA926A}"/>
                  </a:ext>
                </a:extLst>
              </p:cNvPr>
              <p:cNvGrpSpPr/>
              <p:nvPr/>
            </p:nvGrpSpPr>
            <p:grpSpPr>
              <a:xfrm>
                <a:off x="4800600" y="5791200"/>
                <a:ext cx="399548" cy="404628"/>
                <a:chOff x="3181852" y="5386572"/>
                <a:chExt cx="538868" cy="451026"/>
              </a:xfrm>
            </p:grpSpPr>
            <p:sp>
              <p:nvSpPr>
                <p:cNvPr id="118" name="Quad Arrow 135">
                  <a:extLst>
                    <a:ext uri="{FF2B5EF4-FFF2-40B4-BE49-F238E27FC236}">
                      <a16:creationId xmlns:a16="http://schemas.microsoft.com/office/drawing/2014/main" id="{9AC9B3F3-50B8-4292-A898-C03DD8B62C7B}"/>
                    </a:ext>
                  </a:extLst>
                </p:cNvPr>
                <p:cNvSpPr/>
                <p:nvPr/>
              </p:nvSpPr>
              <p:spPr>
                <a:xfrm>
                  <a:off x="3181852" y="5386572"/>
                  <a:ext cx="538868" cy="451026"/>
                </a:xfrm>
                <a:prstGeom prst="quadArrow">
                  <a:avLst>
                    <a:gd name="adj1" fmla="val 43217"/>
                    <a:gd name="adj2" fmla="val 22500"/>
                    <a:gd name="adj3" fmla="val 22500"/>
                  </a:avLst>
                </a:prstGeom>
                <a:solidFill>
                  <a:srgbClr val="F4AAF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Diamond 118">
                  <a:extLst>
                    <a:ext uri="{FF2B5EF4-FFF2-40B4-BE49-F238E27FC236}">
                      <a16:creationId xmlns:a16="http://schemas.microsoft.com/office/drawing/2014/main" id="{8719E889-E0FD-464F-BE02-4EA7119AE44F}"/>
                    </a:ext>
                  </a:extLst>
                </p:cNvPr>
                <p:cNvSpPr/>
                <p:nvPr/>
              </p:nvSpPr>
              <p:spPr>
                <a:xfrm>
                  <a:off x="3352800" y="5486400"/>
                  <a:ext cx="195370" cy="239587"/>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14">
                <a:extLst>
                  <a:ext uri="{FF2B5EF4-FFF2-40B4-BE49-F238E27FC236}">
                    <a16:creationId xmlns:a16="http://schemas.microsoft.com/office/drawing/2014/main" id="{5A31C322-6070-4734-8DC3-FD5FB86A36D8}"/>
                  </a:ext>
                </a:extLst>
              </p:cNvPr>
              <p:cNvGrpSpPr/>
              <p:nvPr/>
            </p:nvGrpSpPr>
            <p:grpSpPr>
              <a:xfrm>
                <a:off x="5181600" y="5791200"/>
                <a:ext cx="399548" cy="404628"/>
                <a:chOff x="3181852" y="5386572"/>
                <a:chExt cx="538868" cy="451026"/>
              </a:xfrm>
            </p:grpSpPr>
            <p:sp>
              <p:nvSpPr>
                <p:cNvPr id="116" name="Quad Arrow 133">
                  <a:extLst>
                    <a:ext uri="{FF2B5EF4-FFF2-40B4-BE49-F238E27FC236}">
                      <a16:creationId xmlns:a16="http://schemas.microsoft.com/office/drawing/2014/main" id="{0D4888E0-B1DA-47D5-B26D-B2990005F7DC}"/>
                    </a:ext>
                  </a:extLst>
                </p:cNvPr>
                <p:cNvSpPr/>
                <p:nvPr/>
              </p:nvSpPr>
              <p:spPr>
                <a:xfrm>
                  <a:off x="3181852" y="5386572"/>
                  <a:ext cx="538868" cy="451026"/>
                </a:xfrm>
                <a:prstGeom prst="quadArrow">
                  <a:avLst>
                    <a:gd name="adj1" fmla="val 43217"/>
                    <a:gd name="adj2" fmla="val 22500"/>
                    <a:gd name="adj3" fmla="val 22500"/>
                  </a:avLst>
                </a:prstGeom>
                <a:solidFill>
                  <a:srgbClr val="F4AAF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Diamond 116">
                  <a:extLst>
                    <a:ext uri="{FF2B5EF4-FFF2-40B4-BE49-F238E27FC236}">
                      <a16:creationId xmlns:a16="http://schemas.microsoft.com/office/drawing/2014/main" id="{A759A1CF-EC4D-40E7-9711-AA57C9A8924F}"/>
                    </a:ext>
                  </a:extLst>
                </p:cNvPr>
                <p:cNvSpPr/>
                <p:nvPr/>
              </p:nvSpPr>
              <p:spPr>
                <a:xfrm>
                  <a:off x="3352800" y="5486400"/>
                  <a:ext cx="195370" cy="239587"/>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3" name="Flowchart: Stored Data 193">
              <a:extLst>
                <a:ext uri="{FF2B5EF4-FFF2-40B4-BE49-F238E27FC236}">
                  <a16:creationId xmlns:a16="http://schemas.microsoft.com/office/drawing/2014/main" id="{FB49D0DB-8819-4DB4-AEF0-DD1FA8221E4E}"/>
                </a:ext>
              </a:extLst>
            </p:cNvPr>
            <p:cNvSpPr/>
            <p:nvPr/>
          </p:nvSpPr>
          <p:spPr>
            <a:xfrm rot="5400000">
              <a:off x="7870590" y="1044810"/>
              <a:ext cx="545632" cy="1351612"/>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72 w 10005"/>
                <a:gd name="connsiteY0" fmla="*/ 0 h 10000"/>
                <a:gd name="connsiteX1" fmla="*/ 10005 w 10005"/>
                <a:gd name="connsiteY1" fmla="*/ 0 h 10000"/>
                <a:gd name="connsiteX2" fmla="*/ 8338 w 10005"/>
                <a:gd name="connsiteY2" fmla="*/ 5000 h 10000"/>
                <a:gd name="connsiteX3" fmla="*/ 10005 w 10005"/>
                <a:gd name="connsiteY3" fmla="*/ 10000 h 10000"/>
                <a:gd name="connsiteX4" fmla="*/ 2151 w 10005"/>
                <a:gd name="connsiteY4" fmla="*/ 8711 h 10000"/>
                <a:gd name="connsiteX5" fmla="*/ 5 w 10005"/>
                <a:gd name="connsiteY5" fmla="*/ 5000 h 10000"/>
                <a:gd name="connsiteX6" fmla="*/ 1672 w 10005"/>
                <a:gd name="connsiteY6" fmla="*/ 0 h 10000"/>
                <a:gd name="connsiteX0" fmla="*/ 1830 w 10003"/>
                <a:gd name="connsiteY0" fmla="*/ 1289 h 10000"/>
                <a:gd name="connsiteX1" fmla="*/ 10003 w 10003"/>
                <a:gd name="connsiteY1" fmla="*/ 0 h 10000"/>
                <a:gd name="connsiteX2" fmla="*/ 8336 w 10003"/>
                <a:gd name="connsiteY2" fmla="*/ 5000 h 10000"/>
                <a:gd name="connsiteX3" fmla="*/ 10003 w 10003"/>
                <a:gd name="connsiteY3" fmla="*/ 10000 h 10000"/>
                <a:gd name="connsiteX4" fmla="*/ 2149 w 10003"/>
                <a:gd name="connsiteY4" fmla="*/ 8711 h 10000"/>
                <a:gd name="connsiteX5" fmla="*/ 3 w 10003"/>
                <a:gd name="connsiteY5" fmla="*/ 5000 h 10000"/>
                <a:gd name="connsiteX6" fmla="*/ 1830 w 10003"/>
                <a:gd name="connsiteY6" fmla="*/ 128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3" h="10000">
                  <a:moveTo>
                    <a:pt x="1830" y="1289"/>
                  </a:moveTo>
                  <a:lnTo>
                    <a:pt x="10003" y="0"/>
                  </a:lnTo>
                  <a:cubicBezTo>
                    <a:pt x="9082" y="0"/>
                    <a:pt x="8336" y="2239"/>
                    <a:pt x="8336" y="5000"/>
                  </a:cubicBezTo>
                  <a:cubicBezTo>
                    <a:pt x="8336" y="7761"/>
                    <a:pt x="9082" y="10000"/>
                    <a:pt x="10003" y="10000"/>
                  </a:cubicBezTo>
                  <a:cubicBezTo>
                    <a:pt x="7225" y="10000"/>
                    <a:pt x="4927" y="8711"/>
                    <a:pt x="2149" y="8711"/>
                  </a:cubicBezTo>
                  <a:cubicBezTo>
                    <a:pt x="1228" y="8711"/>
                    <a:pt x="56" y="6237"/>
                    <a:pt x="3" y="5000"/>
                  </a:cubicBezTo>
                  <a:cubicBezTo>
                    <a:pt x="-50" y="3763"/>
                    <a:pt x="909" y="1289"/>
                    <a:pt x="1830" y="1289"/>
                  </a:cubicBezTo>
                  <a:close/>
                </a:path>
              </a:pathLst>
            </a:cu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111">
              <a:extLst>
                <a:ext uri="{FF2B5EF4-FFF2-40B4-BE49-F238E27FC236}">
                  <a16:creationId xmlns:a16="http://schemas.microsoft.com/office/drawing/2014/main" id="{58063244-D57D-4D81-8C2F-41353E7816D9}"/>
                </a:ext>
              </a:extLst>
            </p:cNvPr>
            <p:cNvSpPr/>
            <p:nvPr/>
          </p:nvSpPr>
          <p:spPr>
            <a:xfrm rot="4969600" flipH="1">
              <a:off x="7372449" y="1577432"/>
              <a:ext cx="1511374" cy="1755687"/>
            </a:xfrm>
            <a:custGeom>
              <a:avLst/>
              <a:gdLst>
                <a:gd name="connsiteX0" fmla="*/ 1511374 w 1511374"/>
                <a:gd name="connsiteY0" fmla="*/ 1381006 h 1721131"/>
                <a:gd name="connsiteX1" fmla="*/ 1342985 w 1511374"/>
                <a:gd name="connsiteY1" fmla="*/ 43061 h 1721131"/>
                <a:gd name="connsiteX2" fmla="*/ 1293723 w 1511374"/>
                <a:gd name="connsiteY2" fmla="*/ 49261 h 1721131"/>
                <a:gd name="connsiteX3" fmla="*/ 1287523 w 1511374"/>
                <a:gd name="connsiteY3" fmla="*/ 0 h 1721131"/>
                <a:gd name="connsiteX4" fmla="*/ 1154435 w 1511374"/>
                <a:gd name="connsiteY4" fmla="*/ 16750 h 1721131"/>
                <a:gd name="connsiteX5" fmla="*/ 1160635 w 1511374"/>
                <a:gd name="connsiteY5" fmla="*/ 66011 h 1721131"/>
                <a:gd name="connsiteX6" fmla="*/ 1160608 w 1511374"/>
                <a:gd name="connsiteY6" fmla="*/ 66014 h 1721131"/>
                <a:gd name="connsiteX7" fmla="*/ 1148608 w 1511374"/>
                <a:gd name="connsiteY7" fmla="*/ 61044 h 1721131"/>
                <a:gd name="connsiteX8" fmla="*/ 43039 w 1511374"/>
                <a:gd name="connsiteY8" fmla="*/ 61044 h 1721131"/>
                <a:gd name="connsiteX9" fmla="*/ 0 w 1511374"/>
                <a:gd name="connsiteY9" fmla="*/ 104083 h 1721131"/>
                <a:gd name="connsiteX10" fmla="*/ 0 w 1511374"/>
                <a:gd name="connsiteY10" fmla="*/ 276231 h 1721131"/>
                <a:gd name="connsiteX11" fmla="*/ 43039 w 1511374"/>
                <a:gd name="connsiteY11" fmla="*/ 319270 h 1721131"/>
                <a:gd name="connsiteX12" fmla="*/ 1142468 w 1511374"/>
                <a:gd name="connsiteY12" fmla="*/ 319270 h 1721131"/>
                <a:gd name="connsiteX13" fmla="*/ 1252886 w 1511374"/>
                <a:gd name="connsiteY13" fmla="*/ 1196602 h 1721131"/>
                <a:gd name="connsiteX14" fmla="*/ 185480 w 1511374"/>
                <a:gd name="connsiteY14" fmla="*/ 1469606 h 1721131"/>
                <a:gd name="connsiteX15" fmla="*/ 154448 w 1511374"/>
                <a:gd name="connsiteY15" fmla="*/ 1521967 h 1721131"/>
                <a:gd name="connsiteX16" fmla="*/ 197104 w 1511374"/>
                <a:gd name="connsiteY16" fmla="*/ 1688747 h 1721131"/>
                <a:gd name="connsiteX17" fmla="*/ 249466 w 1511374"/>
                <a:gd name="connsiteY17" fmla="*/ 1719779 h 1721131"/>
                <a:gd name="connsiteX18" fmla="*/ 1320556 w 1511374"/>
                <a:gd name="connsiteY18" fmla="*/ 1445832 h 1721131"/>
                <a:gd name="connsiteX19" fmla="*/ 1333111 w 1511374"/>
                <a:gd name="connsiteY19" fmla="*/ 1436424 h 1721131"/>
                <a:gd name="connsiteX20" fmla="*/ 1335224 w 1511374"/>
                <a:gd name="connsiteY20" fmla="*/ 1453218 h 1721131"/>
                <a:gd name="connsiteX21" fmla="*/ 1468312 w 1511374"/>
                <a:gd name="connsiteY21" fmla="*/ 1436468 h 1721131"/>
                <a:gd name="connsiteX22" fmla="*/ 1462112 w 1511374"/>
                <a:gd name="connsiteY22" fmla="*/ 1387206 h 172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11374" h="1721131">
                  <a:moveTo>
                    <a:pt x="1511374" y="1381006"/>
                  </a:moveTo>
                  <a:lnTo>
                    <a:pt x="1342985" y="43061"/>
                  </a:lnTo>
                  <a:lnTo>
                    <a:pt x="1293723" y="49261"/>
                  </a:lnTo>
                  <a:lnTo>
                    <a:pt x="1287523" y="0"/>
                  </a:lnTo>
                  <a:lnTo>
                    <a:pt x="1154435" y="16750"/>
                  </a:lnTo>
                  <a:lnTo>
                    <a:pt x="1160635" y="66011"/>
                  </a:lnTo>
                  <a:lnTo>
                    <a:pt x="1160608" y="66014"/>
                  </a:lnTo>
                  <a:lnTo>
                    <a:pt x="1148608" y="61044"/>
                  </a:lnTo>
                  <a:cubicBezTo>
                    <a:pt x="780085" y="61044"/>
                    <a:pt x="421349" y="138808"/>
                    <a:pt x="43039" y="61044"/>
                  </a:cubicBezTo>
                  <a:cubicBezTo>
                    <a:pt x="19269" y="61044"/>
                    <a:pt x="0" y="80313"/>
                    <a:pt x="0" y="104083"/>
                  </a:cubicBezTo>
                  <a:lnTo>
                    <a:pt x="0" y="276231"/>
                  </a:lnTo>
                  <a:cubicBezTo>
                    <a:pt x="0" y="300001"/>
                    <a:pt x="19269" y="319270"/>
                    <a:pt x="43039" y="319270"/>
                  </a:cubicBezTo>
                  <a:lnTo>
                    <a:pt x="1142468" y="319270"/>
                  </a:lnTo>
                  <a:lnTo>
                    <a:pt x="1252886" y="1196602"/>
                  </a:lnTo>
                  <a:lnTo>
                    <a:pt x="185480" y="1469606"/>
                  </a:lnTo>
                  <a:cubicBezTo>
                    <a:pt x="162452" y="1475496"/>
                    <a:pt x="148558" y="1498938"/>
                    <a:pt x="154448" y="1521967"/>
                  </a:cubicBezTo>
                  <a:lnTo>
                    <a:pt x="197104" y="1688747"/>
                  </a:lnTo>
                  <a:cubicBezTo>
                    <a:pt x="202994" y="1711776"/>
                    <a:pt x="226437" y="1725669"/>
                    <a:pt x="249466" y="1719779"/>
                  </a:cubicBezTo>
                  <a:cubicBezTo>
                    <a:pt x="596708" y="1550700"/>
                    <a:pt x="963526" y="1537148"/>
                    <a:pt x="1320556" y="1445832"/>
                  </a:cubicBezTo>
                  <a:lnTo>
                    <a:pt x="1333111" y="1436424"/>
                  </a:lnTo>
                  <a:lnTo>
                    <a:pt x="1335224" y="1453218"/>
                  </a:lnTo>
                  <a:lnTo>
                    <a:pt x="1468312" y="1436468"/>
                  </a:lnTo>
                  <a:lnTo>
                    <a:pt x="1462112" y="1387206"/>
                  </a:lnTo>
                  <a:close/>
                </a:path>
              </a:pathLst>
            </a:custGeom>
            <a:solidFill>
              <a:srgbClr val="F0CD6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EB6F24B8-7578-4894-A130-17407C1E62FD}"/>
                </a:ext>
              </a:extLst>
            </p:cNvPr>
            <p:cNvGrpSpPr/>
            <p:nvPr/>
          </p:nvGrpSpPr>
          <p:grpSpPr>
            <a:xfrm>
              <a:off x="7734582" y="1807835"/>
              <a:ext cx="856748" cy="180221"/>
              <a:chOff x="3657600" y="5791200"/>
              <a:chExt cx="1923548" cy="404628"/>
            </a:xfrm>
          </p:grpSpPr>
          <p:grpSp>
            <p:nvGrpSpPr>
              <p:cNvPr id="96" name="Group 95">
                <a:extLst>
                  <a:ext uri="{FF2B5EF4-FFF2-40B4-BE49-F238E27FC236}">
                    <a16:creationId xmlns:a16="http://schemas.microsoft.com/office/drawing/2014/main" id="{37FB8BE5-D316-4B79-A4EF-46B655C4C37A}"/>
                  </a:ext>
                </a:extLst>
              </p:cNvPr>
              <p:cNvGrpSpPr/>
              <p:nvPr/>
            </p:nvGrpSpPr>
            <p:grpSpPr>
              <a:xfrm>
                <a:off x="3657600" y="5791200"/>
                <a:ext cx="399548" cy="404628"/>
                <a:chOff x="3181852" y="5386572"/>
                <a:chExt cx="538868" cy="451026"/>
              </a:xfrm>
            </p:grpSpPr>
            <p:sp>
              <p:nvSpPr>
                <p:cNvPr id="109" name="Quad Arrow 126">
                  <a:extLst>
                    <a:ext uri="{FF2B5EF4-FFF2-40B4-BE49-F238E27FC236}">
                      <a16:creationId xmlns:a16="http://schemas.microsoft.com/office/drawing/2014/main" id="{1543ECF7-F6C7-4730-AB97-258543B42F69}"/>
                    </a:ext>
                  </a:extLst>
                </p:cNvPr>
                <p:cNvSpPr/>
                <p:nvPr/>
              </p:nvSpPr>
              <p:spPr>
                <a:xfrm>
                  <a:off x="3181852" y="5386572"/>
                  <a:ext cx="538868" cy="451026"/>
                </a:xfrm>
                <a:prstGeom prst="quadArrow">
                  <a:avLst>
                    <a:gd name="adj1" fmla="val 43217"/>
                    <a:gd name="adj2" fmla="val 22500"/>
                    <a:gd name="adj3" fmla="val 22500"/>
                  </a:avLst>
                </a:prstGeom>
                <a:solidFill>
                  <a:srgbClr val="F4AAF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Diamond 109">
                  <a:extLst>
                    <a:ext uri="{FF2B5EF4-FFF2-40B4-BE49-F238E27FC236}">
                      <a16:creationId xmlns:a16="http://schemas.microsoft.com/office/drawing/2014/main" id="{0B8548C6-5B0F-483B-A0EA-4433D6A13954}"/>
                    </a:ext>
                  </a:extLst>
                </p:cNvPr>
                <p:cNvSpPr/>
                <p:nvPr/>
              </p:nvSpPr>
              <p:spPr>
                <a:xfrm>
                  <a:off x="3352800" y="5486400"/>
                  <a:ext cx="195370" cy="239587"/>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96">
                <a:extLst>
                  <a:ext uri="{FF2B5EF4-FFF2-40B4-BE49-F238E27FC236}">
                    <a16:creationId xmlns:a16="http://schemas.microsoft.com/office/drawing/2014/main" id="{3796D7A4-5A95-48CB-B508-EC3D0D625EB2}"/>
                  </a:ext>
                </a:extLst>
              </p:cNvPr>
              <p:cNvGrpSpPr/>
              <p:nvPr/>
            </p:nvGrpSpPr>
            <p:grpSpPr>
              <a:xfrm>
                <a:off x="4038600" y="5791200"/>
                <a:ext cx="399548" cy="404628"/>
                <a:chOff x="3181852" y="5386572"/>
                <a:chExt cx="538868" cy="451026"/>
              </a:xfrm>
            </p:grpSpPr>
            <p:sp>
              <p:nvSpPr>
                <p:cNvPr id="107" name="Quad Arrow 124">
                  <a:extLst>
                    <a:ext uri="{FF2B5EF4-FFF2-40B4-BE49-F238E27FC236}">
                      <a16:creationId xmlns:a16="http://schemas.microsoft.com/office/drawing/2014/main" id="{7A75B4D5-8811-4A36-8B8E-508810214022}"/>
                    </a:ext>
                  </a:extLst>
                </p:cNvPr>
                <p:cNvSpPr/>
                <p:nvPr/>
              </p:nvSpPr>
              <p:spPr>
                <a:xfrm>
                  <a:off x="3181852" y="5386572"/>
                  <a:ext cx="538868" cy="451026"/>
                </a:xfrm>
                <a:prstGeom prst="quadArrow">
                  <a:avLst>
                    <a:gd name="adj1" fmla="val 43217"/>
                    <a:gd name="adj2" fmla="val 22500"/>
                    <a:gd name="adj3" fmla="val 22500"/>
                  </a:avLst>
                </a:prstGeom>
                <a:solidFill>
                  <a:srgbClr val="F4AAF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Diamond 107">
                  <a:extLst>
                    <a:ext uri="{FF2B5EF4-FFF2-40B4-BE49-F238E27FC236}">
                      <a16:creationId xmlns:a16="http://schemas.microsoft.com/office/drawing/2014/main" id="{7F0FCA9F-8B54-48F6-9853-A54998B2BDD5}"/>
                    </a:ext>
                  </a:extLst>
                </p:cNvPr>
                <p:cNvSpPr/>
                <p:nvPr/>
              </p:nvSpPr>
              <p:spPr>
                <a:xfrm>
                  <a:off x="3352800" y="5486400"/>
                  <a:ext cx="195370" cy="239587"/>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 name="Group 97">
                <a:extLst>
                  <a:ext uri="{FF2B5EF4-FFF2-40B4-BE49-F238E27FC236}">
                    <a16:creationId xmlns:a16="http://schemas.microsoft.com/office/drawing/2014/main" id="{49FCEC25-030F-4367-BB71-4DDB86523F75}"/>
                  </a:ext>
                </a:extLst>
              </p:cNvPr>
              <p:cNvGrpSpPr/>
              <p:nvPr/>
            </p:nvGrpSpPr>
            <p:grpSpPr>
              <a:xfrm>
                <a:off x="4419600" y="5791200"/>
                <a:ext cx="399548" cy="404628"/>
                <a:chOff x="3181852" y="5386572"/>
                <a:chExt cx="538868" cy="451026"/>
              </a:xfrm>
            </p:grpSpPr>
            <p:sp>
              <p:nvSpPr>
                <p:cNvPr id="105" name="Quad Arrow 122">
                  <a:extLst>
                    <a:ext uri="{FF2B5EF4-FFF2-40B4-BE49-F238E27FC236}">
                      <a16:creationId xmlns:a16="http://schemas.microsoft.com/office/drawing/2014/main" id="{EA3A4F30-6FEB-4C16-9DFE-4118D9826EC2}"/>
                    </a:ext>
                  </a:extLst>
                </p:cNvPr>
                <p:cNvSpPr/>
                <p:nvPr/>
              </p:nvSpPr>
              <p:spPr>
                <a:xfrm>
                  <a:off x="3181852" y="5386572"/>
                  <a:ext cx="538868" cy="451026"/>
                </a:xfrm>
                <a:prstGeom prst="quadArrow">
                  <a:avLst>
                    <a:gd name="adj1" fmla="val 43217"/>
                    <a:gd name="adj2" fmla="val 22500"/>
                    <a:gd name="adj3" fmla="val 22500"/>
                  </a:avLst>
                </a:prstGeom>
                <a:solidFill>
                  <a:srgbClr val="F4AAF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Diamond 105">
                  <a:extLst>
                    <a:ext uri="{FF2B5EF4-FFF2-40B4-BE49-F238E27FC236}">
                      <a16:creationId xmlns:a16="http://schemas.microsoft.com/office/drawing/2014/main" id="{64418534-2E91-4EBA-BB24-70EFBC0A292B}"/>
                    </a:ext>
                  </a:extLst>
                </p:cNvPr>
                <p:cNvSpPr/>
                <p:nvPr/>
              </p:nvSpPr>
              <p:spPr>
                <a:xfrm>
                  <a:off x="3352800" y="5486400"/>
                  <a:ext cx="195370" cy="239587"/>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id="{944CC70C-0DCD-4A51-829A-9932987202C5}"/>
                  </a:ext>
                </a:extLst>
              </p:cNvPr>
              <p:cNvGrpSpPr/>
              <p:nvPr/>
            </p:nvGrpSpPr>
            <p:grpSpPr>
              <a:xfrm>
                <a:off x="4800600" y="5791200"/>
                <a:ext cx="399548" cy="404628"/>
                <a:chOff x="3181852" y="5386572"/>
                <a:chExt cx="538868" cy="451026"/>
              </a:xfrm>
            </p:grpSpPr>
            <p:sp>
              <p:nvSpPr>
                <p:cNvPr id="103" name="Quad Arrow 120">
                  <a:extLst>
                    <a:ext uri="{FF2B5EF4-FFF2-40B4-BE49-F238E27FC236}">
                      <a16:creationId xmlns:a16="http://schemas.microsoft.com/office/drawing/2014/main" id="{132B5F6B-4896-4BCF-ACC8-E4889FB6EBDC}"/>
                    </a:ext>
                  </a:extLst>
                </p:cNvPr>
                <p:cNvSpPr/>
                <p:nvPr/>
              </p:nvSpPr>
              <p:spPr>
                <a:xfrm>
                  <a:off x="3181852" y="5386572"/>
                  <a:ext cx="538868" cy="451026"/>
                </a:xfrm>
                <a:prstGeom prst="quadArrow">
                  <a:avLst>
                    <a:gd name="adj1" fmla="val 43217"/>
                    <a:gd name="adj2" fmla="val 22500"/>
                    <a:gd name="adj3" fmla="val 22500"/>
                  </a:avLst>
                </a:prstGeom>
                <a:solidFill>
                  <a:srgbClr val="F4AAF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Diamond 103">
                  <a:extLst>
                    <a:ext uri="{FF2B5EF4-FFF2-40B4-BE49-F238E27FC236}">
                      <a16:creationId xmlns:a16="http://schemas.microsoft.com/office/drawing/2014/main" id="{EE278F04-2895-4A84-92B8-676620A27F44}"/>
                    </a:ext>
                  </a:extLst>
                </p:cNvPr>
                <p:cNvSpPr/>
                <p:nvPr/>
              </p:nvSpPr>
              <p:spPr>
                <a:xfrm>
                  <a:off x="3352800" y="5486400"/>
                  <a:ext cx="195370" cy="239587"/>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99">
                <a:extLst>
                  <a:ext uri="{FF2B5EF4-FFF2-40B4-BE49-F238E27FC236}">
                    <a16:creationId xmlns:a16="http://schemas.microsoft.com/office/drawing/2014/main" id="{46A17186-9A5E-40CF-A2D9-33B3AC4F4690}"/>
                  </a:ext>
                </a:extLst>
              </p:cNvPr>
              <p:cNvGrpSpPr/>
              <p:nvPr/>
            </p:nvGrpSpPr>
            <p:grpSpPr>
              <a:xfrm>
                <a:off x="5181600" y="5791200"/>
                <a:ext cx="399548" cy="404628"/>
                <a:chOff x="3181852" y="5386572"/>
                <a:chExt cx="538868" cy="451026"/>
              </a:xfrm>
            </p:grpSpPr>
            <p:sp>
              <p:nvSpPr>
                <p:cNvPr id="101" name="Quad Arrow 118">
                  <a:extLst>
                    <a:ext uri="{FF2B5EF4-FFF2-40B4-BE49-F238E27FC236}">
                      <a16:creationId xmlns:a16="http://schemas.microsoft.com/office/drawing/2014/main" id="{3D15B48C-E5BA-4ACF-8686-572CE14405C0}"/>
                    </a:ext>
                  </a:extLst>
                </p:cNvPr>
                <p:cNvSpPr/>
                <p:nvPr/>
              </p:nvSpPr>
              <p:spPr>
                <a:xfrm>
                  <a:off x="3181852" y="5386572"/>
                  <a:ext cx="538868" cy="451026"/>
                </a:xfrm>
                <a:prstGeom prst="quadArrow">
                  <a:avLst>
                    <a:gd name="adj1" fmla="val 43217"/>
                    <a:gd name="adj2" fmla="val 22500"/>
                    <a:gd name="adj3" fmla="val 22500"/>
                  </a:avLst>
                </a:prstGeom>
                <a:solidFill>
                  <a:srgbClr val="F4AAF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Diamond 101">
                  <a:extLst>
                    <a:ext uri="{FF2B5EF4-FFF2-40B4-BE49-F238E27FC236}">
                      <a16:creationId xmlns:a16="http://schemas.microsoft.com/office/drawing/2014/main" id="{5D7437BE-49FA-4272-A883-89B9044CD0F3}"/>
                    </a:ext>
                  </a:extLst>
                </p:cNvPr>
                <p:cNvSpPr/>
                <p:nvPr/>
              </p:nvSpPr>
              <p:spPr>
                <a:xfrm>
                  <a:off x="3352800" y="5486400"/>
                  <a:ext cx="195370" cy="239587"/>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41" name="Rectangle 140">
            <a:extLst>
              <a:ext uri="{FF2B5EF4-FFF2-40B4-BE49-F238E27FC236}">
                <a16:creationId xmlns:a16="http://schemas.microsoft.com/office/drawing/2014/main" id="{5BD96767-CDCA-4B09-9E20-47CC8A030E9A}"/>
              </a:ext>
            </a:extLst>
          </p:cNvPr>
          <p:cNvSpPr/>
          <p:nvPr/>
        </p:nvSpPr>
        <p:spPr>
          <a:xfrm>
            <a:off x="4822371" y="4837560"/>
            <a:ext cx="6945085" cy="1754326"/>
          </a:xfrm>
          <a:prstGeom prst="rect">
            <a:avLst/>
          </a:prstGeom>
        </p:spPr>
        <p:txBody>
          <a:bodyPr wrap="square">
            <a:spAutoFit/>
          </a:bodyPr>
          <a:lstStyle/>
          <a:p>
            <a:r>
              <a:rPr lang="en-US" dirty="0">
                <a:solidFill>
                  <a:schemeClr val="bg1"/>
                </a:solidFill>
                <a:latin typeface="Abadi" panose="020B0604020104020204" pitchFamily="34" charset="0"/>
              </a:rPr>
              <a:t>“To actually accept the miracle by looking at it was the last thing they did, and then they were so overwhelmed with their own reactions that they couldn't even welcome Peter properly. Their prayer of faith brought the miracle to their doorstep, but for a long, suspenseful moment they lacked the final ounce of faith to open the door and let the miracle enter."</a:t>
            </a:r>
            <a:endParaRPr lang="en-US" dirty="0">
              <a:solidFill>
                <a:schemeClr val="bg1"/>
              </a:solidFill>
            </a:endParaRPr>
          </a:p>
        </p:txBody>
      </p:sp>
      <p:pic>
        <p:nvPicPr>
          <p:cNvPr id="142" name="Picture 2" descr="Image result for Chieko Okazaki">
            <a:extLst>
              <a:ext uri="{FF2B5EF4-FFF2-40B4-BE49-F238E27FC236}">
                <a16:creationId xmlns:a16="http://schemas.microsoft.com/office/drawing/2014/main" id="{F7B51DAD-9470-4B71-B05B-48C0B7930F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9137" y="185057"/>
            <a:ext cx="1127977" cy="1436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35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76"/>
                                        </p:tgtEl>
                                        <p:attrNameLst>
                                          <p:attrName>style.visibility</p:attrName>
                                        </p:attrNameLst>
                                      </p:cBhvr>
                                      <p:to>
                                        <p:strVal val="visible"/>
                                      </p:to>
                                    </p:set>
                                    <p:animEffect transition="in" filter="wipe(down)">
                                      <p:cBhvr>
                                        <p:cTn id="9" dur="580">
                                          <p:stCondLst>
                                            <p:cond delay="0"/>
                                          </p:stCondLst>
                                        </p:cTn>
                                        <p:tgtEl>
                                          <p:spTgt spid="76"/>
                                        </p:tgtEl>
                                      </p:cBhvr>
                                    </p:animEffect>
                                    <p:anim calcmode="lin" valueType="num">
                                      <p:cBhvr>
                                        <p:cTn id="10" dur="1822" tmFilter="0,0; 0.14,0.36; 0.43,0.73; 0.71,0.91; 1.0,1.0">
                                          <p:stCondLst>
                                            <p:cond delay="0"/>
                                          </p:stCondLst>
                                        </p:cTn>
                                        <p:tgtEl>
                                          <p:spTgt spid="76"/>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76"/>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76"/>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76"/>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76"/>
                                        </p:tgtEl>
                                        <p:attrNameLst>
                                          <p:attrName>ppt_y</p:attrName>
                                        </p:attrNameLst>
                                      </p:cBhvr>
                                      <p:tavLst>
                                        <p:tav tm="0" fmla="#ppt_y-sin(pi*$)/81">
                                          <p:val>
                                            <p:fltVal val="0"/>
                                          </p:val>
                                        </p:tav>
                                        <p:tav tm="100000">
                                          <p:val>
                                            <p:fltVal val="1"/>
                                          </p:val>
                                        </p:tav>
                                      </p:tavLst>
                                    </p:anim>
                                    <p:animScale>
                                      <p:cBhvr>
                                        <p:cTn id="15" dur="26">
                                          <p:stCondLst>
                                            <p:cond delay="650"/>
                                          </p:stCondLst>
                                        </p:cTn>
                                        <p:tgtEl>
                                          <p:spTgt spid="76"/>
                                        </p:tgtEl>
                                      </p:cBhvr>
                                      <p:to x="100000" y="60000"/>
                                    </p:animScale>
                                    <p:animScale>
                                      <p:cBhvr>
                                        <p:cTn id="16" dur="166" decel="50000">
                                          <p:stCondLst>
                                            <p:cond delay="676"/>
                                          </p:stCondLst>
                                        </p:cTn>
                                        <p:tgtEl>
                                          <p:spTgt spid="76"/>
                                        </p:tgtEl>
                                      </p:cBhvr>
                                      <p:to x="100000" y="100000"/>
                                    </p:animScale>
                                    <p:animScale>
                                      <p:cBhvr>
                                        <p:cTn id="17" dur="26">
                                          <p:stCondLst>
                                            <p:cond delay="1312"/>
                                          </p:stCondLst>
                                        </p:cTn>
                                        <p:tgtEl>
                                          <p:spTgt spid="76"/>
                                        </p:tgtEl>
                                      </p:cBhvr>
                                      <p:to x="100000" y="80000"/>
                                    </p:animScale>
                                    <p:animScale>
                                      <p:cBhvr>
                                        <p:cTn id="18" dur="166" decel="50000">
                                          <p:stCondLst>
                                            <p:cond delay="1338"/>
                                          </p:stCondLst>
                                        </p:cTn>
                                        <p:tgtEl>
                                          <p:spTgt spid="76"/>
                                        </p:tgtEl>
                                      </p:cBhvr>
                                      <p:to x="100000" y="100000"/>
                                    </p:animScale>
                                    <p:animScale>
                                      <p:cBhvr>
                                        <p:cTn id="19" dur="26">
                                          <p:stCondLst>
                                            <p:cond delay="1642"/>
                                          </p:stCondLst>
                                        </p:cTn>
                                        <p:tgtEl>
                                          <p:spTgt spid="76"/>
                                        </p:tgtEl>
                                      </p:cBhvr>
                                      <p:to x="100000" y="90000"/>
                                    </p:animScale>
                                    <p:animScale>
                                      <p:cBhvr>
                                        <p:cTn id="20" dur="166" decel="50000">
                                          <p:stCondLst>
                                            <p:cond delay="1668"/>
                                          </p:stCondLst>
                                        </p:cTn>
                                        <p:tgtEl>
                                          <p:spTgt spid="76"/>
                                        </p:tgtEl>
                                      </p:cBhvr>
                                      <p:to x="100000" y="100000"/>
                                    </p:animScale>
                                    <p:animScale>
                                      <p:cBhvr>
                                        <p:cTn id="21" dur="26">
                                          <p:stCondLst>
                                            <p:cond delay="1808"/>
                                          </p:stCondLst>
                                        </p:cTn>
                                        <p:tgtEl>
                                          <p:spTgt spid="76"/>
                                        </p:tgtEl>
                                      </p:cBhvr>
                                      <p:to x="100000" y="95000"/>
                                    </p:animScale>
                                    <p:animScale>
                                      <p:cBhvr>
                                        <p:cTn id="22" dur="166" decel="50000">
                                          <p:stCondLst>
                                            <p:cond delay="1834"/>
                                          </p:stCondLst>
                                        </p:cTn>
                                        <p:tgtEl>
                                          <p:spTgt spid="76"/>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Image result for dark green orange background">
            <a:extLst>
              <a:ext uri="{FF2B5EF4-FFF2-40B4-BE49-F238E27FC236}">
                <a16:creationId xmlns:a16="http://schemas.microsoft.com/office/drawing/2014/main" id="{6D86E880-EA28-4D62-9B86-7D5D479FD1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779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010F922-BDCE-4D4E-8345-A895440FDED3}"/>
              </a:ext>
            </a:extLst>
          </p:cNvPr>
          <p:cNvSpPr txBox="1"/>
          <p:nvPr/>
        </p:nvSpPr>
        <p:spPr>
          <a:xfrm>
            <a:off x="0" y="6550223"/>
            <a:ext cx="4292419" cy="307777"/>
          </a:xfrm>
          <a:prstGeom prst="rect">
            <a:avLst/>
          </a:prstGeom>
          <a:noFill/>
        </p:spPr>
        <p:txBody>
          <a:bodyPr wrap="square" rtlCol="0">
            <a:spAutoFit/>
          </a:bodyPr>
          <a:lstStyle/>
          <a:p>
            <a:r>
              <a:rPr lang="en-US" sz="1400" dirty="0">
                <a:solidFill>
                  <a:schemeClr val="bg1"/>
                </a:solidFill>
              </a:rPr>
              <a:t>Acts 12:16</a:t>
            </a:r>
          </a:p>
        </p:txBody>
      </p:sp>
      <p:sp>
        <p:nvSpPr>
          <p:cNvPr id="5" name="TextBox 4">
            <a:extLst>
              <a:ext uri="{FF2B5EF4-FFF2-40B4-BE49-F238E27FC236}">
                <a16:creationId xmlns:a16="http://schemas.microsoft.com/office/drawing/2014/main" id="{1A3A5C25-3D21-42C6-859E-6F3AE1630B02}"/>
              </a:ext>
            </a:extLst>
          </p:cNvPr>
          <p:cNvSpPr txBox="1"/>
          <p:nvPr/>
        </p:nvSpPr>
        <p:spPr>
          <a:xfrm>
            <a:off x="7899581" y="6550223"/>
            <a:ext cx="4292419" cy="307777"/>
          </a:xfrm>
          <a:prstGeom prst="rect">
            <a:avLst/>
          </a:prstGeom>
          <a:noFill/>
        </p:spPr>
        <p:txBody>
          <a:bodyPr wrap="square" rtlCol="0">
            <a:spAutoFit/>
          </a:bodyPr>
          <a:lstStyle/>
          <a:p>
            <a:pPr algn="r"/>
            <a:r>
              <a:rPr lang="en-US" sz="1400" dirty="0">
                <a:solidFill>
                  <a:schemeClr val="bg1"/>
                </a:solidFill>
              </a:rPr>
              <a:t>(8)</a:t>
            </a:r>
          </a:p>
        </p:txBody>
      </p:sp>
      <p:sp>
        <p:nvSpPr>
          <p:cNvPr id="6" name="Rectangle 5">
            <a:extLst>
              <a:ext uri="{FF2B5EF4-FFF2-40B4-BE49-F238E27FC236}">
                <a16:creationId xmlns:a16="http://schemas.microsoft.com/office/drawing/2014/main" id="{D952D8E2-A940-4F1F-A92C-DF2D9D07C300}"/>
              </a:ext>
            </a:extLst>
          </p:cNvPr>
          <p:cNvSpPr/>
          <p:nvPr/>
        </p:nvSpPr>
        <p:spPr>
          <a:xfrm>
            <a:off x="1110343" y="299666"/>
            <a:ext cx="6411686" cy="2554545"/>
          </a:xfrm>
          <a:prstGeom prst="rect">
            <a:avLst/>
          </a:prstGeom>
        </p:spPr>
        <p:txBody>
          <a:bodyPr wrap="square">
            <a:spAutoFit/>
          </a:bodyPr>
          <a:lstStyle/>
          <a:p>
            <a:pPr fontAlgn="base"/>
            <a:r>
              <a:rPr lang="en-US" sz="2000" dirty="0">
                <a:solidFill>
                  <a:schemeClr val="bg1"/>
                </a:solidFill>
              </a:rPr>
              <a:t>"Peter kept knocking, and at last they opened the door, and were astonished to find him safe. </a:t>
            </a:r>
          </a:p>
          <a:p>
            <a:pPr fontAlgn="base"/>
            <a:endParaRPr lang="en-US" sz="2000" dirty="0">
              <a:solidFill>
                <a:schemeClr val="bg1"/>
              </a:solidFill>
            </a:endParaRPr>
          </a:p>
          <a:p>
            <a:pPr fontAlgn="base"/>
            <a:r>
              <a:rPr lang="en-US" sz="2000" dirty="0">
                <a:solidFill>
                  <a:schemeClr val="bg1"/>
                </a:solidFill>
              </a:rPr>
              <a:t>Why should they be so surprised, when they had been praying for that very blessing? One might think that their hearts would be so full of thanksgiving that there would be no room for astonishment.</a:t>
            </a:r>
          </a:p>
          <a:p>
            <a:pPr fontAlgn="base"/>
            <a:endParaRPr lang="en-US" sz="2000" dirty="0">
              <a:solidFill>
                <a:schemeClr val="bg1"/>
              </a:solidFill>
            </a:endParaRPr>
          </a:p>
        </p:txBody>
      </p:sp>
      <p:pic>
        <p:nvPicPr>
          <p:cNvPr id="7" name="Picture 2" descr="Image result for peter knocking on the door">
            <a:extLst>
              <a:ext uri="{FF2B5EF4-FFF2-40B4-BE49-F238E27FC236}">
                <a16:creationId xmlns:a16="http://schemas.microsoft.com/office/drawing/2014/main" id="{FF1C8A59-20D2-42DB-BA20-B156593005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176" b="5641"/>
          <a:stretch/>
        </p:blipFill>
        <p:spPr bwMode="auto">
          <a:xfrm>
            <a:off x="1720815" y="2690448"/>
            <a:ext cx="3134213" cy="378655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49F20A3-69A8-4319-BA7E-BBFD3CED7A5C}"/>
              </a:ext>
            </a:extLst>
          </p:cNvPr>
          <p:cNvSpPr/>
          <p:nvPr/>
        </p:nvSpPr>
        <p:spPr>
          <a:xfrm>
            <a:off x="5334000" y="3472267"/>
            <a:ext cx="6389914" cy="2862322"/>
          </a:xfrm>
          <a:prstGeom prst="rect">
            <a:avLst/>
          </a:prstGeom>
        </p:spPr>
        <p:txBody>
          <a:bodyPr wrap="square">
            <a:spAutoFit/>
          </a:bodyPr>
          <a:lstStyle/>
          <a:p>
            <a:pPr fontAlgn="base"/>
            <a:r>
              <a:rPr lang="en-US" sz="2000" dirty="0">
                <a:solidFill>
                  <a:schemeClr val="bg1"/>
                </a:solidFill>
              </a:rPr>
              <a:t>"Yet we to-day feel surprised when the Lord manifests His power to us in any strong or otherwise remarkable manner; our greatest cause for wonderment would seem to lie in the contemplation of His mercy, that He will interpose in behalf of such weak and sinful mortals as many of us are. </a:t>
            </a:r>
          </a:p>
          <a:p>
            <a:pPr fontAlgn="base"/>
            <a:endParaRPr lang="en-US" sz="2000" dirty="0">
              <a:solidFill>
                <a:schemeClr val="bg1"/>
              </a:solidFill>
            </a:endParaRPr>
          </a:p>
          <a:p>
            <a:pPr fontAlgn="base"/>
            <a:r>
              <a:rPr lang="en-US" sz="2000" dirty="0">
                <a:solidFill>
                  <a:schemeClr val="bg1"/>
                </a:solidFill>
              </a:rPr>
              <a:t>He is as willing to-day as ever in the past to assist His servants, and that too, by what we call miraculous means should it be necessary."</a:t>
            </a:r>
          </a:p>
        </p:txBody>
      </p:sp>
      <p:pic>
        <p:nvPicPr>
          <p:cNvPr id="9" name="Picture 8">
            <a:extLst>
              <a:ext uri="{FF2B5EF4-FFF2-40B4-BE49-F238E27FC236}">
                <a16:creationId xmlns:a16="http://schemas.microsoft.com/office/drawing/2014/main" id="{58447490-F6DF-4A05-9311-4036D9DD6B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632" y="141514"/>
            <a:ext cx="810060" cy="1077685"/>
          </a:xfrm>
          <a:prstGeom prst="rect">
            <a:avLst/>
          </a:prstGeom>
        </p:spPr>
      </p:pic>
      <p:pic>
        <p:nvPicPr>
          <p:cNvPr id="10" name="Picture 4" descr="Image result for peter knocking on the door">
            <a:extLst>
              <a:ext uri="{FF2B5EF4-FFF2-40B4-BE49-F238E27FC236}">
                <a16:creationId xmlns:a16="http://schemas.microsoft.com/office/drawing/2014/main" id="{4D81C5EF-1656-4B28-8A2A-F2F3E6300E9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1217" b="45143"/>
          <a:stretch/>
        </p:blipFill>
        <p:spPr bwMode="auto">
          <a:xfrm>
            <a:off x="7546975" y="838200"/>
            <a:ext cx="2663825" cy="2612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83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Image result for dark green orange background">
            <a:extLst>
              <a:ext uri="{FF2B5EF4-FFF2-40B4-BE49-F238E27FC236}">
                <a16:creationId xmlns:a16="http://schemas.microsoft.com/office/drawing/2014/main" id="{6DF78EFE-046D-4232-A98E-4A0CC7ECB1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779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B66B3DF-86BE-4B85-A68D-9FBA7DF1A529}"/>
              </a:ext>
            </a:extLst>
          </p:cNvPr>
          <p:cNvSpPr txBox="1"/>
          <p:nvPr/>
        </p:nvSpPr>
        <p:spPr>
          <a:xfrm>
            <a:off x="0" y="6550223"/>
            <a:ext cx="4292419" cy="307777"/>
          </a:xfrm>
          <a:prstGeom prst="rect">
            <a:avLst/>
          </a:prstGeom>
          <a:noFill/>
        </p:spPr>
        <p:txBody>
          <a:bodyPr wrap="square" rtlCol="0">
            <a:spAutoFit/>
          </a:bodyPr>
          <a:lstStyle/>
          <a:p>
            <a:r>
              <a:rPr lang="en-US" sz="1400" dirty="0">
                <a:solidFill>
                  <a:schemeClr val="bg1"/>
                </a:solidFill>
              </a:rPr>
              <a:t>Acts 12:16</a:t>
            </a:r>
          </a:p>
        </p:txBody>
      </p:sp>
      <p:sp>
        <p:nvSpPr>
          <p:cNvPr id="5" name="TextBox 4">
            <a:extLst>
              <a:ext uri="{FF2B5EF4-FFF2-40B4-BE49-F238E27FC236}">
                <a16:creationId xmlns:a16="http://schemas.microsoft.com/office/drawing/2014/main" id="{FF61DBED-C4AA-4CDC-8FF2-5B3713983133}"/>
              </a:ext>
            </a:extLst>
          </p:cNvPr>
          <p:cNvSpPr txBox="1"/>
          <p:nvPr/>
        </p:nvSpPr>
        <p:spPr>
          <a:xfrm>
            <a:off x="7899581" y="6550223"/>
            <a:ext cx="4292419" cy="307777"/>
          </a:xfrm>
          <a:prstGeom prst="rect">
            <a:avLst/>
          </a:prstGeom>
          <a:noFill/>
        </p:spPr>
        <p:txBody>
          <a:bodyPr wrap="square" rtlCol="0">
            <a:spAutoFit/>
          </a:bodyPr>
          <a:lstStyle/>
          <a:p>
            <a:pPr algn="r"/>
            <a:r>
              <a:rPr lang="en-US" sz="1400" dirty="0">
                <a:solidFill>
                  <a:schemeClr val="bg1"/>
                </a:solidFill>
              </a:rPr>
              <a:t>(9)</a:t>
            </a:r>
          </a:p>
        </p:txBody>
      </p:sp>
      <p:sp>
        <p:nvSpPr>
          <p:cNvPr id="6" name="Rectangle 5">
            <a:extLst>
              <a:ext uri="{FF2B5EF4-FFF2-40B4-BE49-F238E27FC236}">
                <a16:creationId xmlns:a16="http://schemas.microsoft.com/office/drawing/2014/main" id="{8E22FFFE-9D42-427A-9296-810936F976B5}"/>
              </a:ext>
            </a:extLst>
          </p:cNvPr>
          <p:cNvSpPr/>
          <p:nvPr/>
        </p:nvSpPr>
        <p:spPr>
          <a:xfrm>
            <a:off x="4437097" y="1574969"/>
            <a:ext cx="7184572" cy="3170099"/>
          </a:xfrm>
          <a:prstGeom prst="rect">
            <a:avLst/>
          </a:prstGeom>
        </p:spPr>
        <p:txBody>
          <a:bodyPr wrap="square">
            <a:spAutoFit/>
          </a:bodyPr>
          <a:lstStyle/>
          <a:p>
            <a:pPr fontAlgn="base"/>
            <a:r>
              <a:rPr lang="en-US" sz="2000" dirty="0">
                <a:solidFill>
                  <a:schemeClr val="bg1"/>
                </a:solidFill>
              </a:rPr>
              <a:t>“Prayer is the act by which the will of the Father and the will of the child are brought into correspondence with each other.</a:t>
            </a:r>
          </a:p>
          <a:p>
            <a:pPr fontAlgn="base"/>
            <a:endParaRPr lang="en-US" sz="2000" dirty="0">
              <a:solidFill>
                <a:schemeClr val="bg1"/>
              </a:solidFill>
            </a:endParaRPr>
          </a:p>
          <a:p>
            <a:pPr fontAlgn="base"/>
            <a:r>
              <a:rPr lang="en-US" sz="2000" dirty="0">
                <a:solidFill>
                  <a:schemeClr val="bg1"/>
                </a:solidFill>
              </a:rPr>
              <a:t>The object of prayer is </a:t>
            </a:r>
            <a:r>
              <a:rPr lang="en-US" sz="2000" b="1" dirty="0">
                <a:solidFill>
                  <a:schemeClr val="bg1"/>
                </a:solidFill>
              </a:rPr>
              <a:t>not to change the will of God </a:t>
            </a:r>
            <a:r>
              <a:rPr lang="en-US" sz="2000" dirty="0">
                <a:solidFill>
                  <a:schemeClr val="bg1"/>
                </a:solidFill>
              </a:rPr>
              <a:t>but to secure for ourselves and for others blessings that God is already willing to grant but that are made conditional on our asking for them. </a:t>
            </a:r>
          </a:p>
          <a:p>
            <a:pPr fontAlgn="base"/>
            <a:endParaRPr lang="en-US" sz="2000" dirty="0">
              <a:solidFill>
                <a:schemeClr val="bg1"/>
              </a:solidFill>
            </a:endParaRPr>
          </a:p>
          <a:p>
            <a:pPr fontAlgn="base"/>
            <a:r>
              <a:rPr lang="en-US" sz="2000" dirty="0">
                <a:solidFill>
                  <a:schemeClr val="bg1"/>
                </a:solidFill>
              </a:rPr>
              <a:t>Blessings require some work or effort on our part before we can obtain them. Prayer is a form of work and is an appointed means for obtaining the highest of all blessings.”</a:t>
            </a:r>
          </a:p>
        </p:txBody>
      </p:sp>
      <p:grpSp>
        <p:nvGrpSpPr>
          <p:cNvPr id="25" name="Group 24">
            <a:extLst>
              <a:ext uri="{FF2B5EF4-FFF2-40B4-BE49-F238E27FC236}">
                <a16:creationId xmlns:a16="http://schemas.microsoft.com/office/drawing/2014/main" id="{84899BF9-2175-4200-9C00-844284F36244}"/>
              </a:ext>
            </a:extLst>
          </p:cNvPr>
          <p:cNvGrpSpPr/>
          <p:nvPr/>
        </p:nvGrpSpPr>
        <p:grpSpPr>
          <a:xfrm>
            <a:off x="239103" y="855785"/>
            <a:ext cx="3711574" cy="5276385"/>
            <a:chOff x="609601" y="1382487"/>
            <a:chExt cx="3124199" cy="4441371"/>
          </a:xfrm>
        </p:grpSpPr>
        <p:pic>
          <p:nvPicPr>
            <p:cNvPr id="26" name="Picture 2" descr="Image result for prayer artwork">
              <a:extLst>
                <a:ext uri="{FF2B5EF4-FFF2-40B4-BE49-F238E27FC236}">
                  <a16:creationId xmlns:a16="http://schemas.microsoft.com/office/drawing/2014/main" id="{7610F32D-EC37-4677-AB00-F373F273AB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297" y="1382487"/>
              <a:ext cx="3030503" cy="410885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26C23E3B-6120-4DB5-9CB6-02CA8F80FB91}"/>
                </a:ext>
              </a:extLst>
            </p:cNvPr>
            <p:cNvSpPr txBox="1"/>
            <p:nvPr/>
          </p:nvSpPr>
          <p:spPr>
            <a:xfrm>
              <a:off x="609601" y="5516081"/>
              <a:ext cx="3073758" cy="307777"/>
            </a:xfrm>
            <a:prstGeom prst="rect">
              <a:avLst/>
            </a:prstGeom>
            <a:noFill/>
          </p:spPr>
          <p:txBody>
            <a:bodyPr wrap="square" rtlCol="0">
              <a:spAutoFit/>
            </a:bodyPr>
            <a:lstStyle/>
            <a:p>
              <a:r>
                <a:rPr lang="en-US" sz="1400" dirty="0">
                  <a:solidFill>
                    <a:schemeClr val="bg1"/>
                  </a:solidFill>
                </a:rPr>
                <a:t>Ron </a:t>
              </a:r>
              <a:r>
                <a:rPr lang="en-US" sz="1400" dirty="0" err="1">
                  <a:solidFill>
                    <a:schemeClr val="bg1"/>
                  </a:solidFill>
                </a:rPr>
                <a:t>DiCianni</a:t>
              </a:r>
              <a:endParaRPr lang="en-US" sz="1400" dirty="0">
                <a:solidFill>
                  <a:schemeClr val="bg1"/>
                </a:solidFill>
              </a:endParaRPr>
            </a:p>
          </p:txBody>
        </p:sp>
      </p:grpSp>
    </p:spTree>
    <p:extLst>
      <p:ext uri="{BB962C8B-B14F-4D97-AF65-F5344CB8AC3E}">
        <p14:creationId xmlns:p14="http://schemas.microsoft.com/office/powerpoint/2010/main" val="161783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Image result for dark green orange background">
            <a:extLst>
              <a:ext uri="{FF2B5EF4-FFF2-40B4-BE49-F238E27FC236}">
                <a16:creationId xmlns:a16="http://schemas.microsoft.com/office/drawing/2014/main" id="{F86F2351-5649-4341-8055-49B3B050F6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779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AB9C29F-9BF8-4389-8DCA-C7B26BD546AB}"/>
              </a:ext>
            </a:extLst>
          </p:cNvPr>
          <p:cNvSpPr txBox="1"/>
          <p:nvPr/>
        </p:nvSpPr>
        <p:spPr>
          <a:xfrm>
            <a:off x="0" y="79758"/>
            <a:ext cx="12192000" cy="1015663"/>
          </a:xfrm>
          <a:prstGeom prst="rect">
            <a:avLst/>
          </a:prstGeom>
          <a:noFill/>
        </p:spPr>
        <p:txBody>
          <a:bodyPr wrap="square" rtlCol="0">
            <a:spAutoFit/>
          </a:bodyPr>
          <a:lstStyle/>
          <a:p>
            <a:pPr algn="ctr"/>
            <a:r>
              <a:rPr lang="en-US" sz="6000" dirty="0">
                <a:solidFill>
                  <a:schemeClr val="bg1"/>
                </a:solidFill>
              </a:rPr>
              <a:t>Herod’s Fate</a:t>
            </a:r>
          </a:p>
        </p:txBody>
      </p:sp>
      <p:sp>
        <p:nvSpPr>
          <p:cNvPr id="5" name="TextBox 4">
            <a:extLst>
              <a:ext uri="{FF2B5EF4-FFF2-40B4-BE49-F238E27FC236}">
                <a16:creationId xmlns:a16="http://schemas.microsoft.com/office/drawing/2014/main" id="{D95134A6-B909-4428-85ED-F80F0930A736}"/>
              </a:ext>
            </a:extLst>
          </p:cNvPr>
          <p:cNvSpPr txBox="1"/>
          <p:nvPr/>
        </p:nvSpPr>
        <p:spPr>
          <a:xfrm>
            <a:off x="0" y="6550223"/>
            <a:ext cx="4292419" cy="307777"/>
          </a:xfrm>
          <a:prstGeom prst="rect">
            <a:avLst/>
          </a:prstGeom>
          <a:noFill/>
        </p:spPr>
        <p:txBody>
          <a:bodyPr wrap="square" rtlCol="0">
            <a:spAutoFit/>
          </a:bodyPr>
          <a:lstStyle/>
          <a:p>
            <a:r>
              <a:rPr lang="en-US" sz="1400" dirty="0">
                <a:solidFill>
                  <a:schemeClr val="bg1"/>
                </a:solidFill>
              </a:rPr>
              <a:t>Acts 12:18-25</a:t>
            </a:r>
          </a:p>
        </p:txBody>
      </p:sp>
      <p:sp>
        <p:nvSpPr>
          <p:cNvPr id="6" name="Rectangle 5">
            <a:extLst>
              <a:ext uri="{FF2B5EF4-FFF2-40B4-BE49-F238E27FC236}">
                <a16:creationId xmlns:a16="http://schemas.microsoft.com/office/drawing/2014/main" id="{49293FD2-F77B-4CBF-ACE1-86DEB03BE2FE}"/>
              </a:ext>
            </a:extLst>
          </p:cNvPr>
          <p:cNvSpPr/>
          <p:nvPr/>
        </p:nvSpPr>
        <p:spPr>
          <a:xfrm>
            <a:off x="239485" y="1344695"/>
            <a:ext cx="6831016" cy="1938992"/>
          </a:xfrm>
          <a:prstGeom prst="rect">
            <a:avLst/>
          </a:prstGeom>
        </p:spPr>
        <p:txBody>
          <a:bodyPr wrap="square">
            <a:spAutoFit/>
          </a:bodyPr>
          <a:lstStyle/>
          <a:p>
            <a:r>
              <a:rPr lang="en-US" sz="2400" dirty="0">
                <a:solidFill>
                  <a:schemeClr val="bg1"/>
                </a:solidFill>
              </a:rPr>
              <a:t>Agrippa died at the age of 54, in A.D. 44, the same year James was martyred. </a:t>
            </a:r>
          </a:p>
          <a:p>
            <a:endParaRPr lang="en-US" sz="2400" dirty="0">
              <a:solidFill>
                <a:schemeClr val="bg1"/>
              </a:solidFill>
            </a:endParaRPr>
          </a:p>
          <a:p>
            <a:r>
              <a:rPr lang="en-US" sz="2400" dirty="0">
                <a:solidFill>
                  <a:schemeClr val="bg1"/>
                </a:solidFill>
              </a:rPr>
              <a:t>Luke saw Agrippa’s sudden death as divine retribution, administered by an angel of the Lord. </a:t>
            </a:r>
          </a:p>
        </p:txBody>
      </p:sp>
      <p:sp>
        <p:nvSpPr>
          <p:cNvPr id="7" name="Rectangle 6">
            <a:extLst>
              <a:ext uri="{FF2B5EF4-FFF2-40B4-BE49-F238E27FC236}">
                <a16:creationId xmlns:a16="http://schemas.microsoft.com/office/drawing/2014/main" id="{D047161D-C6BE-4370-8DDB-208A54D6A841}"/>
              </a:ext>
            </a:extLst>
          </p:cNvPr>
          <p:cNvSpPr/>
          <p:nvPr/>
        </p:nvSpPr>
        <p:spPr>
          <a:xfrm>
            <a:off x="3000777" y="5146805"/>
            <a:ext cx="6689960" cy="1200329"/>
          </a:xfrm>
          <a:prstGeom prst="rect">
            <a:avLst/>
          </a:prstGeom>
        </p:spPr>
        <p:txBody>
          <a:bodyPr wrap="square">
            <a:spAutoFit/>
          </a:bodyPr>
          <a:lstStyle/>
          <a:p>
            <a:r>
              <a:rPr lang="en-US" sz="2400" i="1" dirty="0">
                <a:solidFill>
                  <a:srgbClr val="FFFF00"/>
                </a:solidFill>
              </a:rPr>
              <a:t>And immediately the angel of the Lord smote him, because he gave not God the glory: and he was eaten of worms, and gave up the ghost.</a:t>
            </a:r>
          </a:p>
        </p:txBody>
      </p:sp>
      <p:grpSp>
        <p:nvGrpSpPr>
          <p:cNvPr id="8" name="Group 60">
            <a:extLst>
              <a:ext uri="{FF2B5EF4-FFF2-40B4-BE49-F238E27FC236}">
                <a16:creationId xmlns:a16="http://schemas.microsoft.com/office/drawing/2014/main" id="{F4592CC0-D8F9-4F82-81F8-66325C74A6AB}"/>
              </a:ext>
            </a:extLst>
          </p:cNvPr>
          <p:cNvGrpSpPr/>
          <p:nvPr/>
        </p:nvGrpSpPr>
        <p:grpSpPr>
          <a:xfrm>
            <a:off x="8610600" y="566057"/>
            <a:ext cx="2026920" cy="3472695"/>
            <a:chOff x="967740" y="838200"/>
            <a:chExt cx="2865120" cy="4700239"/>
          </a:xfrm>
        </p:grpSpPr>
        <p:sp>
          <p:nvSpPr>
            <p:cNvPr id="9" name="Oval 8">
              <a:extLst>
                <a:ext uri="{FF2B5EF4-FFF2-40B4-BE49-F238E27FC236}">
                  <a16:creationId xmlns:a16="http://schemas.microsoft.com/office/drawing/2014/main" id="{C0F3E09E-69CF-4587-AC73-8C68114D5E28}"/>
                </a:ext>
              </a:extLst>
            </p:cNvPr>
            <p:cNvSpPr/>
            <p:nvPr/>
          </p:nvSpPr>
          <p:spPr>
            <a:xfrm rot="19336703">
              <a:off x="2316687" y="4995596"/>
              <a:ext cx="493986" cy="542843"/>
            </a:xfrm>
            <a:prstGeom prst="ellipse">
              <a:avLst/>
            </a:prstGeom>
            <a:solidFill>
              <a:srgbClr val="A27B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CD1E99C-CC29-4C57-9ADC-98680810B921}"/>
                </a:ext>
              </a:extLst>
            </p:cNvPr>
            <p:cNvSpPr/>
            <p:nvPr/>
          </p:nvSpPr>
          <p:spPr>
            <a:xfrm rot="2192056">
              <a:off x="1732370" y="4966140"/>
              <a:ext cx="493986" cy="540718"/>
            </a:xfrm>
            <a:prstGeom prst="ellipse">
              <a:avLst/>
            </a:prstGeom>
            <a:solidFill>
              <a:srgbClr val="A27B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E193C47C-EB77-4DA4-96AD-D6A888811924}"/>
                </a:ext>
              </a:extLst>
            </p:cNvPr>
            <p:cNvSpPr/>
            <p:nvPr/>
          </p:nvSpPr>
          <p:spPr>
            <a:xfrm>
              <a:off x="1659321" y="2747298"/>
              <a:ext cx="1580756" cy="2453197"/>
            </a:xfrm>
            <a:prstGeom prst="trapezoid">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4199C2B-AE4C-44A6-9BEB-F05A6B9C786A}"/>
                </a:ext>
              </a:extLst>
            </p:cNvPr>
            <p:cNvSpPr/>
            <p:nvPr/>
          </p:nvSpPr>
          <p:spPr>
            <a:xfrm>
              <a:off x="3338874" y="3396674"/>
              <a:ext cx="493986" cy="43291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8BE03AA-C8CB-4CAA-9854-4CAC069C2934}"/>
                </a:ext>
              </a:extLst>
            </p:cNvPr>
            <p:cNvSpPr/>
            <p:nvPr/>
          </p:nvSpPr>
          <p:spPr>
            <a:xfrm>
              <a:off x="967740" y="3324521"/>
              <a:ext cx="493986" cy="43291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54978EB0-9043-4146-BCCA-875DD8018777}"/>
                </a:ext>
              </a:extLst>
            </p:cNvPr>
            <p:cNvSpPr/>
            <p:nvPr/>
          </p:nvSpPr>
          <p:spPr>
            <a:xfrm rot="19984891">
              <a:off x="2845615" y="2361103"/>
              <a:ext cx="691581" cy="1318065"/>
            </a:xfrm>
            <a:prstGeom prst="trapezoid">
              <a:avLst/>
            </a:prstGeom>
            <a:solidFill>
              <a:srgbClr val="9A6FB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EAE078D0-F8AA-47C1-90DF-66D59E6D8CEC}"/>
                </a:ext>
              </a:extLst>
            </p:cNvPr>
            <p:cNvSpPr/>
            <p:nvPr/>
          </p:nvSpPr>
          <p:spPr>
            <a:xfrm rot="2090544">
              <a:off x="1319024" y="2409071"/>
              <a:ext cx="691581" cy="1248823"/>
            </a:xfrm>
            <a:prstGeom prst="trapezoid">
              <a:avLst/>
            </a:prstGeom>
            <a:solidFill>
              <a:srgbClr val="9A6FB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A3F2725B-09CF-48D4-9339-297AAF58BB09}"/>
                </a:ext>
              </a:extLst>
            </p:cNvPr>
            <p:cNvSpPr/>
            <p:nvPr/>
          </p:nvSpPr>
          <p:spPr>
            <a:xfrm>
              <a:off x="1659321" y="2458687"/>
              <a:ext cx="1580756" cy="2453197"/>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89663C4B-D5AA-4C23-AE3B-3B838ED73398}"/>
                </a:ext>
              </a:extLst>
            </p:cNvPr>
            <p:cNvSpPr/>
            <p:nvPr/>
          </p:nvSpPr>
          <p:spPr>
            <a:xfrm rot="10800000">
              <a:off x="2153307" y="2530839"/>
              <a:ext cx="592783" cy="288611"/>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234A387E-6E09-4880-9349-430A3EAA0B04}"/>
                </a:ext>
              </a:extLst>
            </p:cNvPr>
            <p:cNvSpPr/>
            <p:nvPr/>
          </p:nvSpPr>
          <p:spPr>
            <a:xfrm rot="657615">
              <a:off x="1413759" y="2489013"/>
              <a:ext cx="790378" cy="2691381"/>
            </a:xfrm>
            <a:prstGeom prst="trapezoid">
              <a:avLst>
                <a:gd name="adj" fmla="val 30882"/>
              </a:avLst>
            </a:prstGeom>
            <a:solidFill>
              <a:srgbClr val="9A6FB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a:extLst>
                <a:ext uri="{FF2B5EF4-FFF2-40B4-BE49-F238E27FC236}">
                  <a16:creationId xmlns:a16="http://schemas.microsoft.com/office/drawing/2014/main" id="{8FEC5D2B-D1DD-4AEC-BB2A-B5EA8D024CE8}"/>
                </a:ext>
              </a:extLst>
            </p:cNvPr>
            <p:cNvSpPr/>
            <p:nvPr/>
          </p:nvSpPr>
          <p:spPr>
            <a:xfrm rot="21232594">
              <a:off x="2547765" y="2481693"/>
              <a:ext cx="790378" cy="2726517"/>
            </a:xfrm>
            <a:prstGeom prst="trapezoid">
              <a:avLst>
                <a:gd name="adj" fmla="val 30882"/>
              </a:avLst>
            </a:prstGeom>
            <a:solidFill>
              <a:srgbClr val="9A6FB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44">
              <a:extLst>
                <a:ext uri="{FF2B5EF4-FFF2-40B4-BE49-F238E27FC236}">
                  <a16:creationId xmlns:a16="http://schemas.microsoft.com/office/drawing/2014/main" id="{542C0933-DC19-40DD-8D76-3394810630D3}"/>
                </a:ext>
              </a:extLst>
            </p:cNvPr>
            <p:cNvGrpSpPr/>
            <p:nvPr/>
          </p:nvGrpSpPr>
          <p:grpSpPr>
            <a:xfrm>
              <a:off x="2057400" y="2590800"/>
              <a:ext cx="685800" cy="990600"/>
              <a:chOff x="5867400" y="3048000"/>
              <a:chExt cx="723987" cy="1541930"/>
            </a:xfrm>
            <a:solidFill>
              <a:srgbClr val="F5DE7B"/>
            </a:solidFill>
          </p:grpSpPr>
          <p:sp>
            <p:nvSpPr>
              <p:cNvPr id="43" name="Hexagon 42">
                <a:extLst>
                  <a:ext uri="{FF2B5EF4-FFF2-40B4-BE49-F238E27FC236}">
                    <a16:creationId xmlns:a16="http://schemas.microsoft.com/office/drawing/2014/main" id="{D615A216-7B9F-42E0-BC01-95F5AE2C2701}"/>
                  </a:ext>
                </a:extLst>
              </p:cNvPr>
              <p:cNvSpPr/>
              <p:nvPr/>
            </p:nvSpPr>
            <p:spPr>
              <a:xfrm>
                <a:off x="5957047" y="3980330"/>
                <a:ext cx="609600" cy="609600"/>
              </a:xfrm>
              <a:prstGeom prst="hexag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4" name="Hexagon 43">
                <a:extLst>
                  <a:ext uri="{FF2B5EF4-FFF2-40B4-BE49-F238E27FC236}">
                    <a16:creationId xmlns:a16="http://schemas.microsoft.com/office/drawing/2014/main" id="{5C9FCE6C-BF56-41F8-8F34-570BEEFFA3F6}"/>
                  </a:ext>
                </a:extLst>
              </p:cNvPr>
              <p:cNvSpPr/>
              <p:nvPr/>
            </p:nvSpPr>
            <p:spPr>
              <a:xfrm>
                <a:off x="6096000" y="4114800"/>
                <a:ext cx="309282" cy="349624"/>
              </a:xfrm>
              <a:prstGeom prst="hexag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45" name="Group 42">
                <a:extLst>
                  <a:ext uri="{FF2B5EF4-FFF2-40B4-BE49-F238E27FC236}">
                    <a16:creationId xmlns:a16="http://schemas.microsoft.com/office/drawing/2014/main" id="{2829B386-3209-4F0C-A6D6-40FDEE7278C4}"/>
                  </a:ext>
                </a:extLst>
              </p:cNvPr>
              <p:cNvGrpSpPr/>
              <p:nvPr/>
            </p:nvGrpSpPr>
            <p:grpSpPr>
              <a:xfrm>
                <a:off x="5867400" y="3048000"/>
                <a:ext cx="723987" cy="1012242"/>
                <a:chOff x="6286413" y="968958"/>
                <a:chExt cx="2408834" cy="2185901"/>
              </a:xfrm>
              <a:grpFill/>
            </p:grpSpPr>
            <p:grpSp>
              <p:nvGrpSpPr>
                <p:cNvPr id="46" name="Group 37">
                  <a:extLst>
                    <a:ext uri="{FF2B5EF4-FFF2-40B4-BE49-F238E27FC236}">
                      <a16:creationId xmlns:a16="http://schemas.microsoft.com/office/drawing/2014/main" id="{32CBEAAE-F6DC-4AEE-B8F7-FB38976B9001}"/>
                    </a:ext>
                  </a:extLst>
                </p:cNvPr>
                <p:cNvGrpSpPr/>
                <p:nvPr/>
              </p:nvGrpSpPr>
              <p:grpSpPr>
                <a:xfrm>
                  <a:off x="6286413" y="968958"/>
                  <a:ext cx="1151447" cy="2164259"/>
                  <a:chOff x="6286413" y="968958"/>
                  <a:chExt cx="1151447" cy="2164259"/>
                </a:xfrm>
                <a:grpFill/>
              </p:grpSpPr>
              <p:sp>
                <p:nvSpPr>
                  <p:cNvPr id="51" name="Donut 202">
                    <a:extLst>
                      <a:ext uri="{FF2B5EF4-FFF2-40B4-BE49-F238E27FC236}">
                        <a16:creationId xmlns:a16="http://schemas.microsoft.com/office/drawing/2014/main" id="{0B12A069-04E5-447C-9AE4-0BD10B920436}"/>
                      </a:ext>
                    </a:extLst>
                  </p:cNvPr>
                  <p:cNvSpPr/>
                  <p:nvPr/>
                </p:nvSpPr>
                <p:spPr>
                  <a:xfrm rot="20620213">
                    <a:off x="6286413" y="968958"/>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Donut 203">
                    <a:extLst>
                      <a:ext uri="{FF2B5EF4-FFF2-40B4-BE49-F238E27FC236}">
                        <a16:creationId xmlns:a16="http://schemas.microsoft.com/office/drawing/2014/main" id="{70B46548-CAC7-400F-AEE2-265531AB7A03}"/>
                      </a:ext>
                    </a:extLst>
                  </p:cNvPr>
                  <p:cNvSpPr/>
                  <p:nvPr/>
                </p:nvSpPr>
                <p:spPr>
                  <a:xfrm rot="19921608">
                    <a:off x="6524438" y="1583728"/>
                    <a:ext cx="497793" cy="976073"/>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Donut 204">
                    <a:extLst>
                      <a:ext uri="{FF2B5EF4-FFF2-40B4-BE49-F238E27FC236}">
                        <a16:creationId xmlns:a16="http://schemas.microsoft.com/office/drawing/2014/main" id="{1AAD1583-0948-4EF9-87DD-0DB44CF419EF}"/>
                      </a:ext>
                    </a:extLst>
                  </p:cNvPr>
                  <p:cNvSpPr/>
                  <p:nvPr/>
                </p:nvSpPr>
                <p:spPr>
                  <a:xfrm rot="19376810">
                    <a:off x="6940067" y="2188160"/>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7" name="Group 38">
                  <a:extLst>
                    <a:ext uri="{FF2B5EF4-FFF2-40B4-BE49-F238E27FC236}">
                      <a16:creationId xmlns:a16="http://schemas.microsoft.com/office/drawing/2014/main" id="{CB3E1CEF-ECAA-4E6A-A61B-D116A8307A98}"/>
                    </a:ext>
                  </a:extLst>
                </p:cNvPr>
                <p:cNvGrpSpPr/>
                <p:nvPr/>
              </p:nvGrpSpPr>
              <p:grpSpPr>
                <a:xfrm flipH="1">
                  <a:off x="7543800" y="990600"/>
                  <a:ext cx="1151447" cy="2164259"/>
                  <a:chOff x="6286413" y="968958"/>
                  <a:chExt cx="1151447" cy="2164259"/>
                </a:xfrm>
                <a:grpFill/>
              </p:grpSpPr>
              <p:sp>
                <p:nvSpPr>
                  <p:cNvPr id="48" name="Donut 199">
                    <a:extLst>
                      <a:ext uri="{FF2B5EF4-FFF2-40B4-BE49-F238E27FC236}">
                        <a16:creationId xmlns:a16="http://schemas.microsoft.com/office/drawing/2014/main" id="{5B96BC90-8A91-4348-8501-A03FA946C893}"/>
                      </a:ext>
                    </a:extLst>
                  </p:cNvPr>
                  <p:cNvSpPr/>
                  <p:nvPr/>
                </p:nvSpPr>
                <p:spPr>
                  <a:xfrm rot="20620213">
                    <a:off x="6286413" y="968958"/>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Donut 200">
                    <a:extLst>
                      <a:ext uri="{FF2B5EF4-FFF2-40B4-BE49-F238E27FC236}">
                        <a16:creationId xmlns:a16="http://schemas.microsoft.com/office/drawing/2014/main" id="{E3355BEC-4198-4E69-8DDE-0483F26BEFC6}"/>
                      </a:ext>
                    </a:extLst>
                  </p:cNvPr>
                  <p:cNvSpPr/>
                  <p:nvPr/>
                </p:nvSpPr>
                <p:spPr>
                  <a:xfrm rot="19921608">
                    <a:off x="6524438" y="1583728"/>
                    <a:ext cx="497793" cy="976073"/>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Donut 201">
                    <a:extLst>
                      <a:ext uri="{FF2B5EF4-FFF2-40B4-BE49-F238E27FC236}">
                        <a16:creationId xmlns:a16="http://schemas.microsoft.com/office/drawing/2014/main" id="{85EBECE3-B4AA-4594-91ED-6A232B240B69}"/>
                      </a:ext>
                    </a:extLst>
                  </p:cNvPr>
                  <p:cNvSpPr/>
                  <p:nvPr/>
                </p:nvSpPr>
                <p:spPr>
                  <a:xfrm rot="19376810">
                    <a:off x="6940067" y="2188160"/>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nvGrpSpPr>
            <p:cNvPr id="21" name="Group 58">
              <a:extLst>
                <a:ext uri="{FF2B5EF4-FFF2-40B4-BE49-F238E27FC236}">
                  <a16:creationId xmlns:a16="http://schemas.microsoft.com/office/drawing/2014/main" id="{68EACDB5-31AD-4BF6-9DC8-3429F37A22A9}"/>
                </a:ext>
              </a:extLst>
            </p:cNvPr>
            <p:cNvGrpSpPr/>
            <p:nvPr/>
          </p:nvGrpSpPr>
          <p:grpSpPr>
            <a:xfrm>
              <a:off x="2133600" y="1219200"/>
              <a:ext cx="499126" cy="342307"/>
              <a:chOff x="5847812" y="3296093"/>
              <a:chExt cx="384964" cy="361507"/>
            </a:xfrm>
          </p:grpSpPr>
          <p:sp>
            <p:nvSpPr>
              <p:cNvPr id="41" name="Hexagon 40">
                <a:extLst>
                  <a:ext uri="{FF2B5EF4-FFF2-40B4-BE49-F238E27FC236}">
                    <a16:creationId xmlns:a16="http://schemas.microsoft.com/office/drawing/2014/main" id="{4D30B597-96E4-47AB-AE39-6F3C5E3C4DCD}"/>
                  </a:ext>
                </a:extLst>
              </p:cNvPr>
              <p:cNvSpPr/>
              <p:nvPr/>
            </p:nvSpPr>
            <p:spPr>
              <a:xfrm>
                <a:off x="5847812" y="3296093"/>
                <a:ext cx="384964" cy="361507"/>
              </a:xfrm>
              <a:prstGeom prst="hexagon">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2" name="Hexagon 41">
                <a:extLst>
                  <a:ext uri="{FF2B5EF4-FFF2-40B4-BE49-F238E27FC236}">
                    <a16:creationId xmlns:a16="http://schemas.microsoft.com/office/drawing/2014/main" id="{30A2CC66-B41B-4428-B89A-3B0232EDEF1C}"/>
                  </a:ext>
                </a:extLst>
              </p:cNvPr>
              <p:cNvSpPr/>
              <p:nvPr/>
            </p:nvSpPr>
            <p:spPr>
              <a:xfrm>
                <a:off x="5935562" y="3375837"/>
                <a:ext cx="195313" cy="207335"/>
              </a:xfrm>
              <a:prstGeom prst="hexag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22" name="Pentagon 172">
              <a:extLst>
                <a:ext uri="{FF2B5EF4-FFF2-40B4-BE49-F238E27FC236}">
                  <a16:creationId xmlns:a16="http://schemas.microsoft.com/office/drawing/2014/main" id="{131944CF-1E8B-416E-B3EE-A9F6B7BACA8D}"/>
                </a:ext>
              </a:extLst>
            </p:cNvPr>
            <p:cNvSpPr/>
            <p:nvPr/>
          </p:nvSpPr>
          <p:spPr>
            <a:xfrm rot="5400000">
              <a:off x="1752600" y="1447800"/>
              <a:ext cx="1447800" cy="1295400"/>
            </a:xfrm>
            <a:prstGeom prst="homePlate">
              <a:avLst>
                <a:gd name="adj" fmla="val 33138"/>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13">
              <a:extLst>
                <a:ext uri="{FF2B5EF4-FFF2-40B4-BE49-F238E27FC236}">
                  <a16:creationId xmlns:a16="http://schemas.microsoft.com/office/drawing/2014/main" id="{088C06F2-1DED-40FA-A568-2C26313D32A7}"/>
                </a:ext>
              </a:extLst>
            </p:cNvPr>
            <p:cNvSpPr/>
            <p:nvPr/>
          </p:nvSpPr>
          <p:spPr>
            <a:xfrm rot="15902291">
              <a:off x="2393292" y="1430926"/>
              <a:ext cx="1346928" cy="838558"/>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loud 14">
              <a:extLst>
                <a:ext uri="{FF2B5EF4-FFF2-40B4-BE49-F238E27FC236}">
                  <a16:creationId xmlns:a16="http://schemas.microsoft.com/office/drawing/2014/main" id="{07B45F68-F3B3-42E0-8453-3B812259E263}"/>
                </a:ext>
              </a:extLst>
            </p:cNvPr>
            <p:cNvSpPr/>
            <p:nvPr/>
          </p:nvSpPr>
          <p:spPr>
            <a:xfrm>
              <a:off x="1560523" y="1015630"/>
              <a:ext cx="1778350" cy="505070"/>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loud 24">
              <a:extLst>
                <a:ext uri="{FF2B5EF4-FFF2-40B4-BE49-F238E27FC236}">
                  <a16:creationId xmlns:a16="http://schemas.microsoft.com/office/drawing/2014/main" id="{87ECFD28-948F-4E16-9DD8-392123CECAF3}"/>
                </a:ext>
              </a:extLst>
            </p:cNvPr>
            <p:cNvSpPr/>
            <p:nvPr/>
          </p:nvSpPr>
          <p:spPr>
            <a:xfrm rot="17395536">
              <a:off x="1026082" y="1454796"/>
              <a:ext cx="1450724" cy="838558"/>
            </a:xfrm>
            <a:prstGeom prst="cloud">
              <a:avLst/>
            </a:prstGeom>
            <a:solidFill>
              <a:srgbClr val="7E6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7">
              <a:extLst>
                <a:ext uri="{FF2B5EF4-FFF2-40B4-BE49-F238E27FC236}">
                  <a16:creationId xmlns:a16="http://schemas.microsoft.com/office/drawing/2014/main" id="{3CA644C6-D29D-4429-8B31-890B73ED3129}"/>
                </a:ext>
              </a:extLst>
            </p:cNvPr>
            <p:cNvGrpSpPr/>
            <p:nvPr/>
          </p:nvGrpSpPr>
          <p:grpSpPr>
            <a:xfrm>
              <a:off x="1371600" y="838200"/>
              <a:ext cx="2074742" cy="793681"/>
              <a:chOff x="5486400" y="1371600"/>
              <a:chExt cx="1143000" cy="762000"/>
            </a:xfrm>
          </p:grpSpPr>
          <p:sp>
            <p:nvSpPr>
              <p:cNvPr id="37" name="Isosceles Triangle 2">
                <a:extLst>
                  <a:ext uri="{FF2B5EF4-FFF2-40B4-BE49-F238E27FC236}">
                    <a16:creationId xmlns:a16="http://schemas.microsoft.com/office/drawing/2014/main" id="{F48ABFC3-2381-4909-8892-9B138631F2FE}"/>
                  </a:ext>
                </a:extLst>
              </p:cNvPr>
              <p:cNvSpPr/>
              <p:nvPr/>
            </p:nvSpPr>
            <p:spPr>
              <a:xfrm>
                <a:off x="5715000" y="1371600"/>
                <a:ext cx="685800" cy="7620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
                <a:extLst>
                  <a:ext uri="{FF2B5EF4-FFF2-40B4-BE49-F238E27FC236}">
                    <a16:creationId xmlns:a16="http://schemas.microsoft.com/office/drawing/2014/main" id="{F70D9DBA-12FD-4C0A-BF1B-2A8B6107F132}"/>
                  </a:ext>
                </a:extLst>
              </p:cNvPr>
              <p:cNvSpPr/>
              <p:nvPr/>
            </p:nvSpPr>
            <p:spPr>
              <a:xfrm>
                <a:off x="5486400" y="1524000"/>
                <a:ext cx="457200" cy="609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4">
                <a:extLst>
                  <a:ext uri="{FF2B5EF4-FFF2-40B4-BE49-F238E27FC236}">
                    <a16:creationId xmlns:a16="http://schemas.microsoft.com/office/drawing/2014/main" id="{B5A98A4E-8C0E-4D18-8244-D180A2F484CC}"/>
                  </a:ext>
                </a:extLst>
              </p:cNvPr>
              <p:cNvSpPr/>
              <p:nvPr/>
            </p:nvSpPr>
            <p:spPr>
              <a:xfrm>
                <a:off x="6172200" y="1524000"/>
                <a:ext cx="457200" cy="609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5">
                <a:extLst>
                  <a:ext uri="{FF2B5EF4-FFF2-40B4-BE49-F238E27FC236}">
                    <a16:creationId xmlns:a16="http://schemas.microsoft.com/office/drawing/2014/main" id="{A14398BA-5EE7-44B7-A822-56B6D3792A91}"/>
                  </a:ext>
                </a:extLst>
              </p:cNvPr>
              <p:cNvSpPr/>
              <p:nvPr/>
            </p:nvSpPr>
            <p:spPr>
              <a:xfrm>
                <a:off x="5486400" y="1905000"/>
                <a:ext cx="1143000" cy="2286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5">
              <a:extLst>
                <a:ext uri="{FF2B5EF4-FFF2-40B4-BE49-F238E27FC236}">
                  <a16:creationId xmlns:a16="http://schemas.microsoft.com/office/drawing/2014/main" id="{AF0CFDFA-A2D4-40A0-B2C1-DF1D41514B22}"/>
                </a:ext>
              </a:extLst>
            </p:cNvPr>
            <p:cNvGrpSpPr/>
            <p:nvPr/>
          </p:nvGrpSpPr>
          <p:grpSpPr>
            <a:xfrm rot="15446483">
              <a:off x="1976166" y="3755736"/>
              <a:ext cx="2107255" cy="430080"/>
              <a:chOff x="5638800" y="4267200"/>
              <a:chExt cx="2590800" cy="838200"/>
            </a:xfrm>
            <a:solidFill>
              <a:srgbClr val="F5DE7B"/>
            </a:solidFill>
          </p:grpSpPr>
          <p:sp>
            <p:nvSpPr>
              <p:cNvPr id="33" name="Left-Right-Up Arrow 21">
                <a:extLst>
                  <a:ext uri="{FF2B5EF4-FFF2-40B4-BE49-F238E27FC236}">
                    <a16:creationId xmlns:a16="http://schemas.microsoft.com/office/drawing/2014/main" id="{FFFCBE63-8506-4147-8CB2-A6E6189D26AA}"/>
                  </a:ext>
                </a:extLst>
              </p:cNvPr>
              <p:cNvSpPr/>
              <p:nvPr/>
            </p:nvSpPr>
            <p:spPr>
              <a:xfrm>
                <a:off x="5638800" y="42672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Left-Right-Up Arrow 22">
                <a:extLst>
                  <a:ext uri="{FF2B5EF4-FFF2-40B4-BE49-F238E27FC236}">
                    <a16:creationId xmlns:a16="http://schemas.microsoft.com/office/drawing/2014/main" id="{1F7AD0F1-094A-48C8-8CAE-94F3BA6E684C}"/>
                  </a:ext>
                </a:extLst>
              </p:cNvPr>
              <p:cNvSpPr/>
              <p:nvPr/>
            </p:nvSpPr>
            <p:spPr>
              <a:xfrm rot="10800000">
                <a:off x="6172200" y="44196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Left-Right-Up Arrow 23">
                <a:extLst>
                  <a:ext uri="{FF2B5EF4-FFF2-40B4-BE49-F238E27FC236}">
                    <a16:creationId xmlns:a16="http://schemas.microsoft.com/office/drawing/2014/main" id="{CF1F192A-21F7-499C-A88F-BBDFE261B597}"/>
                  </a:ext>
                </a:extLst>
              </p:cNvPr>
              <p:cNvSpPr/>
              <p:nvPr/>
            </p:nvSpPr>
            <p:spPr>
              <a:xfrm>
                <a:off x="6705600" y="42672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Left-Right-Up Arrow 24">
                <a:extLst>
                  <a:ext uri="{FF2B5EF4-FFF2-40B4-BE49-F238E27FC236}">
                    <a16:creationId xmlns:a16="http://schemas.microsoft.com/office/drawing/2014/main" id="{CF0ECEF8-6DD5-4873-B27C-B70922FB573E}"/>
                  </a:ext>
                </a:extLst>
              </p:cNvPr>
              <p:cNvSpPr/>
              <p:nvPr/>
            </p:nvSpPr>
            <p:spPr>
              <a:xfrm rot="10800000">
                <a:off x="7239000" y="44196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5">
              <a:extLst>
                <a:ext uri="{FF2B5EF4-FFF2-40B4-BE49-F238E27FC236}">
                  <a16:creationId xmlns:a16="http://schemas.microsoft.com/office/drawing/2014/main" id="{DE0D31C0-3085-4472-8663-5F243CA6869B}"/>
                </a:ext>
              </a:extLst>
            </p:cNvPr>
            <p:cNvGrpSpPr/>
            <p:nvPr/>
          </p:nvGrpSpPr>
          <p:grpSpPr>
            <a:xfrm rot="6153517" flipH="1">
              <a:off x="604568" y="3908136"/>
              <a:ext cx="2107255" cy="430080"/>
              <a:chOff x="5638800" y="4267200"/>
              <a:chExt cx="2590800" cy="838200"/>
            </a:xfrm>
            <a:solidFill>
              <a:srgbClr val="F5DE7B"/>
            </a:solidFill>
          </p:grpSpPr>
          <p:sp>
            <p:nvSpPr>
              <p:cNvPr id="29" name="Left-Right-Up Arrow 21">
                <a:extLst>
                  <a:ext uri="{FF2B5EF4-FFF2-40B4-BE49-F238E27FC236}">
                    <a16:creationId xmlns:a16="http://schemas.microsoft.com/office/drawing/2014/main" id="{93D9B2AA-F0CB-4F88-9AE2-A7288B3BBED1}"/>
                  </a:ext>
                </a:extLst>
              </p:cNvPr>
              <p:cNvSpPr/>
              <p:nvPr/>
            </p:nvSpPr>
            <p:spPr>
              <a:xfrm>
                <a:off x="5638800" y="42672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Left-Right-Up Arrow 22">
                <a:extLst>
                  <a:ext uri="{FF2B5EF4-FFF2-40B4-BE49-F238E27FC236}">
                    <a16:creationId xmlns:a16="http://schemas.microsoft.com/office/drawing/2014/main" id="{93B017F6-A1E0-4440-B0EA-64FEB9E84528}"/>
                  </a:ext>
                </a:extLst>
              </p:cNvPr>
              <p:cNvSpPr/>
              <p:nvPr/>
            </p:nvSpPr>
            <p:spPr>
              <a:xfrm rot="10800000">
                <a:off x="6172200" y="44196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Left-Right-Up Arrow 23">
                <a:extLst>
                  <a:ext uri="{FF2B5EF4-FFF2-40B4-BE49-F238E27FC236}">
                    <a16:creationId xmlns:a16="http://schemas.microsoft.com/office/drawing/2014/main" id="{1F02FACC-4183-4434-9B80-A560DF435E64}"/>
                  </a:ext>
                </a:extLst>
              </p:cNvPr>
              <p:cNvSpPr/>
              <p:nvPr/>
            </p:nvSpPr>
            <p:spPr>
              <a:xfrm>
                <a:off x="6705600" y="42672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Left-Right-Up Arrow 24">
                <a:extLst>
                  <a:ext uri="{FF2B5EF4-FFF2-40B4-BE49-F238E27FC236}">
                    <a16:creationId xmlns:a16="http://schemas.microsoft.com/office/drawing/2014/main" id="{790DC06F-6AFA-412E-8B44-3C3BAAEF46E9}"/>
                  </a:ext>
                </a:extLst>
              </p:cNvPr>
              <p:cNvSpPr/>
              <p:nvPr/>
            </p:nvSpPr>
            <p:spPr>
              <a:xfrm rot="10800000">
                <a:off x="7239000" y="4419600"/>
                <a:ext cx="990600" cy="685800"/>
              </a:xfrm>
              <a:prstGeom prst="leftRightUpArrow">
                <a:avLst>
                  <a:gd name="adj1" fmla="val 6699"/>
                  <a:gd name="adj2" fmla="val 25000"/>
                  <a:gd name="adj3" fmla="val 25000"/>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4" name="Double Wave 65">
            <a:extLst>
              <a:ext uri="{FF2B5EF4-FFF2-40B4-BE49-F238E27FC236}">
                <a16:creationId xmlns:a16="http://schemas.microsoft.com/office/drawing/2014/main" id="{2EE0307D-81A2-4B2A-ABBD-509439D67399}"/>
              </a:ext>
            </a:extLst>
          </p:cNvPr>
          <p:cNvSpPr/>
          <p:nvPr/>
        </p:nvSpPr>
        <p:spPr>
          <a:xfrm rot="1970401">
            <a:off x="9479214" y="4193512"/>
            <a:ext cx="1560679" cy="227736"/>
          </a:xfrm>
          <a:custGeom>
            <a:avLst/>
            <a:gdLst>
              <a:gd name="connsiteX0" fmla="*/ 0 w 1219200"/>
              <a:gd name="connsiteY0" fmla="*/ 68991 h 685800"/>
              <a:gd name="connsiteX1" fmla="*/ 609600 w 1219200"/>
              <a:gd name="connsiteY1" fmla="*/ 68991 h 685800"/>
              <a:gd name="connsiteX2" fmla="*/ 1219200 w 1219200"/>
              <a:gd name="connsiteY2" fmla="*/ 68991 h 685800"/>
              <a:gd name="connsiteX3" fmla="*/ 1219200 w 1219200"/>
              <a:gd name="connsiteY3" fmla="*/ 616809 h 685800"/>
              <a:gd name="connsiteX4" fmla="*/ 609600 w 1219200"/>
              <a:gd name="connsiteY4" fmla="*/ 616809 h 685800"/>
              <a:gd name="connsiteX5" fmla="*/ 0 w 1219200"/>
              <a:gd name="connsiteY5" fmla="*/ 616809 h 685800"/>
              <a:gd name="connsiteX6" fmla="*/ 0 w 1219200"/>
              <a:gd name="connsiteY6" fmla="*/ 68991 h 685800"/>
              <a:gd name="connsiteX0" fmla="*/ 433493 w 1652693"/>
              <a:gd name="connsiteY0" fmla="*/ 66387 h 680591"/>
              <a:gd name="connsiteX1" fmla="*/ 1043093 w 1652693"/>
              <a:gd name="connsiteY1" fmla="*/ 66387 h 680591"/>
              <a:gd name="connsiteX2" fmla="*/ 1652693 w 1652693"/>
              <a:gd name="connsiteY2" fmla="*/ 66387 h 680591"/>
              <a:gd name="connsiteX3" fmla="*/ 1652693 w 1652693"/>
              <a:gd name="connsiteY3" fmla="*/ 614205 h 680591"/>
              <a:gd name="connsiteX4" fmla="*/ 1043093 w 1652693"/>
              <a:gd name="connsiteY4" fmla="*/ 614205 h 680591"/>
              <a:gd name="connsiteX5" fmla="*/ 433493 w 1652693"/>
              <a:gd name="connsiteY5" fmla="*/ 614205 h 680591"/>
              <a:gd name="connsiteX6" fmla="*/ 433493 w 1652693"/>
              <a:gd name="connsiteY6" fmla="*/ 66387 h 680591"/>
              <a:gd name="connsiteX0" fmla="*/ 433493 w 2248746"/>
              <a:gd name="connsiteY0" fmla="*/ 66387 h 680591"/>
              <a:gd name="connsiteX1" fmla="*/ 1043093 w 2248746"/>
              <a:gd name="connsiteY1" fmla="*/ 66387 h 680591"/>
              <a:gd name="connsiteX2" fmla="*/ 1652693 w 2248746"/>
              <a:gd name="connsiteY2" fmla="*/ 66387 h 680591"/>
              <a:gd name="connsiteX3" fmla="*/ 1652693 w 2248746"/>
              <a:gd name="connsiteY3" fmla="*/ 614205 h 680591"/>
              <a:gd name="connsiteX4" fmla="*/ 1043093 w 2248746"/>
              <a:gd name="connsiteY4" fmla="*/ 614205 h 680591"/>
              <a:gd name="connsiteX5" fmla="*/ 433493 w 2248746"/>
              <a:gd name="connsiteY5" fmla="*/ 614205 h 680591"/>
              <a:gd name="connsiteX6" fmla="*/ 433493 w 2248746"/>
              <a:gd name="connsiteY6" fmla="*/ 66387 h 680591"/>
              <a:gd name="connsiteX0" fmla="*/ 433493 w 2248746"/>
              <a:gd name="connsiteY0" fmla="*/ 80296 h 694500"/>
              <a:gd name="connsiteX1" fmla="*/ 1043093 w 2248746"/>
              <a:gd name="connsiteY1" fmla="*/ 80296 h 694500"/>
              <a:gd name="connsiteX2" fmla="*/ 1652693 w 2248746"/>
              <a:gd name="connsiteY2" fmla="*/ 80296 h 694500"/>
              <a:gd name="connsiteX3" fmla="*/ 1652693 w 2248746"/>
              <a:gd name="connsiteY3" fmla="*/ 628114 h 694500"/>
              <a:gd name="connsiteX4" fmla="*/ 1043093 w 2248746"/>
              <a:gd name="connsiteY4" fmla="*/ 628114 h 694500"/>
              <a:gd name="connsiteX5" fmla="*/ 433493 w 2248746"/>
              <a:gd name="connsiteY5" fmla="*/ 628114 h 694500"/>
              <a:gd name="connsiteX6" fmla="*/ 433493 w 2248746"/>
              <a:gd name="connsiteY6" fmla="*/ 80296 h 694500"/>
              <a:gd name="connsiteX0" fmla="*/ 433493 w 2248746"/>
              <a:gd name="connsiteY0" fmla="*/ 80296 h 694500"/>
              <a:gd name="connsiteX1" fmla="*/ 1043093 w 2248746"/>
              <a:gd name="connsiteY1" fmla="*/ 80296 h 694500"/>
              <a:gd name="connsiteX2" fmla="*/ 1652693 w 2248746"/>
              <a:gd name="connsiteY2" fmla="*/ 80296 h 694500"/>
              <a:gd name="connsiteX3" fmla="*/ 1652693 w 2248746"/>
              <a:gd name="connsiteY3" fmla="*/ 628114 h 694500"/>
              <a:gd name="connsiteX4" fmla="*/ 1043093 w 2248746"/>
              <a:gd name="connsiteY4" fmla="*/ 628114 h 694500"/>
              <a:gd name="connsiteX5" fmla="*/ 433493 w 2248746"/>
              <a:gd name="connsiteY5" fmla="*/ 628114 h 694500"/>
              <a:gd name="connsiteX6" fmla="*/ 433493 w 2248746"/>
              <a:gd name="connsiteY6" fmla="*/ 80296 h 694500"/>
              <a:gd name="connsiteX0" fmla="*/ 433493 w 2250146"/>
              <a:gd name="connsiteY0" fmla="*/ 104172 h 718376"/>
              <a:gd name="connsiteX1" fmla="*/ 1043093 w 2250146"/>
              <a:gd name="connsiteY1" fmla="*/ 104172 h 718376"/>
              <a:gd name="connsiteX2" fmla="*/ 1658083 w 2250146"/>
              <a:gd name="connsiteY2" fmla="*/ 156424 h 718376"/>
              <a:gd name="connsiteX3" fmla="*/ 1652693 w 2250146"/>
              <a:gd name="connsiteY3" fmla="*/ 651990 h 718376"/>
              <a:gd name="connsiteX4" fmla="*/ 1043093 w 2250146"/>
              <a:gd name="connsiteY4" fmla="*/ 651990 h 718376"/>
              <a:gd name="connsiteX5" fmla="*/ 433493 w 2250146"/>
              <a:gd name="connsiteY5" fmla="*/ 651990 h 718376"/>
              <a:gd name="connsiteX6" fmla="*/ 433493 w 2250146"/>
              <a:gd name="connsiteY6" fmla="*/ 104172 h 718376"/>
              <a:gd name="connsiteX0" fmla="*/ 432299 w 2248952"/>
              <a:gd name="connsiteY0" fmla="*/ 104172 h 718376"/>
              <a:gd name="connsiteX1" fmla="*/ 1041899 w 2248952"/>
              <a:gd name="connsiteY1" fmla="*/ 104172 h 718376"/>
              <a:gd name="connsiteX2" fmla="*/ 1656889 w 2248952"/>
              <a:gd name="connsiteY2" fmla="*/ 156424 h 718376"/>
              <a:gd name="connsiteX3" fmla="*/ 1651499 w 2248952"/>
              <a:gd name="connsiteY3" fmla="*/ 651990 h 718376"/>
              <a:gd name="connsiteX4" fmla="*/ 1041899 w 2248952"/>
              <a:gd name="connsiteY4" fmla="*/ 651990 h 718376"/>
              <a:gd name="connsiteX5" fmla="*/ 432299 w 2248952"/>
              <a:gd name="connsiteY5" fmla="*/ 651990 h 718376"/>
              <a:gd name="connsiteX6" fmla="*/ 432299 w 2248952"/>
              <a:gd name="connsiteY6" fmla="*/ 104172 h 718376"/>
              <a:gd name="connsiteX0" fmla="*/ 472710 w 2235472"/>
              <a:gd name="connsiteY0" fmla="*/ 166503 h 650079"/>
              <a:gd name="connsiteX1" fmla="*/ 1028419 w 2235472"/>
              <a:gd name="connsiteY1" fmla="*/ 35875 h 650079"/>
              <a:gd name="connsiteX2" fmla="*/ 1643409 w 2235472"/>
              <a:gd name="connsiteY2" fmla="*/ 88127 h 650079"/>
              <a:gd name="connsiteX3" fmla="*/ 1638019 w 2235472"/>
              <a:gd name="connsiteY3" fmla="*/ 583693 h 650079"/>
              <a:gd name="connsiteX4" fmla="*/ 1028419 w 2235472"/>
              <a:gd name="connsiteY4" fmla="*/ 583693 h 650079"/>
              <a:gd name="connsiteX5" fmla="*/ 418819 w 2235472"/>
              <a:gd name="connsiteY5" fmla="*/ 583693 h 650079"/>
              <a:gd name="connsiteX6" fmla="*/ 472710 w 2235472"/>
              <a:gd name="connsiteY6" fmla="*/ 166503 h 650079"/>
              <a:gd name="connsiteX0" fmla="*/ 472710 w 2235472"/>
              <a:gd name="connsiteY0" fmla="*/ 166503 h 650079"/>
              <a:gd name="connsiteX1" fmla="*/ 1028419 w 2235472"/>
              <a:gd name="connsiteY1" fmla="*/ 35875 h 650079"/>
              <a:gd name="connsiteX2" fmla="*/ 1643409 w 2235472"/>
              <a:gd name="connsiteY2" fmla="*/ 88127 h 650079"/>
              <a:gd name="connsiteX3" fmla="*/ 1638019 w 2235472"/>
              <a:gd name="connsiteY3" fmla="*/ 583693 h 650079"/>
              <a:gd name="connsiteX4" fmla="*/ 1028419 w 2235472"/>
              <a:gd name="connsiteY4" fmla="*/ 583693 h 650079"/>
              <a:gd name="connsiteX5" fmla="*/ 418819 w 2235472"/>
              <a:gd name="connsiteY5" fmla="*/ 583693 h 650079"/>
              <a:gd name="connsiteX6" fmla="*/ 472710 w 2235472"/>
              <a:gd name="connsiteY6" fmla="*/ 166503 h 650079"/>
              <a:gd name="connsiteX0" fmla="*/ 511308 w 2274070"/>
              <a:gd name="connsiteY0" fmla="*/ 166503 h 650079"/>
              <a:gd name="connsiteX1" fmla="*/ 1067017 w 2274070"/>
              <a:gd name="connsiteY1" fmla="*/ 35875 h 650079"/>
              <a:gd name="connsiteX2" fmla="*/ 1682007 w 2274070"/>
              <a:gd name="connsiteY2" fmla="*/ 88127 h 650079"/>
              <a:gd name="connsiteX3" fmla="*/ 1676617 w 2274070"/>
              <a:gd name="connsiteY3" fmla="*/ 583693 h 650079"/>
              <a:gd name="connsiteX4" fmla="*/ 1067017 w 2274070"/>
              <a:gd name="connsiteY4" fmla="*/ 583693 h 650079"/>
              <a:gd name="connsiteX5" fmla="*/ 457417 w 2274070"/>
              <a:gd name="connsiteY5" fmla="*/ 583693 h 650079"/>
              <a:gd name="connsiteX6" fmla="*/ 511308 w 2274070"/>
              <a:gd name="connsiteY6" fmla="*/ 166503 h 650079"/>
              <a:gd name="connsiteX0" fmla="*/ 511308 w 2272670"/>
              <a:gd name="connsiteY0" fmla="*/ 132970 h 616546"/>
              <a:gd name="connsiteX1" fmla="*/ 1067017 w 2272670"/>
              <a:gd name="connsiteY1" fmla="*/ 2342 h 616546"/>
              <a:gd name="connsiteX2" fmla="*/ 1676618 w 2272670"/>
              <a:gd name="connsiteY2" fmla="*/ 141680 h 616546"/>
              <a:gd name="connsiteX3" fmla="*/ 1676617 w 2272670"/>
              <a:gd name="connsiteY3" fmla="*/ 550160 h 616546"/>
              <a:gd name="connsiteX4" fmla="*/ 1067017 w 2272670"/>
              <a:gd name="connsiteY4" fmla="*/ 550160 h 616546"/>
              <a:gd name="connsiteX5" fmla="*/ 457417 w 2272670"/>
              <a:gd name="connsiteY5" fmla="*/ 550160 h 616546"/>
              <a:gd name="connsiteX6" fmla="*/ 511308 w 2272670"/>
              <a:gd name="connsiteY6" fmla="*/ 132970 h 616546"/>
              <a:gd name="connsiteX0" fmla="*/ 511308 w 2341362"/>
              <a:gd name="connsiteY0" fmla="*/ 241696 h 725272"/>
              <a:gd name="connsiteX1" fmla="*/ 1067017 w 2341362"/>
              <a:gd name="connsiteY1" fmla="*/ 111068 h 725272"/>
              <a:gd name="connsiteX2" fmla="*/ 1676618 w 2341362"/>
              <a:gd name="connsiteY2" fmla="*/ 250406 h 725272"/>
              <a:gd name="connsiteX3" fmla="*/ 1676617 w 2341362"/>
              <a:gd name="connsiteY3" fmla="*/ 658886 h 725272"/>
              <a:gd name="connsiteX4" fmla="*/ 1067017 w 2341362"/>
              <a:gd name="connsiteY4" fmla="*/ 658886 h 725272"/>
              <a:gd name="connsiteX5" fmla="*/ 457417 w 2341362"/>
              <a:gd name="connsiteY5" fmla="*/ 658886 h 725272"/>
              <a:gd name="connsiteX6" fmla="*/ 511308 w 2341362"/>
              <a:gd name="connsiteY6" fmla="*/ 241696 h 72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1362" h="725272">
                <a:moveTo>
                  <a:pt x="511308" y="241696"/>
                </a:moveTo>
                <a:cubicBezTo>
                  <a:pt x="763010" y="534239"/>
                  <a:pt x="872799" y="109616"/>
                  <a:pt x="1067017" y="111068"/>
                </a:cubicBezTo>
                <a:cubicBezTo>
                  <a:pt x="1261235" y="112520"/>
                  <a:pt x="1473418" y="480378"/>
                  <a:pt x="1676618" y="250406"/>
                </a:cubicBezTo>
                <a:cubicBezTo>
                  <a:pt x="1962240" y="102086"/>
                  <a:pt x="3017737" y="-403285"/>
                  <a:pt x="1676617" y="658886"/>
                </a:cubicBezTo>
                <a:cubicBezTo>
                  <a:pt x="1473417" y="888857"/>
                  <a:pt x="1287634" y="246034"/>
                  <a:pt x="1067017" y="658886"/>
                </a:cubicBezTo>
                <a:cubicBezTo>
                  <a:pt x="863817" y="888857"/>
                  <a:pt x="660617" y="428914"/>
                  <a:pt x="457417" y="658886"/>
                </a:cubicBezTo>
                <a:cubicBezTo>
                  <a:pt x="-517943" y="580783"/>
                  <a:pt x="344246" y="337216"/>
                  <a:pt x="511308" y="241696"/>
                </a:cubicBezTo>
                <a:close/>
              </a:path>
            </a:pathLst>
          </a:custGeom>
          <a:gradFill flip="none" rotWithShape="1">
            <a:gsLst>
              <a:gs pos="0">
                <a:srgbClr val="996633">
                  <a:shade val="30000"/>
                  <a:satMod val="115000"/>
                </a:srgbClr>
              </a:gs>
              <a:gs pos="38000">
                <a:srgbClr val="996633">
                  <a:shade val="67500"/>
                  <a:satMod val="115000"/>
                </a:srgbClr>
              </a:gs>
              <a:gs pos="90000">
                <a:srgbClr val="996633">
                  <a:shade val="100000"/>
                  <a:satMod val="115000"/>
                </a:srgbClr>
              </a:gs>
            </a:gsLst>
            <a:lin ang="162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Double Wave 65">
            <a:extLst>
              <a:ext uri="{FF2B5EF4-FFF2-40B4-BE49-F238E27FC236}">
                <a16:creationId xmlns:a16="http://schemas.microsoft.com/office/drawing/2014/main" id="{5FB36F9D-04AA-4B1B-B05C-E85EEFE96305}"/>
              </a:ext>
            </a:extLst>
          </p:cNvPr>
          <p:cNvSpPr/>
          <p:nvPr/>
        </p:nvSpPr>
        <p:spPr>
          <a:xfrm rot="9474678">
            <a:off x="7664416" y="3753657"/>
            <a:ext cx="1560679" cy="295203"/>
          </a:xfrm>
          <a:custGeom>
            <a:avLst/>
            <a:gdLst>
              <a:gd name="connsiteX0" fmla="*/ 0 w 1219200"/>
              <a:gd name="connsiteY0" fmla="*/ 68991 h 685800"/>
              <a:gd name="connsiteX1" fmla="*/ 609600 w 1219200"/>
              <a:gd name="connsiteY1" fmla="*/ 68991 h 685800"/>
              <a:gd name="connsiteX2" fmla="*/ 1219200 w 1219200"/>
              <a:gd name="connsiteY2" fmla="*/ 68991 h 685800"/>
              <a:gd name="connsiteX3" fmla="*/ 1219200 w 1219200"/>
              <a:gd name="connsiteY3" fmla="*/ 616809 h 685800"/>
              <a:gd name="connsiteX4" fmla="*/ 609600 w 1219200"/>
              <a:gd name="connsiteY4" fmla="*/ 616809 h 685800"/>
              <a:gd name="connsiteX5" fmla="*/ 0 w 1219200"/>
              <a:gd name="connsiteY5" fmla="*/ 616809 h 685800"/>
              <a:gd name="connsiteX6" fmla="*/ 0 w 1219200"/>
              <a:gd name="connsiteY6" fmla="*/ 68991 h 685800"/>
              <a:gd name="connsiteX0" fmla="*/ 433493 w 1652693"/>
              <a:gd name="connsiteY0" fmla="*/ 66387 h 680591"/>
              <a:gd name="connsiteX1" fmla="*/ 1043093 w 1652693"/>
              <a:gd name="connsiteY1" fmla="*/ 66387 h 680591"/>
              <a:gd name="connsiteX2" fmla="*/ 1652693 w 1652693"/>
              <a:gd name="connsiteY2" fmla="*/ 66387 h 680591"/>
              <a:gd name="connsiteX3" fmla="*/ 1652693 w 1652693"/>
              <a:gd name="connsiteY3" fmla="*/ 614205 h 680591"/>
              <a:gd name="connsiteX4" fmla="*/ 1043093 w 1652693"/>
              <a:gd name="connsiteY4" fmla="*/ 614205 h 680591"/>
              <a:gd name="connsiteX5" fmla="*/ 433493 w 1652693"/>
              <a:gd name="connsiteY5" fmla="*/ 614205 h 680591"/>
              <a:gd name="connsiteX6" fmla="*/ 433493 w 1652693"/>
              <a:gd name="connsiteY6" fmla="*/ 66387 h 680591"/>
              <a:gd name="connsiteX0" fmla="*/ 433493 w 2248746"/>
              <a:gd name="connsiteY0" fmla="*/ 66387 h 680591"/>
              <a:gd name="connsiteX1" fmla="*/ 1043093 w 2248746"/>
              <a:gd name="connsiteY1" fmla="*/ 66387 h 680591"/>
              <a:gd name="connsiteX2" fmla="*/ 1652693 w 2248746"/>
              <a:gd name="connsiteY2" fmla="*/ 66387 h 680591"/>
              <a:gd name="connsiteX3" fmla="*/ 1652693 w 2248746"/>
              <a:gd name="connsiteY3" fmla="*/ 614205 h 680591"/>
              <a:gd name="connsiteX4" fmla="*/ 1043093 w 2248746"/>
              <a:gd name="connsiteY4" fmla="*/ 614205 h 680591"/>
              <a:gd name="connsiteX5" fmla="*/ 433493 w 2248746"/>
              <a:gd name="connsiteY5" fmla="*/ 614205 h 680591"/>
              <a:gd name="connsiteX6" fmla="*/ 433493 w 2248746"/>
              <a:gd name="connsiteY6" fmla="*/ 66387 h 680591"/>
              <a:gd name="connsiteX0" fmla="*/ 433493 w 2248746"/>
              <a:gd name="connsiteY0" fmla="*/ 80296 h 694500"/>
              <a:gd name="connsiteX1" fmla="*/ 1043093 w 2248746"/>
              <a:gd name="connsiteY1" fmla="*/ 80296 h 694500"/>
              <a:gd name="connsiteX2" fmla="*/ 1652693 w 2248746"/>
              <a:gd name="connsiteY2" fmla="*/ 80296 h 694500"/>
              <a:gd name="connsiteX3" fmla="*/ 1652693 w 2248746"/>
              <a:gd name="connsiteY3" fmla="*/ 628114 h 694500"/>
              <a:gd name="connsiteX4" fmla="*/ 1043093 w 2248746"/>
              <a:gd name="connsiteY4" fmla="*/ 628114 h 694500"/>
              <a:gd name="connsiteX5" fmla="*/ 433493 w 2248746"/>
              <a:gd name="connsiteY5" fmla="*/ 628114 h 694500"/>
              <a:gd name="connsiteX6" fmla="*/ 433493 w 2248746"/>
              <a:gd name="connsiteY6" fmla="*/ 80296 h 694500"/>
              <a:gd name="connsiteX0" fmla="*/ 433493 w 2248746"/>
              <a:gd name="connsiteY0" fmla="*/ 80296 h 694500"/>
              <a:gd name="connsiteX1" fmla="*/ 1043093 w 2248746"/>
              <a:gd name="connsiteY1" fmla="*/ 80296 h 694500"/>
              <a:gd name="connsiteX2" fmla="*/ 1652693 w 2248746"/>
              <a:gd name="connsiteY2" fmla="*/ 80296 h 694500"/>
              <a:gd name="connsiteX3" fmla="*/ 1652693 w 2248746"/>
              <a:gd name="connsiteY3" fmla="*/ 628114 h 694500"/>
              <a:gd name="connsiteX4" fmla="*/ 1043093 w 2248746"/>
              <a:gd name="connsiteY4" fmla="*/ 628114 h 694500"/>
              <a:gd name="connsiteX5" fmla="*/ 433493 w 2248746"/>
              <a:gd name="connsiteY5" fmla="*/ 628114 h 694500"/>
              <a:gd name="connsiteX6" fmla="*/ 433493 w 2248746"/>
              <a:gd name="connsiteY6" fmla="*/ 80296 h 694500"/>
              <a:gd name="connsiteX0" fmla="*/ 433493 w 2250146"/>
              <a:gd name="connsiteY0" fmla="*/ 104172 h 718376"/>
              <a:gd name="connsiteX1" fmla="*/ 1043093 w 2250146"/>
              <a:gd name="connsiteY1" fmla="*/ 104172 h 718376"/>
              <a:gd name="connsiteX2" fmla="*/ 1658083 w 2250146"/>
              <a:gd name="connsiteY2" fmla="*/ 156424 h 718376"/>
              <a:gd name="connsiteX3" fmla="*/ 1652693 w 2250146"/>
              <a:gd name="connsiteY3" fmla="*/ 651990 h 718376"/>
              <a:gd name="connsiteX4" fmla="*/ 1043093 w 2250146"/>
              <a:gd name="connsiteY4" fmla="*/ 651990 h 718376"/>
              <a:gd name="connsiteX5" fmla="*/ 433493 w 2250146"/>
              <a:gd name="connsiteY5" fmla="*/ 651990 h 718376"/>
              <a:gd name="connsiteX6" fmla="*/ 433493 w 2250146"/>
              <a:gd name="connsiteY6" fmla="*/ 104172 h 718376"/>
              <a:gd name="connsiteX0" fmla="*/ 432299 w 2248952"/>
              <a:gd name="connsiteY0" fmla="*/ 104172 h 718376"/>
              <a:gd name="connsiteX1" fmla="*/ 1041899 w 2248952"/>
              <a:gd name="connsiteY1" fmla="*/ 104172 h 718376"/>
              <a:gd name="connsiteX2" fmla="*/ 1656889 w 2248952"/>
              <a:gd name="connsiteY2" fmla="*/ 156424 h 718376"/>
              <a:gd name="connsiteX3" fmla="*/ 1651499 w 2248952"/>
              <a:gd name="connsiteY3" fmla="*/ 651990 h 718376"/>
              <a:gd name="connsiteX4" fmla="*/ 1041899 w 2248952"/>
              <a:gd name="connsiteY4" fmla="*/ 651990 h 718376"/>
              <a:gd name="connsiteX5" fmla="*/ 432299 w 2248952"/>
              <a:gd name="connsiteY5" fmla="*/ 651990 h 718376"/>
              <a:gd name="connsiteX6" fmla="*/ 432299 w 2248952"/>
              <a:gd name="connsiteY6" fmla="*/ 104172 h 718376"/>
              <a:gd name="connsiteX0" fmla="*/ 472710 w 2235472"/>
              <a:gd name="connsiteY0" fmla="*/ 166503 h 650079"/>
              <a:gd name="connsiteX1" fmla="*/ 1028419 w 2235472"/>
              <a:gd name="connsiteY1" fmla="*/ 35875 h 650079"/>
              <a:gd name="connsiteX2" fmla="*/ 1643409 w 2235472"/>
              <a:gd name="connsiteY2" fmla="*/ 88127 h 650079"/>
              <a:gd name="connsiteX3" fmla="*/ 1638019 w 2235472"/>
              <a:gd name="connsiteY3" fmla="*/ 583693 h 650079"/>
              <a:gd name="connsiteX4" fmla="*/ 1028419 w 2235472"/>
              <a:gd name="connsiteY4" fmla="*/ 583693 h 650079"/>
              <a:gd name="connsiteX5" fmla="*/ 418819 w 2235472"/>
              <a:gd name="connsiteY5" fmla="*/ 583693 h 650079"/>
              <a:gd name="connsiteX6" fmla="*/ 472710 w 2235472"/>
              <a:gd name="connsiteY6" fmla="*/ 166503 h 650079"/>
              <a:gd name="connsiteX0" fmla="*/ 472710 w 2235472"/>
              <a:gd name="connsiteY0" fmla="*/ 166503 h 650079"/>
              <a:gd name="connsiteX1" fmla="*/ 1028419 w 2235472"/>
              <a:gd name="connsiteY1" fmla="*/ 35875 h 650079"/>
              <a:gd name="connsiteX2" fmla="*/ 1643409 w 2235472"/>
              <a:gd name="connsiteY2" fmla="*/ 88127 h 650079"/>
              <a:gd name="connsiteX3" fmla="*/ 1638019 w 2235472"/>
              <a:gd name="connsiteY3" fmla="*/ 583693 h 650079"/>
              <a:gd name="connsiteX4" fmla="*/ 1028419 w 2235472"/>
              <a:gd name="connsiteY4" fmla="*/ 583693 h 650079"/>
              <a:gd name="connsiteX5" fmla="*/ 418819 w 2235472"/>
              <a:gd name="connsiteY5" fmla="*/ 583693 h 650079"/>
              <a:gd name="connsiteX6" fmla="*/ 472710 w 2235472"/>
              <a:gd name="connsiteY6" fmla="*/ 166503 h 650079"/>
              <a:gd name="connsiteX0" fmla="*/ 511308 w 2274070"/>
              <a:gd name="connsiteY0" fmla="*/ 166503 h 650079"/>
              <a:gd name="connsiteX1" fmla="*/ 1067017 w 2274070"/>
              <a:gd name="connsiteY1" fmla="*/ 35875 h 650079"/>
              <a:gd name="connsiteX2" fmla="*/ 1682007 w 2274070"/>
              <a:gd name="connsiteY2" fmla="*/ 88127 h 650079"/>
              <a:gd name="connsiteX3" fmla="*/ 1676617 w 2274070"/>
              <a:gd name="connsiteY3" fmla="*/ 583693 h 650079"/>
              <a:gd name="connsiteX4" fmla="*/ 1067017 w 2274070"/>
              <a:gd name="connsiteY4" fmla="*/ 583693 h 650079"/>
              <a:gd name="connsiteX5" fmla="*/ 457417 w 2274070"/>
              <a:gd name="connsiteY5" fmla="*/ 583693 h 650079"/>
              <a:gd name="connsiteX6" fmla="*/ 511308 w 2274070"/>
              <a:gd name="connsiteY6" fmla="*/ 166503 h 650079"/>
              <a:gd name="connsiteX0" fmla="*/ 511308 w 2272670"/>
              <a:gd name="connsiteY0" fmla="*/ 132970 h 616546"/>
              <a:gd name="connsiteX1" fmla="*/ 1067017 w 2272670"/>
              <a:gd name="connsiteY1" fmla="*/ 2342 h 616546"/>
              <a:gd name="connsiteX2" fmla="*/ 1676618 w 2272670"/>
              <a:gd name="connsiteY2" fmla="*/ 141680 h 616546"/>
              <a:gd name="connsiteX3" fmla="*/ 1676617 w 2272670"/>
              <a:gd name="connsiteY3" fmla="*/ 550160 h 616546"/>
              <a:gd name="connsiteX4" fmla="*/ 1067017 w 2272670"/>
              <a:gd name="connsiteY4" fmla="*/ 550160 h 616546"/>
              <a:gd name="connsiteX5" fmla="*/ 457417 w 2272670"/>
              <a:gd name="connsiteY5" fmla="*/ 550160 h 616546"/>
              <a:gd name="connsiteX6" fmla="*/ 511308 w 2272670"/>
              <a:gd name="connsiteY6" fmla="*/ 132970 h 616546"/>
              <a:gd name="connsiteX0" fmla="*/ 511308 w 2341362"/>
              <a:gd name="connsiteY0" fmla="*/ 241696 h 725272"/>
              <a:gd name="connsiteX1" fmla="*/ 1067017 w 2341362"/>
              <a:gd name="connsiteY1" fmla="*/ 111068 h 725272"/>
              <a:gd name="connsiteX2" fmla="*/ 1676618 w 2341362"/>
              <a:gd name="connsiteY2" fmla="*/ 250406 h 725272"/>
              <a:gd name="connsiteX3" fmla="*/ 1676617 w 2341362"/>
              <a:gd name="connsiteY3" fmla="*/ 658886 h 725272"/>
              <a:gd name="connsiteX4" fmla="*/ 1067017 w 2341362"/>
              <a:gd name="connsiteY4" fmla="*/ 658886 h 725272"/>
              <a:gd name="connsiteX5" fmla="*/ 457417 w 2341362"/>
              <a:gd name="connsiteY5" fmla="*/ 658886 h 725272"/>
              <a:gd name="connsiteX6" fmla="*/ 511308 w 2341362"/>
              <a:gd name="connsiteY6" fmla="*/ 241696 h 72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1362" h="725272">
                <a:moveTo>
                  <a:pt x="511308" y="241696"/>
                </a:moveTo>
                <a:cubicBezTo>
                  <a:pt x="763010" y="534239"/>
                  <a:pt x="872799" y="109616"/>
                  <a:pt x="1067017" y="111068"/>
                </a:cubicBezTo>
                <a:cubicBezTo>
                  <a:pt x="1261235" y="112520"/>
                  <a:pt x="1473418" y="480378"/>
                  <a:pt x="1676618" y="250406"/>
                </a:cubicBezTo>
                <a:cubicBezTo>
                  <a:pt x="1962240" y="102086"/>
                  <a:pt x="3017737" y="-403285"/>
                  <a:pt x="1676617" y="658886"/>
                </a:cubicBezTo>
                <a:cubicBezTo>
                  <a:pt x="1473417" y="888857"/>
                  <a:pt x="1287634" y="246034"/>
                  <a:pt x="1067017" y="658886"/>
                </a:cubicBezTo>
                <a:cubicBezTo>
                  <a:pt x="863817" y="888857"/>
                  <a:pt x="660617" y="428914"/>
                  <a:pt x="457417" y="658886"/>
                </a:cubicBezTo>
                <a:cubicBezTo>
                  <a:pt x="-517943" y="580783"/>
                  <a:pt x="344246" y="337216"/>
                  <a:pt x="511308" y="241696"/>
                </a:cubicBezTo>
                <a:close/>
              </a:path>
            </a:pathLst>
          </a:custGeom>
          <a:gradFill flip="none" rotWithShape="1">
            <a:gsLst>
              <a:gs pos="0">
                <a:srgbClr val="996633">
                  <a:shade val="30000"/>
                  <a:satMod val="115000"/>
                </a:srgbClr>
              </a:gs>
              <a:gs pos="38000">
                <a:srgbClr val="996633">
                  <a:shade val="67500"/>
                  <a:satMod val="115000"/>
                </a:srgbClr>
              </a:gs>
              <a:gs pos="90000">
                <a:srgbClr val="996633">
                  <a:shade val="100000"/>
                  <a:satMod val="115000"/>
                </a:srgbClr>
              </a:gs>
            </a:gsLst>
            <a:lin ang="162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Double Wave 65">
            <a:extLst>
              <a:ext uri="{FF2B5EF4-FFF2-40B4-BE49-F238E27FC236}">
                <a16:creationId xmlns:a16="http://schemas.microsoft.com/office/drawing/2014/main" id="{B063CD09-3332-41C9-927A-117A98D24998}"/>
              </a:ext>
            </a:extLst>
          </p:cNvPr>
          <p:cNvSpPr/>
          <p:nvPr/>
        </p:nvSpPr>
        <p:spPr>
          <a:xfrm rot="1970401">
            <a:off x="10010222" y="3935276"/>
            <a:ext cx="887225" cy="220599"/>
          </a:xfrm>
          <a:custGeom>
            <a:avLst/>
            <a:gdLst>
              <a:gd name="connsiteX0" fmla="*/ 0 w 1219200"/>
              <a:gd name="connsiteY0" fmla="*/ 68991 h 685800"/>
              <a:gd name="connsiteX1" fmla="*/ 609600 w 1219200"/>
              <a:gd name="connsiteY1" fmla="*/ 68991 h 685800"/>
              <a:gd name="connsiteX2" fmla="*/ 1219200 w 1219200"/>
              <a:gd name="connsiteY2" fmla="*/ 68991 h 685800"/>
              <a:gd name="connsiteX3" fmla="*/ 1219200 w 1219200"/>
              <a:gd name="connsiteY3" fmla="*/ 616809 h 685800"/>
              <a:gd name="connsiteX4" fmla="*/ 609600 w 1219200"/>
              <a:gd name="connsiteY4" fmla="*/ 616809 h 685800"/>
              <a:gd name="connsiteX5" fmla="*/ 0 w 1219200"/>
              <a:gd name="connsiteY5" fmla="*/ 616809 h 685800"/>
              <a:gd name="connsiteX6" fmla="*/ 0 w 1219200"/>
              <a:gd name="connsiteY6" fmla="*/ 68991 h 685800"/>
              <a:gd name="connsiteX0" fmla="*/ 433493 w 1652693"/>
              <a:gd name="connsiteY0" fmla="*/ 66387 h 680591"/>
              <a:gd name="connsiteX1" fmla="*/ 1043093 w 1652693"/>
              <a:gd name="connsiteY1" fmla="*/ 66387 h 680591"/>
              <a:gd name="connsiteX2" fmla="*/ 1652693 w 1652693"/>
              <a:gd name="connsiteY2" fmla="*/ 66387 h 680591"/>
              <a:gd name="connsiteX3" fmla="*/ 1652693 w 1652693"/>
              <a:gd name="connsiteY3" fmla="*/ 614205 h 680591"/>
              <a:gd name="connsiteX4" fmla="*/ 1043093 w 1652693"/>
              <a:gd name="connsiteY4" fmla="*/ 614205 h 680591"/>
              <a:gd name="connsiteX5" fmla="*/ 433493 w 1652693"/>
              <a:gd name="connsiteY5" fmla="*/ 614205 h 680591"/>
              <a:gd name="connsiteX6" fmla="*/ 433493 w 1652693"/>
              <a:gd name="connsiteY6" fmla="*/ 66387 h 680591"/>
              <a:gd name="connsiteX0" fmla="*/ 433493 w 2248746"/>
              <a:gd name="connsiteY0" fmla="*/ 66387 h 680591"/>
              <a:gd name="connsiteX1" fmla="*/ 1043093 w 2248746"/>
              <a:gd name="connsiteY1" fmla="*/ 66387 h 680591"/>
              <a:gd name="connsiteX2" fmla="*/ 1652693 w 2248746"/>
              <a:gd name="connsiteY2" fmla="*/ 66387 h 680591"/>
              <a:gd name="connsiteX3" fmla="*/ 1652693 w 2248746"/>
              <a:gd name="connsiteY3" fmla="*/ 614205 h 680591"/>
              <a:gd name="connsiteX4" fmla="*/ 1043093 w 2248746"/>
              <a:gd name="connsiteY4" fmla="*/ 614205 h 680591"/>
              <a:gd name="connsiteX5" fmla="*/ 433493 w 2248746"/>
              <a:gd name="connsiteY5" fmla="*/ 614205 h 680591"/>
              <a:gd name="connsiteX6" fmla="*/ 433493 w 2248746"/>
              <a:gd name="connsiteY6" fmla="*/ 66387 h 680591"/>
              <a:gd name="connsiteX0" fmla="*/ 433493 w 2248746"/>
              <a:gd name="connsiteY0" fmla="*/ 80296 h 694500"/>
              <a:gd name="connsiteX1" fmla="*/ 1043093 w 2248746"/>
              <a:gd name="connsiteY1" fmla="*/ 80296 h 694500"/>
              <a:gd name="connsiteX2" fmla="*/ 1652693 w 2248746"/>
              <a:gd name="connsiteY2" fmla="*/ 80296 h 694500"/>
              <a:gd name="connsiteX3" fmla="*/ 1652693 w 2248746"/>
              <a:gd name="connsiteY3" fmla="*/ 628114 h 694500"/>
              <a:gd name="connsiteX4" fmla="*/ 1043093 w 2248746"/>
              <a:gd name="connsiteY4" fmla="*/ 628114 h 694500"/>
              <a:gd name="connsiteX5" fmla="*/ 433493 w 2248746"/>
              <a:gd name="connsiteY5" fmla="*/ 628114 h 694500"/>
              <a:gd name="connsiteX6" fmla="*/ 433493 w 2248746"/>
              <a:gd name="connsiteY6" fmla="*/ 80296 h 694500"/>
              <a:gd name="connsiteX0" fmla="*/ 433493 w 2248746"/>
              <a:gd name="connsiteY0" fmla="*/ 80296 h 694500"/>
              <a:gd name="connsiteX1" fmla="*/ 1043093 w 2248746"/>
              <a:gd name="connsiteY1" fmla="*/ 80296 h 694500"/>
              <a:gd name="connsiteX2" fmla="*/ 1652693 w 2248746"/>
              <a:gd name="connsiteY2" fmla="*/ 80296 h 694500"/>
              <a:gd name="connsiteX3" fmla="*/ 1652693 w 2248746"/>
              <a:gd name="connsiteY3" fmla="*/ 628114 h 694500"/>
              <a:gd name="connsiteX4" fmla="*/ 1043093 w 2248746"/>
              <a:gd name="connsiteY4" fmla="*/ 628114 h 694500"/>
              <a:gd name="connsiteX5" fmla="*/ 433493 w 2248746"/>
              <a:gd name="connsiteY5" fmla="*/ 628114 h 694500"/>
              <a:gd name="connsiteX6" fmla="*/ 433493 w 2248746"/>
              <a:gd name="connsiteY6" fmla="*/ 80296 h 694500"/>
              <a:gd name="connsiteX0" fmla="*/ 433493 w 2250146"/>
              <a:gd name="connsiteY0" fmla="*/ 104172 h 718376"/>
              <a:gd name="connsiteX1" fmla="*/ 1043093 w 2250146"/>
              <a:gd name="connsiteY1" fmla="*/ 104172 h 718376"/>
              <a:gd name="connsiteX2" fmla="*/ 1658083 w 2250146"/>
              <a:gd name="connsiteY2" fmla="*/ 156424 h 718376"/>
              <a:gd name="connsiteX3" fmla="*/ 1652693 w 2250146"/>
              <a:gd name="connsiteY3" fmla="*/ 651990 h 718376"/>
              <a:gd name="connsiteX4" fmla="*/ 1043093 w 2250146"/>
              <a:gd name="connsiteY4" fmla="*/ 651990 h 718376"/>
              <a:gd name="connsiteX5" fmla="*/ 433493 w 2250146"/>
              <a:gd name="connsiteY5" fmla="*/ 651990 h 718376"/>
              <a:gd name="connsiteX6" fmla="*/ 433493 w 2250146"/>
              <a:gd name="connsiteY6" fmla="*/ 104172 h 718376"/>
              <a:gd name="connsiteX0" fmla="*/ 432299 w 2248952"/>
              <a:gd name="connsiteY0" fmla="*/ 104172 h 718376"/>
              <a:gd name="connsiteX1" fmla="*/ 1041899 w 2248952"/>
              <a:gd name="connsiteY1" fmla="*/ 104172 h 718376"/>
              <a:gd name="connsiteX2" fmla="*/ 1656889 w 2248952"/>
              <a:gd name="connsiteY2" fmla="*/ 156424 h 718376"/>
              <a:gd name="connsiteX3" fmla="*/ 1651499 w 2248952"/>
              <a:gd name="connsiteY3" fmla="*/ 651990 h 718376"/>
              <a:gd name="connsiteX4" fmla="*/ 1041899 w 2248952"/>
              <a:gd name="connsiteY4" fmla="*/ 651990 h 718376"/>
              <a:gd name="connsiteX5" fmla="*/ 432299 w 2248952"/>
              <a:gd name="connsiteY5" fmla="*/ 651990 h 718376"/>
              <a:gd name="connsiteX6" fmla="*/ 432299 w 2248952"/>
              <a:gd name="connsiteY6" fmla="*/ 104172 h 718376"/>
              <a:gd name="connsiteX0" fmla="*/ 472710 w 2235472"/>
              <a:gd name="connsiteY0" fmla="*/ 166503 h 650079"/>
              <a:gd name="connsiteX1" fmla="*/ 1028419 w 2235472"/>
              <a:gd name="connsiteY1" fmla="*/ 35875 h 650079"/>
              <a:gd name="connsiteX2" fmla="*/ 1643409 w 2235472"/>
              <a:gd name="connsiteY2" fmla="*/ 88127 h 650079"/>
              <a:gd name="connsiteX3" fmla="*/ 1638019 w 2235472"/>
              <a:gd name="connsiteY3" fmla="*/ 583693 h 650079"/>
              <a:gd name="connsiteX4" fmla="*/ 1028419 w 2235472"/>
              <a:gd name="connsiteY4" fmla="*/ 583693 h 650079"/>
              <a:gd name="connsiteX5" fmla="*/ 418819 w 2235472"/>
              <a:gd name="connsiteY5" fmla="*/ 583693 h 650079"/>
              <a:gd name="connsiteX6" fmla="*/ 472710 w 2235472"/>
              <a:gd name="connsiteY6" fmla="*/ 166503 h 650079"/>
              <a:gd name="connsiteX0" fmla="*/ 472710 w 2235472"/>
              <a:gd name="connsiteY0" fmla="*/ 166503 h 650079"/>
              <a:gd name="connsiteX1" fmla="*/ 1028419 w 2235472"/>
              <a:gd name="connsiteY1" fmla="*/ 35875 h 650079"/>
              <a:gd name="connsiteX2" fmla="*/ 1643409 w 2235472"/>
              <a:gd name="connsiteY2" fmla="*/ 88127 h 650079"/>
              <a:gd name="connsiteX3" fmla="*/ 1638019 w 2235472"/>
              <a:gd name="connsiteY3" fmla="*/ 583693 h 650079"/>
              <a:gd name="connsiteX4" fmla="*/ 1028419 w 2235472"/>
              <a:gd name="connsiteY4" fmla="*/ 583693 h 650079"/>
              <a:gd name="connsiteX5" fmla="*/ 418819 w 2235472"/>
              <a:gd name="connsiteY5" fmla="*/ 583693 h 650079"/>
              <a:gd name="connsiteX6" fmla="*/ 472710 w 2235472"/>
              <a:gd name="connsiteY6" fmla="*/ 166503 h 650079"/>
              <a:gd name="connsiteX0" fmla="*/ 511308 w 2274070"/>
              <a:gd name="connsiteY0" fmla="*/ 166503 h 650079"/>
              <a:gd name="connsiteX1" fmla="*/ 1067017 w 2274070"/>
              <a:gd name="connsiteY1" fmla="*/ 35875 h 650079"/>
              <a:gd name="connsiteX2" fmla="*/ 1682007 w 2274070"/>
              <a:gd name="connsiteY2" fmla="*/ 88127 h 650079"/>
              <a:gd name="connsiteX3" fmla="*/ 1676617 w 2274070"/>
              <a:gd name="connsiteY3" fmla="*/ 583693 h 650079"/>
              <a:gd name="connsiteX4" fmla="*/ 1067017 w 2274070"/>
              <a:gd name="connsiteY4" fmla="*/ 583693 h 650079"/>
              <a:gd name="connsiteX5" fmla="*/ 457417 w 2274070"/>
              <a:gd name="connsiteY5" fmla="*/ 583693 h 650079"/>
              <a:gd name="connsiteX6" fmla="*/ 511308 w 2274070"/>
              <a:gd name="connsiteY6" fmla="*/ 166503 h 650079"/>
              <a:gd name="connsiteX0" fmla="*/ 511308 w 2272670"/>
              <a:gd name="connsiteY0" fmla="*/ 132970 h 616546"/>
              <a:gd name="connsiteX1" fmla="*/ 1067017 w 2272670"/>
              <a:gd name="connsiteY1" fmla="*/ 2342 h 616546"/>
              <a:gd name="connsiteX2" fmla="*/ 1676618 w 2272670"/>
              <a:gd name="connsiteY2" fmla="*/ 141680 h 616546"/>
              <a:gd name="connsiteX3" fmla="*/ 1676617 w 2272670"/>
              <a:gd name="connsiteY3" fmla="*/ 550160 h 616546"/>
              <a:gd name="connsiteX4" fmla="*/ 1067017 w 2272670"/>
              <a:gd name="connsiteY4" fmla="*/ 550160 h 616546"/>
              <a:gd name="connsiteX5" fmla="*/ 457417 w 2272670"/>
              <a:gd name="connsiteY5" fmla="*/ 550160 h 616546"/>
              <a:gd name="connsiteX6" fmla="*/ 511308 w 2272670"/>
              <a:gd name="connsiteY6" fmla="*/ 132970 h 616546"/>
              <a:gd name="connsiteX0" fmla="*/ 511308 w 2341362"/>
              <a:gd name="connsiteY0" fmla="*/ 241696 h 725272"/>
              <a:gd name="connsiteX1" fmla="*/ 1067017 w 2341362"/>
              <a:gd name="connsiteY1" fmla="*/ 111068 h 725272"/>
              <a:gd name="connsiteX2" fmla="*/ 1676618 w 2341362"/>
              <a:gd name="connsiteY2" fmla="*/ 250406 h 725272"/>
              <a:gd name="connsiteX3" fmla="*/ 1676617 w 2341362"/>
              <a:gd name="connsiteY3" fmla="*/ 658886 h 725272"/>
              <a:gd name="connsiteX4" fmla="*/ 1067017 w 2341362"/>
              <a:gd name="connsiteY4" fmla="*/ 658886 h 725272"/>
              <a:gd name="connsiteX5" fmla="*/ 457417 w 2341362"/>
              <a:gd name="connsiteY5" fmla="*/ 658886 h 725272"/>
              <a:gd name="connsiteX6" fmla="*/ 511308 w 2341362"/>
              <a:gd name="connsiteY6" fmla="*/ 241696 h 72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1362" h="725272">
                <a:moveTo>
                  <a:pt x="511308" y="241696"/>
                </a:moveTo>
                <a:cubicBezTo>
                  <a:pt x="763010" y="534239"/>
                  <a:pt x="872799" y="109616"/>
                  <a:pt x="1067017" y="111068"/>
                </a:cubicBezTo>
                <a:cubicBezTo>
                  <a:pt x="1261235" y="112520"/>
                  <a:pt x="1473418" y="480378"/>
                  <a:pt x="1676618" y="250406"/>
                </a:cubicBezTo>
                <a:cubicBezTo>
                  <a:pt x="1962240" y="102086"/>
                  <a:pt x="3017737" y="-403285"/>
                  <a:pt x="1676617" y="658886"/>
                </a:cubicBezTo>
                <a:cubicBezTo>
                  <a:pt x="1473417" y="888857"/>
                  <a:pt x="1287634" y="246034"/>
                  <a:pt x="1067017" y="658886"/>
                </a:cubicBezTo>
                <a:cubicBezTo>
                  <a:pt x="863817" y="888857"/>
                  <a:pt x="660617" y="428914"/>
                  <a:pt x="457417" y="658886"/>
                </a:cubicBezTo>
                <a:cubicBezTo>
                  <a:pt x="-517943" y="580783"/>
                  <a:pt x="344246" y="337216"/>
                  <a:pt x="511308" y="241696"/>
                </a:cubicBezTo>
                <a:close/>
              </a:path>
            </a:pathLst>
          </a:custGeom>
          <a:gradFill flip="none" rotWithShape="1">
            <a:gsLst>
              <a:gs pos="0">
                <a:srgbClr val="996633">
                  <a:shade val="30000"/>
                  <a:satMod val="115000"/>
                </a:srgbClr>
              </a:gs>
              <a:gs pos="38000">
                <a:srgbClr val="996633">
                  <a:shade val="67500"/>
                  <a:satMod val="115000"/>
                </a:srgbClr>
              </a:gs>
              <a:gs pos="90000">
                <a:srgbClr val="996633">
                  <a:shade val="100000"/>
                  <a:satMod val="115000"/>
                </a:srgbClr>
              </a:gs>
            </a:gsLst>
            <a:lin ang="162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Double Wave 65">
            <a:extLst>
              <a:ext uri="{FF2B5EF4-FFF2-40B4-BE49-F238E27FC236}">
                <a16:creationId xmlns:a16="http://schemas.microsoft.com/office/drawing/2014/main" id="{8295386A-5211-4CDC-BCE4-8EE3F96501F9}"/>
              </a:ext>
            </a:extLst>
          </p:cNvPr>
          <p:cNvSpPr/>
          <p:nvPr/>
        </p:nvSpPr>
        <p:spPr>
          <a:xfrm rot="9414735">
            <a:off x="8542126" y="3945654"/>
            <a:ext cx="825960" cy="120525"/>
          </a:xfrm>
          <a:custGeom>
            <a:avLst/>
            <a:gdLst>
              <a:gd name="connsiteX0" fmla="*/ 0 w 1219200"/>
              <a:gd name="connsiteY0" fmla="*/ 68991 h 685800"/>
              <a:gd name="connsiteX1" fmla="*/ 609600 w 1219200"/>
              <a:gd name="connsiteY1" fmla="*/ 68991 h 685800"/>
              <a:gd name="connsiteX2" fmla="*/ 1219200 w 1219200"/>
              <a:gd name="connsiteY2" fmla="*/ 68991 h 685800"/>
              <a:gd name="connsiteX3" fmla="*/ 1219200 w 1219200"/>
              <a:gd name="connsiteY3" fmla="*/ 616809 h 685800"/>
              <a:gd name="connsiteX4" fmla="*/ 609600 w 1219200"/>
              <a:gd name="connsiteY4" fmla="*/ 616809 h 685800"/>
              <a:gd name="connsiteX5" fmla="*/ 0 w 1219200"/>
              <a:gd name="connsiteY5" fmla="*/ 616809 h 685800"/>
              <a:gd name="connsiteX6" fmla="*/ 0 w 1219200"/>
              <a:gd name="connsiteY6" fmla="*/ 68991 h 685800"/>
              <a:gd name="connsiteX0" fmla="*/ 433493 w 1652693"/>
              <a:gd name="connsiteY0" fmla="*/ 66387 h 680591"/>
              <a:gd name="connsiteX1" fmla="*/ 1043093 w 1652693"/>
              <a:gd name="connsiteY1" fmla="*/ 66387 h 680591"/>
              <a:gd name="connsiteX2" fmla="*/ 1652693 w 1652693"/>
              <a:gd name="connsiteY2" fmla="*/ 66387 h 680591"/>
              <a:gd name="connsiteX3" fmla="*/ 1652693 w 1652693"/>
              <a:gd name="connsiteY3" fmla="*/ 614205 h 680591"/>
              <a:gd name="connsiteX4" fmla="*/ 1043093 w 1652693"/>
              <a:gd name="connsiteY4" fmla="*/ 614205 h 680591"/>
              <a:gd name="connsiteX5" fmla="*/ 433493 w 1652693"/>
              <a:gd name="connsiteY5" fmla="*/ 614205 h 680591"/>
              <a:gd name="connsiteX6" fmla="*/ 433493 w 1652693"/>
              <a:gd name="connsiteY6" fmla="*/ 66387 h 680591"/>
              <a:gd name="connsiteX0" fmla="*/ 433493 w 2248746"/>
              <a:gd name="connsiteY0" fmla="*/ 66387 h 680591"/>
              <a:gd name="connsiteX1" fmla="*/ 1043093 w 2248746"/>
              <a:gd name="connsiteY1" fmla="*/ 66387 h 680591"/>
              <a:gd name="connsiteX2" fmla="*/ 1652693 w 2248746"/>
              <a:gd name="connsiteY2" fmla="*/ 66387 h 680591"/>
              <a:gd name="connsiteX3" fmla="*/ 1652693 w 2248746"/>
              <a:gd name="connsiteY3" fmla="*/ 614205 h 680591"/>
              <a:gd name="connsiteX4" fmla="*/ 1043093 w 2248746"/>
              <a:gd name="connsiteY4" fmla="*/ 614205 h 680591"/>
              <a:gd name="connsiteX5" fmla="*/ 433493 w 2248746"/>
              <a:gd name="connsiteY5" fmla="*/ 614205 h 680591"/>
              <a:gd name="connsiteX6" fmla="*/ 433493 w 2248746"/>
              <a:gd name="connsiteY6" fmla="*/ 66387 h 680591"/>
              <a:gd name="connsiteX0" fmla="*/ 433493 w 2248746"/>
              <a:gd name="connsiteY0" fmla="*/ 80296 h 694500"/>
              <a:gd name="connsiteX1" fmla="*/ 1043093 w 2248746"/>
              <a:gd name="connsiteY1" fmla="*/ 80296 h 694500"/>
              <a:gd name="connsiteX2" fmla="*/ 1652693 w 2248746"/>
              <a:gd name="connsiteY2" fmla="*/ 80296 h 694500"/>
              <a:gd name="connsiteX3" fmla="*/ 1652693 w 2248746"/>
              <a:gd name="connsiteY3" fmla="*/ 628114 h 694500"/>
              <a:gd name="connsiteX4" fmla="*/ 1043093 w 2248746"/>
              <a:gd name="connsiteY4" fmla="*/ 628114 h 694500"/>
              <a:gd name="connsiteX5" fmla="*/ 433493 w 2248746"/>
              <a:gd name="connsiteY5" fmla="*/ 628114 h 694500"/>
              <a:gd name="connsiteX6" fmla="*/ 433493 w 2248746"/>
              <a:gd name="connsiteY6" fmla="*/ 80296 h 694500"/>
              <a:gd name="connsiteX0" fmla="*/ 433493 w 2248746"/>
              <a:gd name="connsiteY0" fmla="*/ 80296 h 694500"/>
              <a:gd name="connsiteX1" fmla="*/ 1043093 w 2248746"/>
              <a:gd name="connsiteY1" fmla="*/ 80296 h 694500"/>
              <a:gd name="connsiteX2" fmla="*/ 1652693 w 2248746"/>
              <a:gd name="connsiteY2" fmla="*/ 80296 h 694500"/>
              <a:gd name="connsiteX3" fmla="*/ 1652693 w 2248746"/>
              <a:gd name="connsiteY3" fmla="*/ 628114 h 694500"/>
              <a:gd name="connsiteX4" fmla="*/ 1043093 w 2248746"/>
              <a:gd name="connsiteY4" fmla="*/ 628114 h 694500"/>
              <a:gd name="connsiteX5" fmla="*/ 433493 w 2248746"/>
              <a:gd name="connsiteY5" fmla="*/ 628114 h 694500"/>
              <a:gd name="connsiteX6" fmla="*/ 433493 w 2248746"/>
              <a:gd name="connsiteY6" fmla="*/ 80296 h 694500"/>
              <a:gd name="connsiteX0" fmla="*/ 433493 w 2250146"/>
              <a:gd name="connsiteY0" fmla="*/ 104172 h 718376"/>
              <a:gd name="connsiteX1" fmla="*/ 1043093 w 2250146"/>
              <a:gd name="connsiteY1" fmla="*/ 104172 h 718376"/>
              <a:gd name="connsiteX2" fmla="*/ 1658083 w 2250146"/>
              <a:gd name="connsiteY2" fmla="*/ 156424 h 718376"/>
              <a:gd name="connsiteX3" fmla="*/ 1652693 w 2250146"/>
              <a:gd name="connsiteY3" fmla="*/ 651990 h 718376"/>
              <a:gd name="connsiteX4" fmla="*/ 1043093 w 2250146"/>
              <a:gd name="connsiteY4" fmla="*/ 651990 h 718376"/>
              <a:gd name="connsiteX5" fmla="*/ 433493 w 2250146"/>
              <a:gd name="connsiteY5" fmla="*/ 651990 h 718376"/>
              <a:gd name="connsiteX6" fmla="*/ 433493 w 2250146"/>
              <a:gd name="connsiteY6" fmla="*/ 104172 h 718376"/>
              <a:gd name="connsiteX0" fmla="*/ 432299 w 2248952"/>
              <a:gd name="connsiteY0" fmla="*/ 104172 h 718376"/>
              <a:gd name="connsiteX1" fmla="*/ 1041899 w 2248952"/>
              <a:gd name="connsiteY1" fmla="*/ 104172 h 718376"/>
              <a:gd name="connsiteX2" fmla="*/ 1656889 w 2248952"/>
              <a:gd name="connsiteY2" fmla="*/ 156424 h 718376"/>
              <a:gd name="connsiteX3" fmla="*/ 1651499 w 2248952"/>
              <a:gd name="connsiteY3" fmla="*/ 651990 h 718376"/>
              <a:gd name="connsiteX4" fmla="*/ 1041899 w 2248952"/>
              <a:gd name="connsiteY4" fmla="*/ 651990 h 718376"/>
              <a:gd name="connsiteX5" fmla="*/ 432299 w 2248952"/>
              <a:gd name="connsiteY5" fmla="*/ 651990 h 718376"/>
              <a:gd name="connsiteX6" fmla="*/ 432299 w 2248952"/>
              <a:gd name="connsiteY6" fmla="*/ 104172 h 718376"/>
              <a:gd name="connsiteX0" fmla="*/ 472710 w 2235472"/>
              <a:gd name="connsiteY0" fmla="*/ 166503 h 650079"/>
              <a:gd name="connsiteX1" fmla="*/ 1028419 w 2235472"/>
              <a:gd name="connsiteY1" fmla="*/ 35875 h 650079"/>
              <a:gd name="connsiteX2" fmla="*/ 1643409 w 2235472"/>
              <a:gd name="connsiteY2" fmla="*/ 88127 h 650079"/>
              <a:gd name="connsiteX3" fmla="*/ 1638019 w 2235472"/>
              <a:gd name="connsiteY3" fmla="*/ 583693 h 650079"/>
              <a:gd name="connsiteX4" fmla="*/ 1028419 w 2235472"/>
              <a:gd name="connsiteY4" fmla="*/ 583693 h 650079"/>
              <a:gd name="connsiteX5" fmla="*/ 418819 w 2235472"/>
              <a:gd name="connsiteY5" fmla="*/ 583693 h 650079"/>
              <a:gd name="connsiteX6" fmla="*/ 472710 w 2235472"/>
              <a:gd name="connsiteY6" fmla="*/ 166503 h 650079"/>
              <a:gd name="connsiteX0" fmla="*/ 472710 w 2235472"/>
              <a:gd name="connsiteY0" fmla="*/ 166503 h 650079"/>
              <a:gd name="connsiteX1" fmla="*/ 1028419 w 2235472"/>
              <a:gd name="connsiteY1" fmla="*/ 35875 h 650079"/>
              <a:gd name="connsiteX2" fmla="*/ 1643409 w 2235472"/>
              <a:gd name="connsiteY2" fmla="*/ 88127 h 650079"/>
              <a:gd name="connsiteX3" fmla="*/ 1638019 w 2235472"/>
              <a:gd name="connsiteY3" fmla="*/ 583693 h 650079"/>
              <a:gd name="connsiteX4" fmla="*/ 1028419 w 2235472"/>
              <a:gd name="connsiteY4" fmla="*/ 583693 h 650079"/>
              <a:gd name="connsiteX5" fmla="*/ 418819 w 2235472"/>
              <a:gd name="connsiteY5" fmla="*/ 583693 h 650079"/>
              <a:gd name="connsiteX6" fmla="*/ 472710 w 2235472"/>
              <a:gd name="connsiteY6" fmla="*/ 166503 h 650079"/>
              <a:gd name="connsiteX0" fmla="*/ 511308 w 2274070"/>
              <a:gd name="connsiteY0" fmla="*/ 166503 h 650079"/>
              <a:gd name="connsiteX1" fmla="*/ 1067017 w 2274070"/>
              <a:gd name="connsiteY1" fmla="*/ 35875 h 650079"/>
              <a:gd name="connsiteX2" fmla="*/ 1682007 w 2274070"/>
              <a:gd name="connsiteY2" fmla="*/ 88127 h 650079"/>
              <a:gd name="connsiteX3" fmla="*/ 1676617 w 2274070"/>
              <a:gd name="connsiteY3" fmla="*/ 583693 h 650079"/>
              <a:gd name="connsiteX4" fmla="*/ 1067017 w 2274070"/>
              <a:gd name="connsiteY4" fmla="*/ 583693 h 650079"/>
              <a:gd name="connsiteX5" fmla="*/ 457417 w 2274070"/>
              <a:gd name="connsiteY5" fmla="*/ 583693 h 650079"/>
              <a:gd name="connsiteX6" fmla="*/ 511308 w 2274070"/>
              <a:gd name="connsiteY6" fmla="*/ 166503 h 650079"/>
              <a:gd name="connsiteX0" fmla="*/ 511308 w 2272670"/>
              <a:gd name="connsiteY0" fmla="*/ 132970 h 616546"/>
              <a:gd name="connsiteX1" fmla="*/ 1067017 w 2272670"/>
              <a:gd name="connsiteY1" fmla="*/ 2342 h 616546"/>
              <a:gd name="connsiteX2" fmla="*/ 1676618 w 2272670"/>
              <a:gd name="connsiteY2" fmla="*/ 141680 h 616546"/>
              <a:gd name="connsiteX3" fmla="*/ 1676617 w 2272670"/>
              <a:gd name="connsiteY3" fmla="*/ 550160 h 616546"/>
              <a:gd name="connsiteX4" fmla="*/ 1067017 w 2272670"/>
              <a:gd name="connsiteY4" fmla="*/ 550160 h 616546"/>
              <a:gd name="connsiteX5" fmla="*/ 457417 w 2272670"/>
              <a:gd name="connsiteY5" fmla="*/ 550160 h 616546"/>
              <a:gd name="connsiteX6" fmla="*/ 511308 w 2272670"/>
              <a:gd name="connsiteY6" fmla="*/ 132970 h 616546"/>
              <a:gd name="connsiteX0" fmla="*/ 511308 w 2341362"/>
              <a:gd name="connsiteY0" fmla="*/ 241696 h 725272"/>
              <a:gd name="connsiteX1" fmla="*/ 1067017 w 2341362"/>
              <a:gd name="connsiteY1" fmla="*/ 111068 h 725272"/>
              <a:gd name="connsiteX2" fmla="*/ 1676618 w 2341362"/>
              <a:gd name="connsiteY2" fmla="*/ 250406 h 725272"/>
              <a:gd name="connsiteX3" fmla="*/ 1676617 w 2341362"/>
              <a:gd name="connsiteY3" fmla="*/ 658886 h 725272"/>
              <a:gd name="connsiteX4" fmla="*/ 1067017 w 2341362"/>
              <a:gd name="connsiteY4" fmla="*/ 658886 h 725272"/>
              <a:gd name="connsiteX5" fmla="*/ 457417 w 2341362"/>
              <a:gd name="connsiteY5" fmla="*/ 658886 h 725272"/>
              <a:gd name="connsiteX6" fmla="*/ 511308 w 2341362"/>
              <a:gd name="connsiteY6" fmla="*/ 241696 h 72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1362" h="725272">
                <a:moveTo>
                  <a:pt x="511308" y="241696"/>
                </a:moveTo>
                <a:cubicBezTo>
                  <a:pt x="763010" y="534239"/>
                  <a:pt x="872799" y="109616"/>
                  <a:pt x="1067017" y="111068"/>
                </a:cubicBezTo>
                <a:cubicBezTo>
                  <a:pt x="1261235" y="112520"/>
                  <a:pt x="1473418" y="480378"/>
                  <a:pt x="1676618" y="250406"/>
                </a:cubicBezTo>
                <a:cubicBezTo>
                  <a:pt x="1962240" y="102086"/>
                  <a:pt x="3017737" y="-403285"/>
                  <a:pt x="1676617" y="658886"/>
                </a:cubicBezTo>
                <a:cubicBezTo>
                  <a:pt x="1473417" y="888857"/>
                  <a:pt x="1287634" y="246034"/>
                  <a:pt x="1067017" y="658886"/>
                </a:cubicBezTo>
                <a:cubicBezTo>
                  <a:pt x="863817" y="888857"/>
                  <a:pt x="660617" y="428914"/>
                  <a:pt x="457417" y="658886"/>
                </a:cubicBezTo>
                <a:cubicBezTo>
                  <a:pt x="-517943" y="580783"/>
                  <a:pt x="344246" y="337216"/>
                  <a:pt x="511308" y="241696"/>
                </a:cubicBezTo>
                <a:close/>
              </a:path>
            </a:pathLst>
          </a:custGeom>
          <a:gradFill flip="none" rotWithShape="1">
            <a:gsLst>
              <a:gs pos="0">
                <a:srgbClr val="996633">
                  <a:shade val="30000"/>
                  <a:satMod val="115000"/>
                </a:srgbClr>
              </a:gs>
              <a:gs pos="38000">
                <a:srgbClr val="996633">
                  <a:shade val="67500"/>
                  <a:satMod val="115000"/>
                </a:srgbClr>
              </a:gs>
              <a:gs pos="90000">
                <a:srgbClr val="996633">
                  <a:shade val="100000"/>
                  <a:satMod val="115000"/>
                </a:srgbClr>
              </a:gs>
            </a:gsLst>
            <a:lin ang="162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ouble Wave 65">
            <a:extLst>
              <a:ext uri="{FF2B5EF4-FFF2-40B4-BE49-F238E27FC236}">
                <a16:creationId xmlns:a16="http://schemas.microsoft.com/office/drawing/2014/main" id="{1F932B08-ECF2-4EE7-8A03-D6D2AC4F1BC2}"/>
              </a:ext>
            </a:extLst>
          </p:cNvPr>
          <p:cNvSpPr/>
          <p:nvPr/>
        </p:nvSpPr>
        <p:spPr>
          <a:xfrm rot="1540468">
            <a:off x="10263992" y="3441103"/>
            <a:ext cx="1316467" cy="466265"/>
          </a:xfrm>
          <a:custGeom>
            <a:avLst/>
            <a:gdLst>
              <a:gd name="connsiteX0" fmla="*/ 0 w 1219200"/>
              <a:gd name="connsiteY0" fmla="*/ 68991 h 685800"/>
              <a:gd name="connsiteX1" fmla="*/ 609600 w 1219200"/>
              <a:gd name="connsiteY1" fmla="*/ 68991 h 685800"/>
              <a:gd name="connsiteX2" fmla="*/ 1219200 w 1219200"/>
              <a:gd name="connsiteY2" fmla="*/ 68991 h 685800"/>
              <a:gd name="connsiteX3" fmla="*/ 1219200 w 1219200"/>
              <a:gd name="connsiteY3" fmla="*/ 616809 h 685800"/>
              <a:gd name="connsiteX4" fmla="*/ 609600 w 1219200"/>
              <a:gd name="connsiteY4" fmla="*/ 616809 h 685800"/>
              <a:gd name="connsiteX5" fmla="*/ 0 w 1219200"/>
              <a:gd name="connsiteY5" fmla="*/ 616809 h 685800"/>
              <a:gd name="connsiteX6" fmla="*/ 0 w 1219200"/>
              <a:gd name="connsiteY6" fmla="*/ 68991 h 685800"/>
              <a:gd name="connsiteX0" fmla="*/ 433493 w 1652693"/>
              <a:gd name="connsiteY0" fmla="*/ 66387 h 680591"/>
              <a:gd name="connsiteX1" fmla="*/ 1043093 w 1652693"/>
              <a:gd name="connsiteY1" fmla="*/ 66387 h 680591"/>
              <a:gd name="connsiteX2" fmla="*/ 1652693 w 1652693"/>
              <a:gd name="connsiteY2" fmla="*/ 66387 h 680591"/>
              <a:gd name="connsiteX3" fmla="*/ 1652693 w 1652693"/>
              <a:gd name="connsiteY3" fmla="*/ 614205 h 680591"/>
              <a:gd name="connsiteX4" fmla="*/ 1043093 w 1652693"/>
              <a:gd name="connsiteY4" fmla="*/ 614205 h 680591"/>
              <a:gd name="connsiteX5" fmla="*/ 433493 w 1652693"/>
              <a:gd name="connsiteY5" fmla="*/ 614205 h 680591"/>
              <a:gd name="connsiteX6" fmla="*/ 433493 w 1652693"/>
              <a:gd name="connsiteY6" fmla="*/ 66387 h 680591"/>
              <a:gd name="connsiteX0" fmla="*/ 433493 w 2248746"/>
              <a:gd name="connsiteY0" fmla="*/ 66387 h 680591"/>
              <a:gd name="connsiteX1" fmla="*/ 1043093 w 2248746"/>
              <a:gd name="connsiteY1" fmla="*/ 66387 h 680591"/>
              <a:gd name="connsiteX2" fmla="*/ 1652693 w 2248746"/>
              <a:gd name="connsiteY2" fmla="*/ 66387 h 680591"/>
              <a:gd name="connsiteX3" fmla="*/ 1652693 w 2248746"/>
              <a:gd name="connsiteY3" fmla="*/ 614205 h 680591"/>
              <a:gd name="connsiteX4" fmla="*/ 1043093 w 2248746"/>
              <a:gd name="connsiteY4" fmla="*/ 614205 h 680591"/>
              <a:gd name="connsiteX5" fmla="*/ 433493 w 2248746"/>
              <a:gd name="connsiteY5" fmla="*/ 614205 h 680591"/>
              <a:gd name="connsiteX6" fmla="*/ 433493 w 2248746"/>
              <a:gd name="connsiteY6" fmla="*/ 66387 h 680591"/>
              <a:gd name="connsiteX0" fmla="*/ 433493 w 2248746"/>
              <a:gd name="connsiteY0" fmla="*/ 80296 h 694500"/>
              <a:gd name="connsiteX1" fmla="*/ 1043093 w 2248746"/>
              <a:gd name="connsiteY1" fmla="*/ 80296 h 694500"/>
              <a:gd name="connsiteX2" fmla="*/ 1652693 w 2248746"/>
              <a:gd name="connsiteY2" fmla="*/ 80296 h 694500"/>
              <a:gd name="connsiteX3" fmla="*/ 1652693 w 2248746"/>
              <a:gd name="connsiteY3" fmla="*/ 628114 h 694500"/>
              <a:gd name="connsiteX4" fmla="*/ 1043093 w 2248746"/>
              <a:gd name="connsiteY4" fmla="*/ 628114 h 694500"/>
              <a:gd name="connsiteX5" fmla="*/ 433493 w 2248746"/>
              <a:gd name="connsiteY5" fmla="*/ 628114 h 694500"/>
              <a:gd name="connsiteX6" fmla="*/ 433493 w 2248746"/>
              <a:gd name="connsiteY6" fmla="*/ 80296 h 694500"/>
              <a:gd name="connsiteX0" fmla="*/ 433493 w 2248746"/>
              <a:gd name="connsiteY0" fmla="*/ 80296 h 694500"/>
              <a:gd name="connsiteX1" fmla="*/ 1043093 w 2248746"/>
              <a:gd name="connsiteY1" fmla="*/ 80296 h 694500"/>
              <a:gd name="connsiteX2" fmla="*/ 1652693 w 2248746"/>
              <a:gd name="connsiteY2" fmla="*/ 80296 h 694500"/>
              <a:gd name="connsiteX3" fmla="*/ 1652693 w 2248746"/>
              <a:gd name="connsiteY3" fmla="*/ 628114 h 694500"/>
              <a:gd name="connsiteX4" fmla="*/ 1043093 w 2248746"/>
              <a:gd name="connsiteY4" fmla="*/ 628114 h 694500"/>
              <a:gd name="connsiteX5" fmla="*/ 433493 w 2248746"/>
              <a:gd name="connsiteY5" fmla="*/ 628114 h 694500"/>
              <a:gd name="connsiteX6" fmla="*/ 433493 w 2248746"/>
              <a:gd name="connsiteY6" fmla="*/ 80296 h 694500"/>
              <a:gd name="connsiteX0" fmla="*/ 433493 w 2250146"/>
              <a:gd name="connsiteY0" fmla="*/ 104172 h 718376"/>
              <a:gd name="connsiteX1" fmla="*/ 1043093 w 2250146"/>
              <a:gd name="connsiteY1" fmla="*/ 104172 h 718376"/>
              <a:gd name="connsiteX2" fmla="*/ 1658083 w 2250146"/>
              <a:gd name="connsiteY2" fmla="*/ 156424 h 718376"/>
              <a:gd name="connsiteX3" fmla="*/ 1652693 w 2250146"/>
              <a:gd name="connsiteY3" fmla="*/ 651990 h 718376"/>
              <a:gd name="connsiteX4" fmla="*/ 1043093 w 2250146"/>
              <a:gd name="connsiteY4" fmla="*/ 651990 h 718376"/>
              <a:gd name="connsiteX5" fmla="*/ 433493 w 2250146"/>
              <a:gd name="connsiteY5" fmla="*/ 651990 h 718376"/>
              <a:gd name="connsiteX6" fmla="*/ 433493 w 2250146"/>
              <a:gd name="connsiteY6" fmla="*/ 104172 h 718376"/>
              <a:gd name="connsiteX0" fmla="*/ 432299 w 2248952"/>
              <a:gd name="connsiteY0" fmla="*/ 104172 h 718376"/>
              <a:gd name="connsiteX1" fmla="*/ 1041899 w 2248952"/>
              <a:gd name="connsiteY1" fmla="*/ 104172 h 718376"/>
              <a:gd name="connsiteX2" fmla="*/ 1656889 w 2248952"/>
              <a:gd name="connsiteY2" fmla="*/ 156424 h 718376"/>
              <a:gd name="connsiteX3" fmla="*/ 1651499 w 2248952"/>
              <a:gd name="connsiteY3" fmla="*/ 651990 h 718376"/>
              <a:gd name="connsiteX4" fmla="*/ 1041899 w 2248952"/>
              <a:gd name="connsiteY4" fmla="*/ 651990 h 718376"/>
              <a:gd name="connsiteX5" fmla="*/ 432299 w 2248952"/>
              <a:gd name="connsiteY5" fmla="*/ 651990 h 718376"/>
              <a:gd name="connsiteX6" fmla="*/ 432299 w 2248952"/>
              <a:gd name="connsiteY6" fmla="*/ 104172 h 718376"/>
              <a:gd name="connsiteX0" fmla="*/ 472710 w 2235472"/>
              <a:gd name="connsiteY0" fmla="*/ 166503 h 650079"/>
              <a:gd name="connsiteX1" fmla="*/ 1028419 w 2235472"/>
              <a:gd name="connsiteY1" fmla="*/ 35875 h 650079"/>
              <a:gd name="connsiteX2" fmla="*/ 1643409 w 2235472"/>
              <a:gd name="connsiteY2" fmla="*/ 88127 h 650079"/>
              <a:gd name="connsiteX3" fmla="*/ 1638019 w 2235472"/>
              <a:gd name="connsiteY3" fmla="*/ 583693 h 650079"/>
              <a:gd name="connsiteX4" fmla="*/ 1028419 w 2235472"/>
              <a:gd name="connsiteY4" fmla="*/ 583693 h 650079"/>
              <a:gd name="connsiteX5" fmla="*/ 418819 w 2235472"/>
              <a:gd name="connsiteY5" fmla="*/ 583693 h 650079"/>
              <a:gd name="connsiteX6" fmla="*/ 472710 w 2235472"/>
              <a:gd name="connsiteY6" fmla="*/ 166503 h 650079"/>
              <a:gd name="connsiteX0" fmla="*/ 472710 w 2235472"/>
              <a:gd name="connsiteY0" fmla="*/ 166503 h 650079"/>
              <a:gd name="connsiteX1" fmla="*/ 1028419 w 2235472"/>
              <a:gd name="connsiteY1" fmla="*/ 35875 h 650079"/>
              <a:gd name="connsiteX2" fmla="*/ 1643409 w 2235472"/>
              <a:gd name="connsiteY2" fmla="*/ 88127 h 650079"/>
              <a:gd name="connsiteX3" fmla="*/ 1638019 w 2235472"/>
              <a:gd name="connsiteY3" fmla="*/ 583693 h 650079"/>
              <a:gd name="connsiteX4" fmla="*/ 1028419 w 2235472"/>
              <a:gd name="connsiteY4" fmla="*/ 583693 h 650079"/>
              <a:gd name="connsiteX5" fmla="*/ 418819 w 2235472"/>
              <a:gd name="connsiteY5" fmla="*/ 583693 h 650079"/>
              <a:gd name="connsiteX6" fmla="*/ 472710 w 2235472"/>
              <a:gd name="connsiteY6" fmla="*/ 166503 h 650079"/>
              <a:gd name="connsiteX0" fmla="*/ 511308 w 2274070"/>
              <a:gd name="connsiteY0" fmla="*/ 166503 h 650079"/>
              <a:gd name="connsiteX1" fmla="*/ 1067017 w 2274070"/>
              <a:gd name="connsiteY1" fmla="*/ 35875 h 650079"/>
              <a:gd name="connsiteX2" fmla="*/ 1682007 w 2274070"/>
              <a:gd name="connsiteY2" fmla="*/ 88127 h 650079"/>
              <a:gd name="connsiteX3" fmla="*/ 1676617 w 2274070"/>
              <a:gd name="connsiteY3" fmla="*/ 583693 h 650079"/>
              <a:gd name="connsiteX4" fmla="*/ 1067017 w 2274070"/>
              <a:gd name="connsiteY4" fmla="*/ 583693 h 650079"/>
              <a:gd name="connsiteX5" fmla="*/ 457417 w 2274070"/>
              <a:gd name="connsiteY5" fmla="*/ 583693 h 650079"/>
              <a:gd name="connsiteX6" fmla="*/ 511308 w 2274070"/>
              <a:gd name="connsiteY6" fmla="*/ 166503 h 650079"/>
              <a:gd name="connsiteX0" fmla="*/ 511308 w 2272670"/>
              <a:gd name="connsiteY0" fmla="*/ 132970 h 616546"/>
              <a:gd name="connsiteX1" fmla="*/ 1067017 w 2272670"/>
              <a:gd name="connsiteY1" fmla="*/ 2342 h 616546"/>
              <a:gd name="connsiteX2" fmla="*/ 1676618 w 2272670"/>
              <a:gd name="connsiteY2" fmla="*/ 141680 h 616546"/>
              <a:gd name="connsiteX3" fmla="*/ 1676617 w 2272670"/>
              <a:gd name="connsiteY3" fmla="*/ 550160 h 616546"/>
              <a:gd name="connsiteX4" fmla="*/ 1067017 w 2272670"/>
              <a:gd name="connsiteY4" fmla="*/ 550160 h 616546"/>
              <a:gd name="connsiteX5" fmla="*/ 457417 w 2272670"/>
              <a:gd name="connsiteY5" fmla="*/ 550160 h 616546"/>
              <a:gd name="connsiteX6" fmla="*/ 511308 w 2272670"/>
              <a:gd name="connsiteY6" fmla="*/ 132970 h 616546"/>
              <a:gd name="connsiteX0" fmla="*/ 511308 w 2341362"/>
              <a:gd name="connsiteY0" fmla="*/ 241696 h 725272"/>
              <a:gd name="connsiteX1" fmla="*/ 1067017 w 2341362"/>
              <a:gd name="connsiteY1" fmla="*/ 111068 h 725272"/>
              <a:gd name="connsiteX2" fmla="*/ 1676618 w 2341362"/>
              <a:gd name="connsiteY2" fmla="*/ 250406 h 725272"/>
              <a:gd name="connsiteX3" fmla="*/ 1676617 w 2341362"/>
              <a:gd name="connsiteY3" fmla="*/ 658886 h 725272"/>
              <a:gd name="connsiteX4" fmla="*/ 1067017 w 2341362"/>
              <a:gd name="connsiteY4" fmla="*/ 658886 h 725272"/>
              <a:gd name="connsiteX5" fmla="*/ 457417 w 2341362"/>
              <a:gd name="connsiteY5" fmla="*/ 658886 h 725272"/>
              <a:gd name="connsiteX6" fmla="*/ 511308 w 2341362"/>
              <a:gd name="connsiteY6" fmla="*/ 241696 h 725272"/>
              <a:gd name="connsiteX0" fmla="*/ 511308 w 2259322"/>
              <a:gd name="connsiteY0" fmla="*/ 307567 h 791143"/>
              <a:gd name="connsiteX1" fmla="*/ 1067017 w 2259322"/>
              <a:gd name="connsiteY1" fmla="*/ 176939 h 791143"/>
              <a:gd name="connsiteX2" fmla="*/ 1676618 w 2259322"/>
              <a:gd name="connsiteY2" fmla="*/ 316277 h 791143"/>
              <a:gd name="connsiteX3" fmla="*/ 1554703 w 2259322"/>
              <a:gd name="connsiteY3" fmla="*/ 607435 h 791143"/>
              <a:gd name="connsiteX4" fmla="*/ 1067017 w 2259322"/>
              <a:gd name="connsiteY4" fmla="*/ 724757 h 791143"/>
              <a:gd name="connsiteX5" fmla="*/ 457417 w 2259322"/>
              <a:gd name="connsiteY5" fmla="*/ 724757 h 791143"/>
              <a:gd name="connsiteX6" fmla="*/ 511308 w 2259322"/>
              <a:gd name="connsiteY6" fmla="*/ 307567 h 791143"/>
              <a:gd name="connsiteX0" fmla="*/ 584714 w 2332728"/>
              <a:gd name="connsiteY0" fmla="*/ 307567 h 778023"/>
              <a:gd name="connsiteX1" fmla="*/ 1140423 w 2332728"/>
              <a:gd name="connsiteY1" fmla="*/ 176939 h 778023"/>
              <a:gd name="connsiteX2" fmla="*/ 1750024 w 2332728"/>
              <a:gd name="connsiteY2" fmla="*/ 316277 h 778023"/>
              <a:gd name="connsiteX3" fmla="*/ 1628109 w 2332728"/>
              <a:gd name="connsiteY3" fmla="*/ 607435 h 778023"/>
              <a:gd name="connsiteX4" fmla="*/ 1140423 w 2332728"/>
              <a:gd name="connsiteY4" fmla="*/ 724757 h 778023"/>
              <a:gd name="connsiteX5" fmla="*/ 430842 w 2332728"/>
              <a:gd name="connsiteY5" fmla="*/ 581421 h 778023"/>
              <a:gd name="connsiteX6" fmla="*/ 584714 w 2332728"/>
              <a:gd name="connsiteY6" fmla="*/ 307567 h 778023"/>
              <a:gd name="connsiteX0" fmla="*/ 584714 w 2332728"/>
              <a:gd name="connsiteY0" fmla="*/ 307567 h 778023"/>
              <a:gd name="connsiteX1" fmla="*/ 1090101 w 2332728"/>
              <a:gd name="connsiteY1" fmla="*/ 336085 h 778023"/>
              <a:gd name="connsiteX2" fmla="*/ 1750024 w 2332728"/>
              <a:gd name="connsiteY2" fmla="*/ 316277 h 778023"/>
              <a:gd name="connsiteX3" fmla="*/ 1628109 w 2332728"/>
              <a:gd name="connsiteY3" fmla="*/ 607435 h 778023"/>
              <a:gd name="connsiteX4" fmla="*/ 1140423 w 2332728"/>
              <a:gd name="connsiteY4" fmla="*/ 724757 h 778023"/>
              <a:gd name="connsiteX5" fmla="*/ 430842 w 2332728"/>
              <a:gd name="connsiteY5" fmla="*/ 581421 h 778023"/>
              <a:gd name="connsiteX6" fmla="*/ 584714 w 2332728"/>
              <a:gd name="connsiteY6" fmla="*/ 307567 h 77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2728" h="778023">
                <a:moveTo>
                  <a:pt x="584714" y="307567"/>
                </a:moveTo>
                <a:cubicBezTo>
                  <a:pt x="836416" y="600110"/>
                  <a:pt x="895883" y="334633"/>
                  <a:pt x="1090101" y="336085"/>
                </a:cubicBezTo>
                <a:cubicBezTo>
                  <a:pt x="1284319" y="337537"/>
                  <a:pt x="1546824" y="546249"/>
                  <a:pt x="1750024" y="316277"/>
                </a:cubicBezTo>
                <a:cubicBezTo>
                  <a:pt x="2035646" y="167957"/>
                  <a:pt x="2969229" y="-454736"/>
                  <a:pt x="1628109" y="607435"/>
                </a:cubicBezTo>
                <a:cubicBezTo>
                  <a:pt x="1424909" y="837406"/>
                  <a:pt x="1361040" y="311905"/>
                  <a:pt x="1140423" y="724757"/>
                </a:cubicBezTo>
                <a:cubicBezTo>
                  <a:pt x="937223" y="954728"/>
                  <a:pt x="634042" y="351449"/>
                  <a:pt x="430842" y="581421"/>
                </a:cubicBezTo>
                <a:cubicBezTo>
                  <a:pt x="-544518" y="503318"/>
                  <a:pt x="417652" y="403087"/>
                  <a:pt x="584714" y="307567"/>
                </a:cubicBezTo>
                <a:close/>
              </a:path>
            </a:pathLst>
          </a:custGeom>
          <a:gradFill flip="none" rotWithShape="1">
            <a:gsLst>
              <a:gs pos="0">
                <a:srgbClr val="996633">
                  <a:shade val="30000"/>
                  <a:satMod val="115000"/>
                </a:srgbClr>
              </a:gs>
              <a:gs pos="38000">
                <a:srgbClr val="996633">
                  <a:shade val="67500"/>
                  <a:satMod val="115000"/>
                </a:srgbClr>
              </a:gs>
              <a:gs pos="90000">
                <a:srgbClr val="996633">
                  <a:shade val="100000"/>
                  <a:satMod val="115000"/>
                </a:srgbClr>
              </a:gs>
            </a:gsLst>
            <a:lin ang="162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ouble Wave 65">
            <a:extLst>
              <a:ext uri="{FF2B5EF4-FFF2-40B4-BE49-F238E27FC236}">
                <a16:creationId xmlns:a16="http://schemas.microsoft.com/office/drawing/2014/main" id="{EF80AE37-0C83-4345-9696-08E7D53C8D33}"/>
              </a:ext>
            </a:extLst>
          </p:cNvPr>
          <p:cNvSpPr/>
          <p:nvPr/>
        </p:nvSpPr>
        <p:spPr>
          <a:xfrm rot="20059532" flipH="1">
            <a:off x="8130391" y="4126903"/>
            <a:ext cx="1316467" cy="466265"/>
          </a:xfrm>
          <a:custGeom>
            <a:avLst/>
            <a:gdLst>
              <a:gd name="connsiteX0" fmla="*/ 0 w 1219200"/>
              <a:gd name="connsiteY0" fmla="*/ 68991 h 685800"/>
              <a:gd name="connsiteX1" fmla="*/ 609600 w 1219200"/>
              <a:gd name="connsiteY1" fmla="*/ 68991 h 685800"/>
              <a:gd name="connsiteX2" fmla="*/ 1219200 w 1219200"/>
              <a:gd name="connsiteY2" fmla="*/ 68991 h 685800"/>
              <a:gd name="connsiteX3" fmla="*/ 1219200 w 1219200"/>
              <a:gd name="connsiteY3" fmla="*/ 616809 h 685800"/>
              <a:gd name="connsiteX4" fmla="*/ 609600 w 1219200"/>
              <a:gd name="connsiteY4" fmla="*/ 616809 h 685800"/>
              <a:gd name="connsiteX5" fmla="*/ 0 w 1219200"/>
              <a:gd name="connsiteY5" fmla="*/ 616809 h 685800"/>
              <a:gd name="connsiteX6" fmla="*/ 0 w 1219200"/>
              <a:gd name="connsiteY6" fmla="*/ 68991 h 685800"/>
              <a:gd name="connsiteX0" fmla="*/ 433493 w 1652693"/>
              <a:gd name="connsiteY0" fmla="*/ 66387 h 680591"/>
              <a:gd name="connsiteX1" fmla="*/ 1043093 w 1652693"/>
              <a:gd name="connsiteY1" fmla="*/ 66387 h 680591"/>
              <a:gd name="connsiteX2" fmla="*/ 1652693 w 1652693"/>
              <a:gd name="connsiteY2" fmla="*/ 66387 h 680591"/>
              <a:gd name="connsiteX3" fmla="*/ 1652693 w 1652693"/>
              <a:gd name="connsiteY3" fmla="*/ 614205 h 680591"/>
              <a:gd name="connsiteX4" fmla="*/ 1043093 w 1652693"/>
              <a:gd name="connsiteY4" fmla="*/ 614205 h 680591"/>
              <a:gd name="connsiteX5" fmla="*/ 433493 w 1652693"/>
              <a:gd name="connsiteY5" fmla="*/ 614205 h 680591"/>
              <a:gd name="connsiteX6" fmla="*/ 433493 w 1652693"/>
              <a:gd name="connsiteY6" fmla="*/ 66387 h 680591"/>
              <a:gd name="connsiteX0" fmla="*/ 433493 w 2248746"/>
              <a:gd name="connsiteY0" fmla="*/ 66387 h 680591"/>
              <a:gd name="connsiteX1" fmla="*/ 1043093 w 2248746"/>
              <a:gd name="connsiteY1" fmla="*/ 66387 h 680591"/>
              <a:gd name="connsiteX2" fmla="*/ 1652693 w 2248746"/>
              <a:gd name="connsiteY2" fmla="*/ 66387 h 680591"/>
              <a:gd name="connsiteX3" fmla="*/ 1652693 w 2248746"/>
              <a:gd name="connsiteY3" fmla="*/ 614205 h 680591"/>
              <a:gd name="connsiteX4" fmla="*/ 1043093 w 2248746"/>
              <a:gd name="connsiteY4" fmla="*/ 614205 h 680591"/>
              <a:gd name="connsiteX5" fmla="*/ 433493 w 2248746"/>
              <a:gd name="connsiteY5" fmla="*/ 614205 h 680591"/>
              <a:gd name="connsiteX6" fmla="*/ 433493 w 2248746"/>
              <a:gd name="connsiteY6" fmla="*/ 66387 h 680591"/>
              <a:gd name="connsiteX0" fmla="*/ 433493 w 2248746"/>
              <a:gd name="connsiteY0" fmla="*/ 80296 h 694500"/>
              <a:gd name="connsiteX1" fmla="*/ 1043093 w 2248746"/>
              <a:gd name="connsiteY1" fmla="*/ 80296 h 694500"/>
              <a:gd name="connsiteX2" fmla="*/ 1652693 w 2248746"/>
              <a:gd name="connsiteY2" fmla="*/ 80296 h 694500"/>
              <a:gd name="connsiteX3" fmla="*/ 1652693 w 2248746"/>
              <a:gd name="connsiteY3" fmla="*/ 628114 h 694500"/>
              <a:gd name="connsiteX4" fmla="*/ 1043093 w 2248746"/>
              <a:gd name="connsiteY4" fmla="*/ 628114 h 694500"/>
              <a:gd name="connsiteX5" fmla="*/ 433493 w 2248746"/>
              <a:gd name="connsiteY5" fmla="*/ 628114 h 694500"/>
              <a:gd name="connsiteX6" fmla="*/ 433493 w 2248746"/>
              <a:gd name="connsiteY6" fmla="*/ 80296 h 694500"/>
              <a:gd name="connsiteX0" fmla="*/ 433493 w 2248746"/>
              <a:gd name="connsiteY0" fmla="*/ 80296 h 694500"/>
              <a:gd name="connsiteX1" fmla="*/ 1043093 w 2248746"/>
              <a:gd name="connsiteY1" fmla="*/ 80296 h 694500"/>
              <a:gd name="connsiteX2" fmla="*/ 1652693 w 2248746"/>
              <a:gd name="connsiteY2" fmla="*/ 80296 h 694500"/>
              <a:gd name="connsiteX3" fmla="*/ 1652693 w 2248746"/>
              <a:gd name="connsiteY3" fmla="*/ 628114 h 694500"/>
              <a:gd name="connsiteX4" fmla="*/ 1043093 w 2248746"/>
              <a:gd name="connsiteY4" fmla="*/ 628114 h 694500"/>
              <a:gd name="connsiteX5" fmla="*/ 433493 w 2248746"/>
              <a:gd name="connsiteY5" fmla="*/ 628114 h 694500"/>
              <a:gd name="connsiteX6" fmla="*/ 433493 w 2248746"/>
              <a:gd name="connsiteY6" fmla="*/ 80296 h 694500"/>
              <a:gd name="connsiteX0" fmla="*/ 433493 w 2250146"/>
              <a:gd name="connsiteY0" fmla="*/ 104172 h 718376"/>
              <a:gd name="connsiteX1" fmla="*/ 1043093 w 2250146"/>
              <a:gd name="connsiteY1" fmla="*/ 104172 h 718376"/>
              <a:gd name="connsiteX2" fmla="*/ 1658083 w 2250146"/>
              <a:gd name="connsiteY2" fmla="*/ 156424 h 718376"/>
              <a:gd name="connsiteX3" fmla="*/ 1652693 w 2250146"/>
              <a:gd name="connsiteY3" fmla="*/ 651990 h 718376"/>
              <a:gd name="connsiteX4" fmla="*/ 1043093 w 2250146"/>
              <a:gd name="connsiteY4" fmla="*/ 651990 h 718376"/>
              <a:gd name="connsiteX5" fmla="*/ 433493 w 2250146"/>
              <a:gd name="connsiteY5" fmla="*/ 651990 h 718376"/>
              <a:gd name="connsiteX6" fmla="*/ 433493 w 2250146"/>
              <a:gd name="connsiteY6" fmla="*/ 104172 h 718376"/>
              <a:gd name="connsiteX0" fmla="*/ 432299 w 2248952"/>
              <a:gd name="connsiteY0" fmla="*/ 104172 h 718376"/>
              <a:gd name="connsiteX1" fmla="*/ 1041899 w 2248952"/>
              <a:gd name="connsiteY1" fmla="*/ 104172 h 718376"/>
              <a:gd name="connsiteX2" fmla="*/ 1656889 w 2248952"/>
              <a:gd name="connsiteY2" fmla="*/ 156424 h 718376"/>
              <a:gd name="connsiteX3" fmla="*/ 1651499 w 2248952"/>
              <a:gd name="connsiteY3" fmla="*/ 651990 h 718376"/>
              <a:gd name="connsiteX4" fmla="*/ 1041899 w 2248952"/>
              <a:gd name="connsiteY4" fmla="*/ 651990 h 718376"/>
              <a:gd name="connsiteX5" fmla="*/ 432299 w 2248952"/>
              <a:gd name="connsiteY5" fmla="*/ 651990 h 718376"/>
              <a:gd name="connsiteX6" fmla="*/ 432299 w 2248952"/>
              <a:gd name="connsiteY6" fmla="*/ 104172 h 718376"/>
              <a:gd name="connsiteX0" fmla="*/ 472710 w 2235472"/>
              <a:gd name="connsiteY0" fmla="*/ 166503 h 650079"/>
              <a:gd name="connsiteX1" fmla="*/ 1028419 w 2235472"/>
              <a:gd name="connsiteY1" fmla="*/ 35875 h 650079"/>
              <a:gd name="connsiteX2" fmla="*/ 1643409 w 2235472"/>
              <a:gd name="connsiteY2" fmla="*/ 88127 h 650079"/>
              <a:gd name="connsiteX3" fmla="*/ 1638019 w 2235472"/>
              <a:gd name="connsiteY3" fmla="*/ 583693 h 650079"/>
              <a:gd name="connsiteX4" fmla="*/ 1028419 w 2235472"/>
              <a:gd name="connsiteY4" fmla="*/ 583693 h 650079"/>
              <a:gd name="connsiteX5" fmla="*/ 418819 w 2235472"/>
              <a:gd name="connsiteY5" fmla="*/ 583693 h 650079"/>
              <a:gd name="connsiteX6" fmla="*/ 472710 w 2235472"/>
              <a:gd name="connsiteY6" fmla="*/ 166503 h 650079"/>
              <a:gd name="connsiteX0" fmla="*/ 472710 w 2235472"/>
              <a:gd name="connsiteY0" fmla="*/ 166503 h 650079"/>
              <a:gd name="connsiteX1" fmla="*/ 1028419 w 2235472"/>
              <a:gd name="connsiteY1" fmla="*/ 35875 h 650079"/>
              <a:gd name="connsiteX2" fmla="*/ 1643409 w 2235472"/>
              <a:gd name="connsiteY2" fmla="*/ 88127 h 650079"/>
              <a:gd name="connsiteX3" fmla="*/ 1638019 w 2235472"/>
              <a:gd name="connsiteY3" fmla="*/ 583693 h 650079"/>
              <a:gd name="connsiteX4" fmla="*/ 1028419 w 2235472"/>
              <a:gd name="connsiteY4" fmla="*/ 583693 h 650079"/>
              <a:gd name="connsiteX5" fmla="*/ 418819 w 2235472"/>
              <a:gd name="connsiteY5" fmla="*/ 583693 h 650079"/>
              <a:gd name="connsiteX6" fmla="*/ 472710 w 2235472"/>
              <a:gd name="connsiteY6" fmla="*/ 166503 h 650079"/>
              <a:gd name="connsiteX0" fmla="*/ 511308 w 2274070"/>
              <a:gd name="connsiteY0" fmla="*/ 166503 h 650079"/>
              <a:gd name="connsiteX1" fmla="*/ 1067017 w 2274070"/>
              <a:gd name="connsiteY1" fmla="*/ 35875 h 650079"/>
              <a:gd name="connsiteX2" fmla="*/ 1682007 w 2274070"/>
              <a:gd name="connsiteY2" fmla="*/ 88127 h 650079"/>
              <a:gd name="connsiteX3" fmla="*/ 1676617 w 2274070"/>
              <a:gd name="connsiteY3" fmla="*/ 583693 h 650079"/>
              <a:gd name="connsiteX4" fmla="*/ 1067017 w 2274070"/>
              <a:gd name="connsiteY4" fmla="*/ 583693 h 650079"/>
              <a:gd name="connsiteX5" fmla="*/ 457417 w 2274070"/>
              <a:gd name="connsiteY5" fmla="*/ 583693 h 650079"/>
              <a:gd name="connsiteX6" fmla="*/ 511308 w 2274070"/>
              <a:gd name="connsiteY6" fmla="*/ 166503 h 650079"/>
              <a:gd name="connsiteX0" fmla="*/ 511308 w 2272670"/>
              <a:gd name="connsiteY0" fmla="*/ 132970 h 616546"/>
              <a:gd name="connsiteX1" fmla="*/ 1067017 w 2272670"/>
              <a:gd name="connsiteY1" fmla="*/ 2342 h 616546"/>
              <a:gd name="connsiteX2" fmla="*/ 1676618 w 2272670"/>
              <a:gd name="connsiteY2" fmla="*/ 141680 h 616546"/>
              <a:gd name="connsiteX3" fmla="*/ 1676617 w 2272670"/>
              <a:gd name="connsiteY3" fmla="*/ 550160 h 616546"/>
              <a:gd name="connsiteX4" fmla="*/ 1067017 w 2272670"/>
              <a:gd name="connsiteY4" fmla="*/ 550160 h 616546"/>
              <a:gd name="connsiteX5" fmla="*/ 457417 w 2272670"/>
              <a:gd name="connsiteY5" fmla="*/ 550160 h 616546"/>
              <a:gd name="connsiteX6" fmla="*/ 511308 w 2272670"/>
              <a:gd name="connsiteY6" fmla="*/ 132970 h 616546"/>
              <a:gd name="connsiteX0" fmla="*/ 511308 w 2341362"/>
              <a:gd name="connsiteY0" fmla="*/ 241696 h 725272"/>
              <a:gd name="connsiteX1" fmla="*/ 1067017 w 2341362"/>
              <a:gd name="connsiteY1" fmla="*/ 111068 h 725272"/>
              <a:gd name="connsiteX2" fmla="*/ 1676618 w 2341362"/>
              <a:gd name="connsiteY2" fmla="*/ 250406 h 725272"/>
              <a:gd name="connsiteX3" fmla="*/ 1676617 w 2341362"/>
              <a:gd name="connsiteY3" fmla="*/ 658886 h 725272"/>
              <a:gd name="connsiteX4" fmla="*/ 1067017 w 2341362"/>
              <a:gd name="connsiteY4" fmla="*/ 658886 h 725272"/>
              <a:gd name="connsiteX5" fmla="*/ 457417 w 2341362"/>
              <a:gd name="connsiteY5" fmla="*/ 658886 h 725272"/>
              <a:gd name="connsiteX6" fmla="*/ 511308 w 2341362"/>
              <a:gd name="connsiteY6" fmla="*/ 241696 h 725272"/>
              <a:gd name="connsiteX0" fmla="*/ 511308 w 2259322"/>
              <a:gd name="connsiteY0" fmla="*/ 307567 h 791143"/>
              <a:gd name="connsiteX1" fmla="*/ 1067017 w 2259322"/>
              <a:gd name="connsiteY1" fmla="*/ 176939 h 791143"/>
              <a:gd name="connsiteX2" fmla="*/ 1676618 w 2259322"/>
              <a:gd name="connsiteY2" fmla="*/ 316277 h 791143"/>
              <a:gd name="connsiteX3" fmla="*/ 1554703 w 2259322"/>
              <a:gd name="connsiteY3" fmla="*/ 607435 h 791143"/>
              <a:gd name="connsiteX4" fmla="*/ 1067017 w 2259322"/>
              <a:gd name="connsiteY4" fmla="*/ 724757 h 791143"/>
              <a:gd name="connsiteX5" fmla="*/ 457417 w 2259322"/>
              <a:gd name="connsiteY5" fmla="*/ 724757 h 791143"/>
              <a:gd name="connsiteX6" fmla="*/ 511308 w 2259322"/>
              <a:gd name="connsiteY6" fmla="*/ 307567 h 791143"/>
              <a:gd name="connsiteX0" fmla="*/ 584714 w 2332728"/>
              <a:gd name="connsiteY0" fmla="*/ 307567 h 778023"/>
              <a:gd name="connsiteX1" fmla="*/ 1140423 w 2332728"/>
              <a:gd name="connsiteY1" fmla="*/ 176939 h 778023"/>
              <a:gd name="connsiteX2" fmla="*/ 1750024 w 2332728"/>
              <a:gd name="connsiteY2" fmla="*/ 316277 h 778023"/>
              <a:gd name="connsiteX3" fmla="*/ 1628109 w 2332728"/>
              <a:gd name="connsiteY3" fmla="*/ 607435 h 778023"/>
              <a:gd name="connsiteX4" fmla="*/ 1140423 w 2332728"/>
              <a:gd name="connsiteY4" fmla="*/ 724757 h 778023"/>
              <a:gd name="connsiteX5" fmla="*/ 430842 w 2332728"/>
              <a:gd name="connsiteY5" fmla="*/ 581421 h 778023"/>
              <a:gd name="connsiteX6" fmla="*/ 584714 w 2332728"/>
              <a:gd name="connsiteY6" fmla="*/ 307567 h 778023"/>
              <a:gd name="connsiteX0" fmla="*/ 584714 w 2332728"/>
              <a:gd name="connsiteY0" fmla="*/ 307567 h 778023"/>
              <a:gd name="connsiteX1" fmla="*/ 1090101 w 2332728"/>
              <a:gd name="connsiteY1" fmla="*/ 336085 h 778023"/>
              <a:gd name="connsiteX2" fmla="*/ 1750024 w 2332728"/>
              <a:gd name="connsiteY2" fmla="*/ 316277 h 778023"/>
              <a:gd name="connsiteX3" fmla="*/ 1628109 w 2332728"/>
              <a:gd name="connsiteY3" fmla="*/ 607435 h 778023"/>
              <a:gd name="connsiteX4" fmla="*/ 1140423 w 2332728"/>
              <a:gd name="connsiteY4" fmla="*/ 724757 h 778023"/>
              <a:gd name="connsiteX5" fmla="*/ 430842 w 2332728"/>
              <a:gd name="connsiteY5" fmla="*/ 581421 h 778023"/>
              <a:gd name="connsiteX6" fmla="*/ 584714 w 2332728"/>
              <a:gd name="connsiteY6" fmla="*/ 307567 h 77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2728" h="778023">
                <a:moveTo>
                  <a:pt x="584714" y="307567"/>
                </a:moveTo>
                <a:cubicBezTo>
                  <a:pt x="836416" y="600110"/>
                  <a:pt x="895883" y="334633"/>
                  <a:pt x="1090101" y="336085"/>
                </a:cubicBezTo>
                <a:cubicBezTo>
                  <a:pt x="1284319" y="337537"/>
                  <a:pt x="1546824" y="546249"/>
                  <a:pt x="1750024" y="316277"/>
                </a:cubicBezTo>
                <a:cubicBezTo>
                  <a:pt x="2035646" y="167957"/>
                  <a:pt x="2969229" y="-454736"/>
                  <a:pt x="1628109" y="607435"/>
                </a:cubicBezTo>
                <a:cubicBezTo>
                  <a:pt x="1424909" y="837406"/>
                  <a:pt x="1361040" y="311905"/>
                  <a:pt x="1140423" y="724757"/>
                </a:cubicBezTo>
                <a:cubicBezTo>
                  <a:pt x="937223" y="954728"/>
                  <a:pt x="634042" y="351449"/>
                  <a:pt x="430842" y="581421"/>
                </a:cubicBezTo>
                <a:cubicBezTo>
                  <a:pt x="-544518" y="503318"/>
                  <a:pt x="417652" y="403087"/>
                  <a:pt x="584714" y="307567"/>
                </a:cubicBezTo>
                <a:close/>
              </a:path>
            </a:pathLst>
          </a:custGeom>
          <a:gradFill flip="none" rotWithShape="1">
            <a:gsLst>
              <a:gs pos="0">
                <a:srgbClr val="996633">
                  <a:shade val="30000"/>
                  <a:satMod val="115000"/>
                </a:srgbClr>
              </a:gs>
              <a:gs pos="38000">
                <a:srgbClr val="996633">
                  <a:shade val="67500"/>
                  <a:satMod val="115000"/>
                </a:srgbClr>
              </a:gs>
              <a:gs pos="90000">
                <a:srgbClr val="996633">
                  <a:shade val="100000"/>
                  <a:satMod val="115000"/>
                </a:srgbClr>
              </a:gs>
            </a:gsLst>
            <a:lin ang="162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E9B5F353-9F8A-4A50-BEA8-D2F7AA4BC529}"/>
              </a:ext>
            </a:extLst>
          </p:cNvPr>
          <p:cNvSpPr/>
          <p:nvPr/>
        </p:nvSpPr>
        <p:spPr>
          <a:xfrm>
            <a:off x="11749250" y="6488668"/>
            <a:ext cx="442750" cy="369332"/>
          </a:xfrm>
          <a:prstGeom prst="rect">
            <a:avLst/>
          </a:prstGeom>
        </p:spPr>
        <p:txBody>
          <a:bodyPr wrap="none">
            <a:spAutoFit/>
          </a:bodyPr>
          <a:lstStyle/>
          <a:p>
            <a:r>
              <a:rPr lang="en-US" dirty="0">
                <a:solidFill>
                  <a:schemeClr val="bg1"/>
                </a:solidFill>
              </a:rPr>
              <a:t>(1)</a:t>
            </a:r>
          </a:p>
        </p:txBody>
      </p:sp>
    </p:spTree>
    <p:extLst>
      <p:ext uri="{BB962C8B-B14F-4D97-AF65-F5344CB8AC3E}">
        <p14:creationId xmlns:p14="http://schemas.microsoft.com/office/powerpoint/2010/main" val="217910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2" presetClass="entr" presetSubtype="12" fill="hold" grpId="0" nodeType="with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1000" fill="hold"/>
                                        <p:tgtEl>
                                          <p:spTgt spid="55"/>
                                        </p:tgtEl>
                                        <p:attrNameLst>
                                          <p:attrName>ppt_x</p:attrName>
                                        </p:attrNameLst>
                                      </p:cBhvr>
                                      <p:tavLst>
                                        <p:tav tm="0">
                                          <p:val>
                                            <p:strVal val="0-#ppt_w/2"/>
                                          </p:val>
                                        </p:tav>
                                        <p:tav tm="100000">
                                          <p:val>
                                            <p:strVal val="#ppt_x"/>
                                          </p:val>
                                        </p:tav>
                                      </p:tavLst>
                                    </p:anim>
                                    <p:anim calcmode="lin" valueType="num">
                                      <p:cBhvr additive="base">
                                        <p:cTn id="12" dur="1000" fill="hold"/>
                                        <p:tgtEl>
                                          <p:spTgt spid="55"/>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anim calcmode="lin" valueType="num">
                                      <p:cBhvr additive="base">
                                        <p:cTn id="15" dur="1500" fill="hold"/>
                                        <p:tgtEl>
                                          <p:spTgt spid="57"/>
                                        </p:tgtEl>
                                        <p:attrNameLst>
                                          <p:attrName>ppt_x</p:attrName>
                                        </p:attrNameLst>
                                      </p:cBhvr>
                                      <p:tavLst>
                                        <p:tav tm="0">
                                          <p:val>
                                            <p:strVal val="0-#ppt_w/2"/>
                                          </p:val>
                                        </p:tav>
                                        <p:tav tm="100000">
                                          <p:val>
                                            <p:strVal val="#ppt_x"/>
                                          </p:val>
                                        </p:tav>
                                      </p:tavLst>
                                    </p:anim>
                                    <p:anim calcmode="lin" valueType="num">
                                      <p:cBhvr additive="base">
                                        <p:cTn id="16" dur="1500" fill="hold"/>
                                        <p:tgtEl>
                                          <p:spTgt spid="57"/>
                                        </p:tgtEl>
                                        <p:attrNameLst>
                                          <p:attrName>ppt_y</p:attrName>
                                        </p:attrNameLst>
                                      </p:cBhvr>
                                      <p:tavLst>
                                        <p:tav tm="0">
                                          <p:val>
                                            <p:strVal val="1+#ppt_h/2"/>
                                          </p:val>
                                        </p:tav>
                                        <p:tav tm="100000">
                                          <p:val>
                                            <p:strVal val="#ppt_y"/>
                                          </p:val>
                                        </p:tav>
                                      </p:tavLst>
                                    </p:anim>
                                  </p:childTnLst>
                                </p:cTn>
                              </p:par>
                              <p:par>
                                <p:cTn id="17" presetID="2" presetClass="entr" presetSubtype="12"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anim calcmode="lin" valueType="num">
                                      <p:cBhvr additive="base">
                                        <p:cTn id="19" dur="1500" fill="hold"/>
                                        <p:tgtEl>
                                          <p:spTgt spid="59"/>
                                        </p:tgtEl>
                                        <p:attrNameLst>
                                          <p:attrName>ppt_x</p:attrName>
                                        </p:attrNameLst>
                                      </p:cBhvr>
                                      <p:tavLst>
                                        <p:tav tm="0">
                                          <p:val>
                                            <p:strVal val="0-#ppt_w/2"/>
                                          </p:val>
                                        </p:tav>
                                        <p:tav tm="100000">
                                          <p:val>
                                            <p:strVal val="#ppt_x"/>
                                          </p:val>
                                        </p:tav>
                                      </p:tavLst>
                                    </p:anim>
                                    <p:anim calcmode="lin" valueType="num">
                                      <p:cBhvr additive="base">
                                        <p:cTn id="20" dur="1500" fill="hold"/>
                                        <p:tgtEl>
                                          <p:spTgt spid="59"/>
                                        </p:tgtEl>
                                        <p:attrNameLst>
                                          <p:attrName>ppt_y</p:attrName>
                                        </p:attrNameLst>
                                      </p:cBhvr>
                                      <p:tavLst>
                                        <p:tav tm="0">
                                          <p:val>
                                            <p:strVal val="1+#ppt_h/2"/>
                                          </p:val>
                                        </p:tav>
                                        <p:tav tm="100000">
                                          <p:val>
                                            <p:strVal val="#ppt_y"/>
                                          </p:val>
                                        </p:tav>
                                      </p:tavLst>
                                    </p:anim>
                                  </p:childTnLst>
                                </p:cTn>
                              </p:par>
                              <p:par>
                                <p:cTn id="21" presetID="2" presetClass="entr" presetSubtype="6"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additive="base">
                                        <p:cTn id="23" dur="500" fill="hold"/>
                                        <p:tgtEl>
                                          <p:spTgt spid="54"/>
                                        </p:tgtEl>
                                        <p:attrNameLst>
                                          <p:attrName>ppt_x</p:attrName>
                                        </p:attrNameLst>
                                      </p:cBhvr>
                                      <p:tavLst>
                                        <p:tav tm="0">
                                          <p:val>
                                            <p:strVal val="1+#ppt_w/2"/>
                                          </p:val>
                                        </p:tav>
                                        <p:tav tm="100000">
                                          <p:val>
                                            <p:strVal val="#ppt_x"/>
                                          </p:val>
                                        </p:tav>
                                      </p:tavLst>
                                    </p:anim>
                                    <p:anim calcmode="lin" valueType="num">
                                      <p:cBhvr additive="base">
                                        <p:cTn id="24" dur="500" fill="hold"/>
                                        <p:tgtEl>
                                          <p:spTgt spid="54"/>
                                        </p:tgtEl>
                                        <p:attrNameLst>
                                          <p:attrName>ppt_y</p:attrName>
                                        </p:attrNameLst>
                                      </p:cBhvr>
                                      <p:tavLst>
                                        <p:tav tm="0">
                                          <p:val>
                                            <p:strVal val="1+#ppt_h/2"/>
                                          </p:val>
                                        </p:tav>
                                        <p:tav tm="100000">
                                          <p:val>
                                            <p:strVal val="#ppt_y"/>
                                          </p:val>
                                        </p:tav>
                                      </p:tavLst>
                                    </p:anim>
                                  </p:childTnLst>
                                </p:cTn>
                              </p:par>
                              <p:par>
                                <p:cTn id="25" presetID="2" presetClass="entr" presetSubtype="6" fill="hold" grpId="0" nodeType="withEffect">
                                  <p:stCondLst>
                                    <p:cond delay="0"/>
                                  </p:stCondLst>
                                  <p:childTnLst>
                                    <p:set>
                                      <p:cBhvr>
                                        <p:cTn id="26" dur="1" fill="hold">
                                          <p:stCondLst>
                                            <p:cond delay="0"/>
                                          </p:stCondLst>
                                        </p:cTn>
                                        <p:tgtEl>
                                          <p:spTgt spid="56"/>
                                        </p:tgtEl>
                                        <p:attrNameLst>
                                          <p:attrName>style.visibility</p:attrName>
                                        </p:attrNameLst>
                                      </p:cBhvr>
                                      <p:to>
                                        <p:strVal val="visible"/>
                                      </p:to>
                                    </p:set>
                                    <p:anim calcmode="lin" valueType="num">
                                      <p:cBhvr additive="base">
                                        <p:cTn id="27" dur="1750" fill="hold"/>
                                        <p:tgtEl>
                                          <p:spTgt spid="56"/>
                                        </p:tgtEl>
                                        <p:attrNameLst>
                                          <p:attrName>ppt_x</p:attrName>
                                        </p:attrNameLst>
                                      </p:cBhvr>
                                      <p:tavLst>
                                        <p:tav tm="0">
                                          <p:val>
                                            <p:strVal val="1+#ppt_w/2"/>
                                          </p:val>
                                        </p:tav>
                                        <p:tav tm="100000">
                                          <p:val>
                                            <p:strVal val="#ppt_x"/>
                                          </p:val>
                                        </p:tav>
                                      </p:tavLst>
                                    </p:anim>
                                    <p:anim calcmode="lin" valueType="num">
                                      <p:cBhvr additive="base">
                                        <p:cTn id="28" dur="1750" fill="hold"/>
                                        <p:tgtEl>
                                          <p:spTgt spid="56"/>
                                        </p:tgtEl>
                                        <p:attrNameLst>
                                          <p:attrName>ppt_y</p:attrName>
                                        </p:attrNameLst>
                                      </p:cBhvr>
                                      <p:tavLst>
                                        <p:tav tm="0">
                                          <p:val>
                                            <p:strVal val="1+#ppt_h/2"/>
                                          </p:val>
                                        </p:tav>
                                        <p:tav tm="100000">
                                          <p:val>
                                            <p:strVal val="#ppt_y"/>
                                          </p:val>
                                        </p:tav>
                                      </p:tavLst>
                                    </p:anim>
                                  </p:childTnLst>
                                </p:cTn>
                              </p:par>
                              <p:par>
                                <p:cTn id="29" presetID="2" presetClass="entr" presetSubtype="6"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anim calcmode="lin" valueType="num">
                                      <p:cBhvr additive="base">
                                        <p:cTn id="31" dur="1750" fill="hold"/>
                                        <p:tgtEl>
                                          <p:spTgt spid="58"/>
                                        </p:tgtEl>
                                        <p:attrNameLst>
                                          <p:attrName>ppt_x</p:attrName>
                                        </p:attrNameLst>
                                      </p:cBhvr>
                                      <p:tavLst>
                                        <p:tav tm="0">
                                          <p:val>
                                            <p:strVal val="1+#ppt_w/2"/>
                                          </p:val>
                                        </p:tav>
                                        <p:tav tm="100000">
                                          <p:val>
                                            <p:strVal val="#ppt_x"/>
                                          </p:val>
                                        </p:tav>
                                      </p:tavLst>
                                    </p:anim>
                                    <p:anim calcmode="lin" valueType="num">
                                      <p:cBhvr additive="base">
                                        <p:cTn id="32" dur="1750" fill="hold"/>
                                        <p:tgtEl>
                                          <p:spTgt spid="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4" grpId="0" animBg="1"/>
      <p:bldP spid="55" grpId="0" animBg="1"/>
      <p:bldP spid="56" grpId="0" animBg="1"/>
      <p:bldP spid="57" grpId="0" animBg="1"/>
      <p:bldP spid="58" grpId="0" animBg="1"/>
      <p:bldP spid="5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Image result for dark green orange background">
            <a:extLst>
              <a:ext uri="{FF2B5EF4-FFF2-40B4-BE49-F238E27FC236}">
                <a16:creationId xmlns:a16="http://schemas.microsoft.com/office/drawing/2014/main" id="{C4A06932-9350-468F-93E6-CAD4A09DC0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779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8BFAB54-313D-4B97-80C2-F02DD3BDA0D8}"/>
              </a:ext>
            </a:extLst>
          </p:cNvPr>
          <p:cNvSpPr txBox="1"/>
          <p:nvPr/>
        </p:nvSpPr>
        <p:spPr>
          <a:xfrm>
            <a:off x="199697" y="-1"/>
            <a:ext cx="6201102" cy="4247317"/>
          </a:xfrm>
          <a:prstGeom prst="rect">
            <a:avLst/>
          </a:prstGeom>
          <a:noFill/>
        </p:spPr>
        <p:txBody>
          <a:bodyPr wrap="square">
            <a:spAutoFit/>
          </a:bodyPr>
          <a:lstStyle/>
          <a:p>
            <a:r>
              <a:rPr lang="en-US" dirty="0">
                <a:solidFill>
                  <a:schemeClr val="bg1"/>
                </a:solidFill>
              </a:rPr>
              <a:t>Sources:</a:t>
            </a:r>
          </a:p>
          <a:p>
            <a:endParaRPr lang="en-US" dirty="0">
              <a:solidFill>
                <a:schemeClr val="bg1"/>
              </a:solidFill>
            </a:endParaRPr>
          </a:p>
          <a:p>
            <a:pPr marL="342900" indent="-342900">
              <a:buFontTx/>
              <a:buAutoNum type="arabicPeriod"/>
            </a:pPr>
            <a:r>
              <a:rPr lang="en-US" dirty="0">
                <a:solidFill>
                  <a:schemeClr val="bg1"/>
                </a:solidFill>
              </a:rPr>
              <a:t>New Testament Institute Student Manual Chapter 31</a:t>
            </a:r>
          </a:p>
          <a:p>
            <a:pPr marL="342900" indent="-342900">
              <a:buFontTx/>
              <a:buAutoNum type="arabicPeriod"/>
            </a:pPr>
            <a:r>
              <a:rPr lang="en-US" dirty="0">
                <a:solidFill>
                  <a:schemeClr val="bg1"/>
                </a:solidFill>
              </a:rPr>
              <a:t>President Gordon B. Hinckley </a:t>
            </a:r>
            <a:r>
              <a:rPr lang="en-US" i="1" dirty="0">
                <a:solidFill>
                  <a:schemeClr val="bg1"/>
                </a:solidFill>
              </a:rPr>
              <a:t>To Please Our Heavenly Father </a:t>
            </a:r>
            <a:r>
              <a:rPr lang="en-US" dirty="0">
                <a:solidFill>
                  <a:schemeClr val="bg1"/>
                </a:solidFill>
              </a:rPr>
              <a:t>April 1985 Gen. Conf.</a:t>
            </a:r>
          </a:p>
          <a:p>
            <a:pPr marL="342900" indent="-342900">
              <a:buFontTx/>
              <a:buAutoNum type="arabicPeriod"/>
            </a:pPr>
            <a:r>
              <a:rPr lang="en-US" dirty="0">
                <a:solidFill>
                  <a:schemeClr val="bg1"/>
                </a:solidFill>
              </a:rPr>
              <a:t>Elder Lynn G. Robbins (“Which Way Do You Face?”</a:t>
            </a:r>
            <a:r>
              <a:rPr lang="en-US" i="1" dirty="0">
                <a:solidFill>
                  <a:schemeClr val="bg1"/>
                </a:solidFill>
              </a:rPr>
              <a:t> Ensign</a:t>
            </a:r>
            <a:r>
              <a:rPr lang="en-US" dirty="0">
                <a:solidFill>
                  <a:schemeClr val="bg1"/>
                </a:solidFill>
              </a:rPr>
              <a:t> or </a:t>
            </a:r>
            <a:r>
              <a:rPr lang="en-US" i="1" dirty="0">
                <a:solidFill>
                  <a:schemeClr val="bg1"/>
                </a:solidFill>
              </a:rPr>
              <a:t>Liahona, </a:t>
            </a:r>
            <a:r>
              <a:rPr lang="en-US" dirty="0">
                <a:solidFill>
                  <a:schemeClr val="bg1"/>
                </a:solidFill>
              </a:rPr>
              <a:t>Nov. 2014, 9).</a:t>
            </a:r>
          </a:p>
          <a:p>
            <a:pPr marL="342900" indent="-342900">
              <a:buFontTx/>
              <a:buAutoNum type="arabicPeriod"/>
            </a:pPr>
            <a:r>
              <a:rPr lang="en-US" dirty="0">
                <a:solidFill>
                  <a:schemeClr val="bg1"/>
                </a:solidFill>
                <a:latin typeface="Abadi" panose="020B0604020104020204" pitchFamily="34" charset="0"/>
              </a:rPr>
              <a:t>Joseph Smith (</a:t>
            </a:r>
            <a:r>
              <a:rPr lang="en-US" i="1" dirty="0">
                <a:solidFill>
                  <a:schemeClr val="bg1"/>
                </a:solidFill>
                <a:latin typeface="Abadi" panose="020B0604020104020204" pitchFamily="34" charset="0"/>
              </a:rPr>
              <a:t>Teachings</a:t>
            </a:r>
            <a:r>
              <a:rPr lang="en-US" dirty="0">
                <a:solidFill>
                  <a:schemeClr val="bg1"/>
                </a:solidFill>
                <a:latin typeface="Abadi" panose="020B0604020104020204" pitchFamily="34" charset="0"/>
              </a:rPr>
              <a:t>, p. 183)</a:t>
            </a:r>
          </a:p>
          <a:p>
            <a:pPr marL="342900" indent="-342900">
              <a:buFontTx/>
              <a:buAutoNum type="arabicPeriod"/>
            </a:pPr>
            <a:r>
              <a:rPr lang="en-US" dirty="0">
                <a:solidFill>
                  <a:schemeClr val="bg1"/>
                </a:solidFill>
                <a:latin typeface="Abadi" panose="020B0604020104020204" pitchFamily="34" charset="0"/>
              </a:rPr>
              <a:t>Gospeldoctrine.com</a:t>
            </a:r>
          </a:p>
          <a:p>
            <a:pPr marL="342900" indent="-342900">
              <a:buFontTx/>
              <a:buAutoNum type="arabicPeriod"/>
            </a:pPr>
            <a:r>
              <a:rPr lang="en-US" dirty="0">
                <a:solidFill>
                  <a:schemeClr val="bg1"/>
                </a:solidFill>
                <a:latin typeface="Abadi" panose="020B0604020104020204" pitchFamily="34" charset="0"/>
              </a:rPr>
              <a:t>John A. </a:t>
            </a:r>
            <a:r>
              <a:rPr lang="en-US" dirty="0" err="1">
                <a:solidFill>
                  <a:schemeClr val="bg1"/>
                </a:solidFill>
                <a:latin typeface="Abadi" panose="020B0604020104020204" pitchFamily="34" charset="0"/>
              </a:rPr>
              <a:t>Widstoe</a:t>
            </a:r>
            <a:r>
              <a:rPr lang="en-US" dirty="0">
                <a:solidFill>
                  <a:schemeClr val="bg1"/>
                </a:solidFill>
                <a:latin typeface="Abadi" panose="020B0604020104020204" pitchFamily="34" charset="0"/>
              </a:rPr>
              <a:t> (</a:t>
            </a:r>
            <a:r>
              <a:rPr lang="en-US" i="1" dirty="0">
                <a:solidFill>
                  <a:schemeClr val="bg1"/>
                </a:solidFill>
                <a:latin typeface="Abadi" panose="020B0604020104020204" pitchFamily="34" charset="0"/>
              </a:rPr>
              <a:t>Evidences and Reconciliations</a:t>
            </a:r>
            <a:r>
              <a:rPr lang="en-US" dirty="0">
                <a:solidFill>
                  <a:schemeClr val="bg1"/>
                </a:solidFill>
                <a:latin typeface="Abadi" panose="020B0604020104020204" pitchFamily="34" charset="0"/>
              </a:rPr>
              <a:t>, p. 402.)</a:t>
            </a:r>
          </a:p>
          <a:p>
            <a:pPr marL="342900" indent="-342900">
              <a:buFontTx/>
              <a:buAutoNum type="arabicPeriod"/>
            </a:pPr>
            <a:r>
              <a:rPr lang="en-US" dirty="0">
                <a:solidFill>
                  <a:schemeClr val="bg1"/>
                </a:solidFill>
                <a:latin typeface="Abadi" panose="020B0604020104020204" pitchFamily="34" charset="0"/>
              </a:rPr>
              <a:t>Chieko Okazaki, </a:t>
            </a:r>
            <a:r>
              <a:rPr lang="en-US" i="1" dirty="0">
                <a:solidFill>
                  <a:schemeClr val="bg1"/>
                </a:solidFill>
                <a:latin typeface="Abadi" panose="020B0604020104020204" pitchFamily="34" charset="0"/>
              </a:rPr>
              <a:t>Sanctuary</a:t>
            </a:r>
            <a:r>
              <a:rPr lang="en-US" dirty="0">
                <a:solidFill>
                  <a:schemeClr val="bg1"/>
                </a:solidFill>
                <a:latin typeface="Abadi" panose="020B0604020104020204" pitchFamily="34" charset="0"/>
              </a:rPr>
              <a:t>, 34</a:t>
            </a:r>
          </a:p>
          <a:p>
            <a:pPr marL="342900" indent="-342900">
              <a:buFontTx/>
              <a:buAutoNum type="arabicPeriod"/>
            </a:pPr>
            <a:r>
              <a:rPr lang="en-US" dirty="0">
                <a:solidFill>
                  <a:schemeClr val="bg1"/>
                </a:solidFill>
              </a:rPr>
              <a:t>James E. Talmage (Brian H. </a:t>
            </a:r>
            <a:r>
              <a:rPr lang="en-US" dirty="0" err="1">
                <a:solidFill>
                  <a:schemeClr val="bg1"/>
                </a:solidFill>
              </a:rPr>
              <a:t>Stuy</a:t>
            </a:r>
            <a:r>
              <a:rPr lang="en-US" dirty="0">
                <a:solidFill>
                  <a:schemeClr val="bg1"/>
                </a:solidFill>
              </a:rPr>
              <a:t>, ed., </a:t>
            </a:r>
            <a:r>
              <a:rPr lang="en-US" i="1" dirty="0">
                <a:solidFill>
                  <a:schemeClr val="bg1"/>
                </a:solidFill>
              </a:rPr>
              <a:t>Collected Discourses,</a:t>
            </a:r>
            <a:r>
              <a:rPr lang="en-US" dirty="0">
                <a:solidFill>
                  <a:schemeClr val="bg1"/>
                </a:solidFill>
              </a:rPr>
              <a:t> 5 vols. [Burbank, Calif., and Woodland Hills, </a:t>
            </a:r>
            <a:r>
              <a:rPr lang="en-US" dirty="0" err="1">
                <a:solidFill>
                  <a:schemeClr val="bg1"/>
                </a:solidFill>
              </a:rPr>
              <a:t>Ut.</a:t>
            </a:r>
            <a:r>
              <a:rPr lang="en-US" dirty="0">
                <a:solidFill>
                  <a:schemeClr val="bg1"/>
                </a:solidFill>
              </a:rPr>
              <a:t>: B.H.S. Publishing, 1987-1992], 3: June 25, 1893.)</a:t>
            </a:r>
          </a:p>
          <a:p>
            <a:pPr marL="342900" indent="-342900">
              <a:buFontTx/>
              <a:buAutoNum type="arabicPeriod"/>
            </a:pPr>
            <a:r>
              <a:rPr lang="en-US" dirty="0">
                <a:solidFill>
                  <a:schemeClr val="bg1"/>
                </a:solidFill>
              </a:rPr>
              <a:t>Bible Dictionary</a:t>
            </a:r>
          </a:p>
        </p:txBody>
      </p:sp>
      <p:sp>
        <p:nvSpPr>
          <p:cNvPr id="11" name="Footer Placeholder 14">
            <a:extLst>
              <a:ext uri="{FF2B5EF4-FFF2-40B4-BE49-F238E27FC236}">
                <a16:creationId xmlns:a16="http://schemas.microsoft.com/office/drawing/2014/main" id="{7DA2EBDE-E0AA-44DE-A0B9-C63E68E60E21}"/>
              </a:ext>
            </a:extLst>
          </p:cNvPr>
          <p:cNvSpPr>
            <a:spLocks noGrp="1"/>
          </p:cNvSpPr>
          <p:nvPr/>
        </p:nvSpPr>
        <p:spPr>
          <a:xfrm>
            <a:off x="45766" y="6516173"/>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17117865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123083"/>
          <a:ext cx="3951514" cy="3173730"/>
        </p:xfrm>
        <a:graphic>
          <a:graphicData uri="http://schemas.openxmlformats.org/drawingml/2006/table">
            <a:tbl>
              <a:tblPr firstRow="1" bandRow="1">
                <a:tableStyleId>{5940675A-B579-460E-94D1-54222C63F5DA}</a:tableStyleId>
              </a:tblPr>
              <a:tblGrid>
                <a:gridCol w="2743200">
                  <a:extLst>
                    <a:ext uri="{9D8B030D-6E8A-4147-A177-3AD203B41FA5}">
                      <a16:colId xmlns:a16="http://schemas.microsoft.com/office/drawing/2014/main" val="20000"/>
                    </a:ext>
                  </a:extLst>
                </a:gridCol>
                <a:gridCol w="1208314">
                  <a:extLst>
                    <a:ext uri="{9D8B030D-6E8A-4147-A177-3AD203B41FA5}">
                      <a16:colId xmlns:a16="http://schemas.microsoft.com/office/drawing/2014/main" val="20001"/>
                    </a:ext>
                  </a:extLst>
                </a:gridCol>
              </a:tblGrid>
              <a:tr h="275264">
                <a:tc gridSpan="2">
                  <a:txBody>
                    <a:bodyPr/>
                    <a:lstStyle/>
                    <a:p>
                      <a:pPr algn="ctr" fontAlgn="base"/>
                      <a:r>
                        <a:rPr lang="en-US" sz="1050" b="1" i="0" kern="1200" cap="all" dirty="0">
                          <a:solidFill>
                            <a:schemeClr val="tx1"/>
                          </a:solidFill>
                          <a:effectLst/>
                          <a:latin typeface="+mn-lt"/>
                          <a:ea typeface="+mn-ea"/>
                          <a:cs typeface="+mn-cs"/>
                        </a:rPr>
                        <a:t>THE ACTS OF THE APOSTLES—EVENTS OCCURRED CA. A.D. 40–44 (10–13:1–5)</a:t>
                      </a:r>
                      <a:endParaRPr lang="en-US" sz="1050" b="1" i="0" cap="all" dirty="0">
                        <a:solidFill>
                          <a:schemeClr val="tx1"/>
                        </a:solidFill>
                        <a:effectLst/>
                        <a:latin typeface="+mn-lt"/>
                      </a:endParaRPr>
                    </a:p>
                  </a:txBody>
                  <a:tcPr marL="95250" marR="95250" marT="66675" marB="66675" anchor="b"/>
                </a:tc>
                <a:tc hMerge="1">
                  <a:txBody>
                    <a:bodyPr/>
                    <a:lstStyle/>
                    <a:p>
                      <a:endParaRPr lang="en-US"/>
                    </a:p>
                  </a:txBody>
                  <a:tcPr/>
                </a:tc>
                <a:extLst>
                  <a:ext uri="{0D108BD9-81ED-4DB2-BD59-A6C34878D82A}">
                    <a16:rowId xmlns:a16="http://schemas.microsoft.com/office/drawing/2014/main" val="10000"/>
                  </a:ext>
                </a:extLst>
              </a:tr>
              <a:tr h="277762">
                <a:tc>
                  <a:txBody>
                    <a:bodyPr/>
                    <a:lstStyle/>
                    <a:p>
                      <a:pPr algn="l" fontAlgn="base"/>
                      <a:r>
                        <a:rPr lang="en-US" sz="1050">
                          <a:solidFill>
                            <a:srgbClr val="434444"/>
                          </a:solidFill>
                          <a:effectLst/>
                        </a:rPr>
                        <a:t>Jerusalem, Judea</a:t>
                      </a:r>
                    </a:p>
                    <a:p>
                      <a:pPr algn="l" fontAlgn="base"/>
                      <a:r>
                        <a:rPr lang="en-US" sz="1050">
                          <a:solidFill>
                            <a:srgbClr val="434444"/>
                          </a:solidFill>
                          <a:effectLst/>
                        </a:rPr>
                        <a:t>Peter is Freed from Prison</a:t>
                      </a:r>
                    </a:p>
                  </a:txBody>
                  <a:tcPr marL="95250" marR="95250" marT="66675" marB="66675" anchor="ctr"/>
                </a:tc>
                <a:tc>
                  <a:txBody>
                    <a:bodyPr/>
                    <a:lstStyle/>
                    <a:p>
                      <a:pPr algn="l" fontAlgn="base"/>
                      <a:r>
                        <a:rPr lang="en-US" sz="1050">
                          <a:solidFill>
                            <a:srgbClr val="434444"/>
                          </a:solidFill>
                          <a:effectLst/>
                        </a:rPr>
                        <a:t>12:1–19</a:t>
                      </a:r>
                    </a:p>
                  </a:txBody>
                  <a:tcPr marL="95250" marR="95250" marT="66675" marB="66675" anchor="ctr"/>
                </a:tc>
                <a:extLst>
                  <a:ext uri="{0D108BD9-81ED-4DB2-BD59-A6C34878D82A}">
                    <a16:rowId xmlns:a16="http://schemas.microsoft.com/office/drawing/2014/main" val="10001"/>
                  </a:ext>
                </a:extLst>
              </a:tr>
              <a:tr h="277762">
                <a:tc>
                  <a:txBody>
                    <a:bodyPr/>
                    <a:lstStyle/>
                    <a:p>
                      <a:pPr algn="l" fontAlgn="base"/>
                      <a:r>
                        <a:rPr lang="en-US" sz="1050">
                          <a:solidFill>
                            <a:srgbClr val="434444"/>
                          </a:solidFill>
                          <a:effectLst/>
                        </a:rPr>
                        <a:t>Caesarea:</a:t>
                      </a:r>
                    </a:p>
                    <a:p>
                      <a:pPr algn="l" fontAlgn="base"/>
                      <a:r>
                        <a:rPr lang="en-US" sz="1050">
                          <a:solidFill>
                            <a:srgbClr val="434444"/>
                          </a:solidFill>
                          <a:effectLst/>
                        </a:rPr>
                        <a:t>Herod Dies of Disease</a:t>
                      </a:r>
                    </a:p>
                  </a:txBody>
                  <a:tcPr marL="95250" marR="95250" marT="66675" marB="66675" anchor="ctr"/>
                </a:tc>
                <a:tc>
                  <a:txBody>
                    <a:bodyPr/>
                    <a:lstStyle/>
                    <a:p>
                      <a:pPr algn="l" fontAlgn="base"/>
                      <a:r>
                        <a:rPr lang="en-US" sz="1050">
                          <a:solidFill>
                            <a:srgbClr val="434444"/>
                          </a:solidFill>
                          <a:effectLst/>
                        </a:rPr>
                        <a:t>12:20–23</a:t>
                      </a:r>
                    </a:p>
                  </a:txBody>
                  <a:tcPr marL="95250" marR="95250" marT="66675" marB="66675" anchor="ctr"/>
                </a:tc>
                <a:extLst>
                  <a:ext uri="{0D108BD9-81ED-4DB2-BD59-A6C34878D82A}">
                    <a16:rowId xmlns:a16="http://schemas.microsoft.com/office/drawing/2014/main" val="10002"/>
                  </a:ext>
                </a:extLst>
              </a:tr>
              <a:tr h="277762">
                <a:tc>
                  <a:txBody>
                    <a:bodyPr/>
                    <a:lstStyle/>
                    <a:p>
                      <a:pPr algn="l" fontAlgn="base"/>
                      <a:r>
                        <a:rPr lang="en-US" sz="1050">
                          <a:solidFill>
                            <a:srgbClr val="434444"/>
                          </a:solidFill>
                          <a:effectLst/>
                        </a:rPr>
                        <a:t>Antioch, Syria</a:t>
                      </a:r>
                    </a:p>
                    <a:p>
                      <a:pPr algn="l" fontAlgn="base"/>
                      <a:r>
                        <a:rPr lang="en-US" sz="1050">
                          <a:solidFill>
                            <a:srgbClr val="434444"/>
                          </a:solidFill>
                          <a:effectLst/>
                        </a:rPr>
                        <a:t>Saul and Barnabas Called to the Ministry</a:t>
                      </a:r>
                    </a:p>
                  </a:txBody>
                  <a:tcPr marL="95250" marR="95250" marT="66675" marB="66675" anchor="ctr"/>
                </a:tc>
                <a:tc>
                  <a:txBody>
                    <a:bodyPr/>
                    <a:lstStyle/>
                    <a:p>
                      <a:pPr algn="l" fontAlgn="base"/>
                      <a:r>
                        <a:rPr lang="en-US" sz="1050">
                          <a:solidFill>
                            <a:srgbClr val="434444"/>
                          </a:solidFill>
                          <a:effectLst/>
                        </a:rPr>
                        <a:t>12:24, 25; 13:1–5</a:t>
                      </a:r>
                    </a:p>
                  </a:txBody>
                  <a:tcPr marL="95250" marR="95250" marT="66675" marB="66675" anchor="ctr"/>
                </a:tc>
                <a:extLst>
                  <a:ext uri="{0D108BD9-81ED-4DB2-BD59-A6C34878D82A}">
                    <a16:rowId xmlns:a16="http://schemas.microsoft.com/office/drawing/2014/main" val="10003"/>
                  </a:ext>
                </a:extLst>
              </a:tr>
              <a:tr h="277762">
                <a:tc>
                  <a:txBody>
                    <a:bodyPr/>
                    <a:lstStyle/>
                    <a:p>
                      <a:pPr algn="l" fontAlgn="base"/>
                      <a:r>
                        <a:rPr lang="en-US" sz="1050">
                          <a:solidFill>
                            <a:srgbClr val="434444"/>
                          </a:solidFill>
                          <a:effectLst/>
                        </a:rPr>
                        <a:t>Jerusalem, Judea</a:t>
                      </a:r>
                    </a:p>
                    <a:p>
                      <a:pPr algn="l" fontAlgn="base"/>
                      <a:r>
                        <a:rPr lang="en-US" sz="1050">
                          <a:solidFill>
                            <a:srgbClr val="434444"/>
                          </a:solidFill>
                          <a:effectLst/>
                        </a:rPr>
                        <a:t>Peter is Freed from Prison</a:t>
                      </a:r>
                    </a:p>
                  </a:txBody>
                  <a:tcPr marL="95250" marR="95250" marT="66675" marB="66675" anchor="ctr"/>
                </a:tc>
                <a:tc>
                  <a:txBody>
                    <a:bodyPr/>
                    <a:lstStyle/>
                    <a:p>
                      <a:pPr algn="l" fontAlgn="base"/>
                      <a:r>
                        <a:rPr lang="en-US" sz="1050" dirty="0">
                          <a:solidFill>
                            <a:srgbClr val="434444"/>
                          </a:solidFill>
                          <a:effectLst/>
                        </a:rPr>
                        <a:t>12:1–19</a:t>
                      </a:r>
                    </a:p>
                  </a:txBody>
                  <a:tcPr marL="95250" marR="95250" marT="66675" marB="66675" anchor="ctr"/>
                </a:tc>
                <a:extLst>
                  <a:ext uri="{0D108BD9-81ED-4DB2-BD59-A6C34878D82A}">
                    <a16:rowId xmlns:a16="http://schemas.microsoft.com/office/drawing/2014/main" val="10004"/>
                  </a:ext>
                </a:extLst>
              </a:tr>
              <a:tr h="277762">
                <a:tc>
                  <a:txBody>
                    <a:bodyPr/>
                    <a:lstStyle/>
                    <a:p>
                      <a:pPr algn="l" fontAlgn="base"/>
                      <a:r>
                        <a:rPr lang="en-US" sz="1050">
                          <a:solidFill>
                            <a:srgbClr val="434444"/>
                          </a:solidFill>
                          <a:effectLst/>
                        </a:rPr>
                        <a:t>Caesarea:</a:t>
                      </a:r>
                    </a:p>
                    <a:p>
                      <a:pPr algn="l" fontAlgn="base"/>
                      <a:r>
                        <a:rPr lang="en-US" sz="1050">
                          <a:solidFill>
                            <a:srgbClr val="434444"/>
                          </a:solidFill>
                          <a:effectLst/>
                        </a:rPr>
                        <a:t>Herod Dies of Disease</a:t>
                      </a:r>
                    </a:p>
                  </a:txBody>
                  <a:tcPr marL="95250" marR="95250" marT="66675" marB="66675" anchor="ctr"/>
                </a:tc>
                <a:tc>
                  <a:txBody>
                    <a:bodyPr/>
                    <a:lstStyle/>
                    <a:p>
                      <a:pPr algn="l" fontAlgn="base"/>
                      <a:r>
                        <a:rPr lang="en-US" sz="1050">
                          <a:solidFill>
                            <a:srgbClr val="434444"/>
                          </a:solidFill>
                          <a:effectLst/>
                        </a:rPr>
                        <a:t>12:20–23</a:t>
                      </a:r>
                    </a:p>
                  </a:txBody>
                  <a:tcPr marL="95250" marR="95250" marT="66675" marB="66675" anchor="ctr"/>
                </a:tc>
                <a:extLst>
                  <a:ext uri="{0D108BD9-81ED-4DB2-BD59-A6C34878D82A}">
                    <a16:rowId xmlns:a16="http://schemas.microsoft.com/office/drawing/2014/main" val="10005"/>
                  </a:ext>
                </a:extLst>
              </a:tr>
              <a:tr h="277762">
                <a:tc>
                  <a:txBody>
                    <a:bodyPr/>
                    <a:lstStyle/>
                    <a:p>
                      <a:pPr algn="l" fontAlgn="base"/>
                      <a:r>
                        <a:rPr lang="en-US" sz="1050">
                          <a:solidFill>
                            <a:srgbClr val="434444"/>
                          </a:solidFill>
                          <a:effectLst/>
                        </a:rPr>
                        <a:t>Antioch, Syria</a:t>
                      </a:r>
                    </a:p>
                    <a:p>
                      <a:pPr algn="l" fontAlgn="base"/>
                      <a:r>
                        <a:rPr lang="en-US" sz="1050">
                          <a:solidFill>
                            <a:srgbClr val="434444"/>
                          </a:solidFill>
                          <a:effectLst/>
                        </a:rPr>
                        <a:t>Saul and Barnabas Called to the Ministry</a:t>
                      </a:r>
                    </a:p>
                  </a:txBody>
                  <a:tcPr marL="95250" marR="95250" marT="66675" marB="66675" anchor="ctr"/>
                </a:tc>
                <a:tc>
                  <a:txBody>
                    <a:bodyPr/>
                    <a:lstStyle/>
                    <a:p>
                      <a:pPr algn="l" fontAlgn="base"/>
                      <a:r>
                        <a:rPr lang="en-US" sz="1050" dirty="0">
                          <a:solidFill>
                            <a:srgbClr val="434444"/>
                          </a:solidFill>
                          <a:effectLst/>
                        </a:rPr>
                        <a:t>12:24, 25; 13:1–5</a:t>
                      </a:r>
                    </a:p>
                  </a:txBody>
                  <a:tcPr marL="95250" marR="95250" marT="66675" marB="66675" anchor="ctr"/>
                </a:tc>
                <a:extLst>
                  <a:ext uri="{0D108BD9-81ED-4DB2-BD59-A6C34878D82A}">
                    <a16:rowId xmlns:a16="http://schemas.microsoft.com/office/drawing/2014/main" val="10006"/>
                  </a:ext>
                </a:extLst>
              </a:tr>
            </a:tbl>
          </a:graphicData>
        </a:graphic>
      </p:graphicFrame>
      <p:sp>
        <p:nvSpPr>
          <p:cNvPr id="3" name="TextBox 2"/>
          <p:cNvSpPr txBox="1"/>
          <p:nvPr/>
        </p:nvSpPr>
        <p:spPr>
          <a:xfrm>
            <a:off x="0" y="3317165"/>
            <a:ext cx="4038600" cy="261610"/>
          </a:xfrm>
          <a:prstGeom prst="rect">
            <a:avLst/>
          </a:prstGeom>
          <a:noFill/>
        </p:spPr>
        <p:txBody>
          <a:bodyPr wrap="square" rtlCol="0">
            <a:spAutoFit/>
          </a:bodyPr>
          <a:lstStyle/>
          <a:p>
            <a:r>
              <a:rPr lang="en-US" sz="1100" dirty="0"/>
              <a:t>Life and Teachings of Jesus and His Apostles Section 7 Chapter 30</a:t>
            </a:r>
          </a:p>
        </p:txBody>
      </p:sp>
      <p:sp>
        <p:nvSpPr>
          <p:cNvPr id="4" name="Rectangle 3"/>
          <p:cNvSpPr/>
          <p:nvPr/>
        </p:nvSpPr>
        <p:spPr>
          <a:xfrm>
            <a:off x="3940628" y="123655"/>
            <a:ext cx="8164285" cy="1384995"/>
          </a:xfrm>
          <a:prstGeom prst="rect">
            <a:avLst/>
          </a:prstGeom>
          <a:ln>
            <a:solidFill>
              <a:schemeClr val="tx1"/>
            </a:solidFill>
          </a:ln>
        </p:spPr>
        <p:txBody>
          <a:bodyPr wrap="square">
            <a:spAutoFit/>
          </a:bodyPr>
          <a:lstStyle/>
          <a:p>
            <a:r>
              <a:rPr lang="en-US" sz="1200" b="1" dirty="0"/>
              <a:t>Death of James The Apostle Acts 12:1-2:</a:t>
            </a:r>
          </a:p>
          <a:p>
            <a:r>
              <a:rPr lang="en-US" sz="1200" dirty="0"/>
              <a:t>"This martyrdom of James is one of the strongest testimonies to his prominence and importance among the Apostles, and does much to correct the impression naturally formed by the lack of prominent mention of him by the evangelists. Surely, since Herod undertook this persecution for the sake of gaining the favor of the Jews, and since, no doubt, he could choose the victim, he would surely select one of the most influential and prominent of the Apostles. His selection of James, therefore, is a high tribute to the Apostle's worth and dignity." (Willard Done, "Lives of the Apostles", </a:t>
            </a:r>
            <a:r>
              <a:rPr lang="en-US" sz="1200" i="1" dirty="0"/>
              <a:t>Improvement Era, 1899</a:t>
            </a:r>
            <a:r>
              <a:rPr lang="en-US" sz="1200" dirty="0"/>
              <a:t>, Vol. ii. February, 1899. No. 4. .)</a:t>
            </a:r>
          </a:p>
        </p:txBody>
      </p:sp>
      <p:sp>
        <p:nvSpPr>
          <p:cNvPr id="5" name="Rectangle 4"/>
          <p:cNvSpPr/>
          <p:nvPr/>
        </p:nvSpPr>
        <p:spPr>
          <a:xfrm>
            <a:off x="3929743" y="1517027"/>
            <a:ext cx="8131628" cy="2123658"/>
          </a:xfrm>
          <a:prstGeom prst="rect">
            <a:avLst/>
          </a:prstGeom>
          <a:ln>
            <a:solidFill>
              <a:schemeClr val="tx1"/>
            </a:solidFill>
          </a:ln>
        </p:spPr>
        <p:txBody>
          <a:bodyPr wrap="square">
            <a:spAutoFit/>
          </a:bodyPr>
          <a:lstStyle/>
          <a:p>
            <a:r>
              <a:rPr lang="en-US" sz="1200" b="1" dirty="0"/>
              <a:t>Easter Acts 12:4:</a:t>
            </a:r>
          </a:p>
          <a:p>
            <a:r>
              <a:rPr lang="en-US" sz="1200" dirty="0"/>
              <a:t>"The term </a:t>
            </a:r>
            <a:r>
              <a:rPr lang="en-US" sz="1200" i="1" dirty="0"/>
              <a:t>Easter</a:t>
            </a:r>
            <a:r>
              <a:rPr lang="en-US" sz="1200" dirty="0"/>
              <a:t> as used here by King James translators is an anachronism, for there was no Easter celebration as such for many, many years following the Savior's death and resurrection. The Greek word</a:t>
            </a:r>
            <a:r>
              <a:rPr lang="en-US" sz="1200" i="1" dirty="0"/>
              <a:t> </a:t>
            </a:r>
            <a:r>
              <a:rPr lang="en-US" sz="1200" i="1" dirty="0" err="1"/>
              <a:t>pascha</a:t>
            </a:r>
            <a:r>
              <a:rPr lang="en-US" sz="1200" i="1" dirty="0"/>
              <a:t>,</a:t>
            </a:r>
            <a:r>
              <a:rPr lang="en-US" sz="1200" dirty="0"/>
              <a:t> equivalent to the Hebrew </a:t>
            </a:r>
            <a:r>
              <a:rPr lang="en-US" sz="1200" i="1" dirty="0" err="1"/>
              <a:t>Payach</a:t>
            </a:r>
            <a:r>
              <a:rPr lang="en-US" sz="1200" dirty="0"/>
              <a:t>, translates itself as</a:t>
            </a:r>
            <a:r>
              <a:rPr lang="en-US" sz="1200" i="1" dirty="0"/>
              <a:t> Passover.</a:t>
            </a:r>
            <a:r>
              <a:rPr lang="en-US" sz="1200" dirty="0"/>
              <a:t> Early Christians changed the Hebrew custom of celebrating Passover into their own commemoration of the resurrection of Jesus, whom they regarded as the true Paschal lamb of God and the first fruits of the resurrection." (Institute Manual, </a:t>
            </a:r>
            <a:r>
              <a:rPr lang="en-US" sz="1200" i="1" dirty="0"/>
              <a:t>The Life and Teachings of Jesus &amp; his Apostles</a:t>
            </a:r>
            <a:r>
              <a:rPr lang="en-US" sz="1200" dirty="0"/>
              <a:t>, 2</a:t>
            </a:r>
            <a:r>
              <a:rPr lang="en-US" sz="1200" baseline="30000" dirty="0"/>
              <a:t>nd</a:t>
            </a:r>
            <a:r>
              <a:rPr lang="en-US" sz="1200" dirty="0"/>
              <a:t> ed., p. 253)</a:t>
            </a:r>
          </a:p>
          <a:p>
            <a:endParaRPr lang="en-US" sz="1200" dirty="0"/>
          </a:p>
          <a:p>
            <a:r>
              <a:rPr lang="en-US" sz="1200" dirty="0"/>
              <a:t>"The word </a:t>
            </a:r>
            <a:r>
              <a:rPr lang="en-US" sz="1200" i="1" dirty="0"/>
              <a:t>Easter </a:t>
            </a:r>
            <a:r>
              <a:rPr lang="en-US" sz="1200" dirty="0"/>
              <a:t>is from </a:t>
            </a:r>
            <a:r>
              <a:rPr lang="en-US" sz="1200" dirty="0" err="1"/>
              <a:t>Eastre</a:t>
            </a:r>
            <a:r>
              <a:rPr lang="en-US" sz="1200" dirty="0"/>
              <a:t>, a Norse goddess whose pagan festival was observed at the spring equinox. The association of this pagan goddess with the celebration of the resurrection of Jesus Christ was only by adaptation and synthesis. There is no real connection. Jesus being the Lamb of God, was crucified at the Passover time and is the true Passover (see 1 Cor. 5:7).“ Bible Dictionary</a:t>
            </a:r>
          </a:p>
        </p:txBody>
      </p:sp>
      <p:sp>
        <p:nvSpPr>
          <p:cNvPr id="6" name="Rectangle 5"/>
          <p:cNvSpPr/>
          <p:nvPr/>
        </p:nvSpPr>
        <p:spPr>
          <a:xfrm>
            <a:off x="1" y="3650627"/>
            <a:ext cx="4103914" cy="3139321"/>
          </a:xfrm>
          <a:prstGeom prst="rect">
            <a:avLst/>
          </a:prstGeom>
          <a:ln>
            <a:solidFill>
              <a:schemeClr val="tx1"/>
            </a:solidFill>
          </a:ln>
        </p:spPr>
        <p:txBody>
          <a:bodyPr wrap="square">
            <a:spAutoFit/>
          </a:bodyPr>
          <a:lstStyle/>
          <a:p>
            <a:r>
              <a:rPr lang="en-US" sz="1100" b="1" dirty="0"/>
              <a:t>Peter Chained to Two Soldiers Acts 12:7-10</a:t>
            </a:r>
          </a:p>
          <a:p>
            <a:r>
              <a:rPr lang="en-US" sz="1100" dirty="0"/>
              <a:t>"The fisherman apostle lay in the dungeon, the last night before he was to be brought before the people, and probably to be put to death. He was sleeping peacefully; why should he not rest when his conscience was void of offense? What was death to him? it meant an escape from the cruel persecutions of his enemies, and a reunion with the Master who had died so bravely on the cross, and whom he had learned to love so well. He was chained to two soldiers, one lying on either side of him as he slept; he could not move without disturbing his guards. The door of the prison was fastened, and before it other guards were stationed, and beyond these again was the great gate that divided the prison grounds from the city. The guards were vigilant, for it was in accordance with Roman law, that if a soldier ever allowed a prisoner to escape from his custody, the soldier should be subject to the extreme penalty that the prisoner would have received." James E. Talmage (Brian H. </a:t>
            </a:r>
            <a:r>
              <a:rPr lang="en-US" sz="1100" dirty="0" err="1"/>
              <a:t>Stuy</a:t>
            </a:r>
            <a:r>
              <a:rPr lang="en-US" sz="1100" dirty="0"/>
              <a:t>, ed., </a:t>
            </a:r>
            <a:r>
              <a:rPr lang="en-US" sz="1100" i="1" dirty="0"/>
              <a:t>Collected Discourses,</a:t>
            </a:r>
            <a:r>
              <a:rPr lang="en-US" sz="1100" dirty="0"/>
              <a:t> 5 vols. [Burbank, Calif., and Woodland Hills, </a:t>
            </a:r>
            <a:r>
              <a:rPr lang="en-US" sz="1100" dirty="0" err="1"/>
              <a:t>Ut.</a:t>
            </a:r>
            <a:r>
              <a:rPr lang="en-US" sz="1100" dirty="0"/>
              <a:t>: B.H.S. Publishing, 1987-1992], 3: June 25, 1893.)</a:t>
            </a:r>
          </a:p>
        </p:txBody>
      </p:sp>
      <p:sp>
        <p:nvSpPr>
          <p:cNvPr id="8" name="Rectangle 7"/>
          <p:cNvSpPr/>
          <p:nvPr/>
        </p:nvSpPr>
        <p:spPr>
          <a:xfrm>
            <a:off x="4103915" y="3626346"/>
            <a:ext cx="7935686" cy="900246"/>
          </a:xfrm>
          <a:prstGeom prst="rect">
            <a:avLst/>
          </a:prstGeom>
          <a:ln>
            <a:solidFill>
              <a:schemeClr val="tx1"/>
            </a:solidFill>
          </a:ln>
        </p:spPr>
        <p:txBody>
          <a:bodyPr wrap="square">
            <a:spAutoFit/>
          </a:bodyPr>
          <a:lstStyle/>
          <a:p>
            <a:r>
              <a:rPr lang="en-US" sz="1050" b="1" dirty="0"/>
              <a:t>Who Was John Mark? Acts 12:12:</a:t>
            </a:r>
          </a:p>
          <a:p>
            <a:r>
              <a:rPr lang="en-US" sz="1050" dirty="0"/>
              <a:t>According to early Christian sources, Mark was not among the original disciples of Jesus Christ, but he later converted, became an assistant to the Apostle Peter, and wrote his Gospel based on what he learned from Peter. </a:t>
            </a:r>
          </a:p>
          <a:p>
            <a:r>
              <a:rPr lang="en-US" sz="1050" dirty="0"/>
              <a:t>Mark (also called John Mark) and his mother, Mary, lived in Jerusalem; their home was a gathering place for some of the earliest Christians. New Testament Institute Manual Chapter 11</a:t>
            </a:r>
          </a:p>
        </p:txBody>
      </p:sp>
      <p:sp>
        <p:nvSpPr>
          <p:cNvPr id="9" name="Rectangle 8"/>
          <p:cNvSpPr/>
          <p:nvPr/>
        </p:nvSpPr>
        <p:spPr>
          <a:xfrm>
            <a:off x="4114801" y="4540746"/>
            <a:ext cx="7913914" cy="2354491"/>
          </a:xfrm>
          <a:prstGeom prst="rect">
            <a:avLst/>
          </a:prstGeom>
          <a:ln>
            <a:solidFill>
              <a:schemeClr val="tx1"/>
            </a:solidFill>
          </a:ln>
        </p:spPr>
        <p:txBody>
          <a:bodyPr wrap="square">
            <a:spAutoFit/>
          </a:bodyPr>
          <a:lstStyle/>
          <a:p>
            <a:pPr fontAlgn="base"/>
            <a:r>
              <a:rPr lang="en-US" sz="1050" b="1" dirty="0"/>
              <a:t>Death of Herod Acts 12:18-25: </a:t>
            </a:r>
            <a:r>
              <a:rPr lang="en-US" sz="1050" dirty="0"/>
              <a:t>"The Roman Emperor Claudius had obtained great victories in Great Britain. On his return to Rome there was great rejoicing. Herod thought he would gain great favor with the emperor by a grand festival in his honor in Caesarea, to which he hastened from Jerusalem. On the morning of the second day the theatre was filled with a mass of human beings to witness the inhuman exhibition of gladiators who fought one another for public amusement. Herod appeared in a magnificent robe, sparkling with silver. As the rays of the early morning sun fell upon him, the eyes of the beholders were dazzled by the brilliant robe. Flattered by their foolish cries of admiration he made an oration to the people who gave a shout, crying, 'It is the voice of a God and not of a man.' He was willing to be so called, though this was blasphemy, giving to a man what belongs to God alone. 'Immediately the angel of the Lord smote him because he gave not God the glory.' This was very different from the experience of Peter in prison when the angel of the Lord came upon him, and smote him upon the side; and led him from death.</a:t>
            </a:r>
          </a:p>
          <a:p>
            <a:pPr fontAlgn="base"/>
            <a:r>
              <a:rPr lang="en-US" sz="1050" dirty="0"/>
              <a:t>"The smiting of Herod by the angel was with a dreadful disease such as had caused the death of his grandfather. He was carried from the theatre to his palace where he, lingered five days in agony until death closed his life in the fifty-fourth year of his age. It was the fourth year of his reign over the region where had ruled his grandfather, whose wicked example he had followed to a like inglorious end.</a:t>
            </a:r>
          </a:p>
          <a:p>
            <a:pPr fontAlgn="base"/>
            <a:r>
              <a:rPr lang="en-US" sz="1050" dirty="0"/>
              <a:t>"When in the theatre the scene was suddenly changed from the gladiatorial and other wicked amusements to the judgment on the king, the multitude fled, rending their clothes according to the custom in horror." (</a:t>
            </a:r>
            <a:r>
              <a:rPr lang="en-US" sz="1050" i="1" dirty="0"/>
              <a:t>Ancient Apostles</a:t>
            </a:r>
            <a:r>
              <a:rPr lang="en-US" sz="1050" dirty="0"/>
              <a:t>, 158-9.)</a:t>
            </a:r>
          </a:p>
        </p:txBody>
      </p:sp>
    </p:spTree>
    <p:extLst>
      <p:ext uri="{BB962C8B-B14F-4D97-AF65-F5344CB8AC3E}">
        <p14:creationId xmlns:p14="http://schemas.microsoft.com/office/powerpoint/2010/main" val="25354711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20904"/>
            <a:ext cx="6096000" cy="3046988"/>
          </a:xfrm>
          <a:prstGeom prst="rect">
            <a:avLst/>
          </a:prstGeom>
          <a:ln>
            <a:solidFill>
              <a:schemeClr val="tx1"/>
            </a:solidFill>
          </a:ln>
        </p:spPr>
        <p:txBody>
          <a:bodyPr>
            <a:spAutoFit/>
          </a:bodyPr>
          <a:lstStyle/>
          <a:p>
            <a:r>
              <a:rPr lang="en-US" sz="1200" b="1" dirty="0">
                <a:solidFill>
                  <a:srgbClr val="333333"/>
                </a:solidFill>
                <a:latin typeface="Calibri" panose="020F0502020204030204" pitchFamily="34" charset="0"/>
              </a:rPr>
              <a:t>The Herodian family </a:t>
            </a:r>
            <a:r>
              <a:rPr lang="en-US" sz="1200" dirty="0">
                <a:solidFill>
                  <a:srgbClr val="333333"/>
                </a:solidFill>
                <a:latin typeface="Calibri" panose="020F0502020204030204" pitchFamily="34" charset="0"/>
              </a:rPr>
              <a:t>were </a:t>
            </a:r>
            <a:r>
              <a:rPr lang="en-US" sz="1200" dirty="0" err="1">
                <a:solidFill>
                  <a:srgbClr val="333333"/>
                </a:solidFill>
                <a:latin typeface="Calibri" panose="020F0502020204030204" pitchFamily="34" charset="0"/>
              </a:rPr>
              <a:t>Idumeans</a:t>
            </a:r>
            <a:r>
              <a:rPr lang="en-US" sz="1200" dirty="0">
                <a:solidFill>
                  <a:srgbClr val="333333"/>
                </a:solidFill>
                <a:latin typeface="Calibri" panose="020F0502020204030204" pitchFamily="34" charset="0"/>
              </a:rPr>
              <a:t> by birth but had become converts to the Jewish faith. Their object was to found, under the protection of Rome, a semi-independent kingdom. By his marriage with </a:t>
            </a:r>
            <a:r>
              <a:rPr lang="en-US" sz="1200" dirty="0" err="1">
                <a:solidFill>
                  <a:srgbClr val="333333"/>
                </a:solidFill>
                <a:latin typeface="Calibri" panose="020F0502020204030204" pitchFamily="34" charset="0"/>
              </a:rPr>
              <a:t>Mariamne</a:t>
            </a:r>
            <a:r>
              <a:rPr lang="en-US" sz="1200" dirty="0">
                <a:solidFill>
                  <a:srgbClr val="333333"/>
                </a:solidFill>
                <a:latin typeface="Calibri" panose="020F0502020204030204" pitchFamily="34" charset="0"/>
              </a:rPr>
              <a:t>, Herod the Great allied himself with the family of the Maccabees, who had been for several generations the leaders of the patriotic party among the Jews. </a:t>
            </a:r>
          </a:p>
          <a:p>
            <a:endParaRPr lang="en-US" sz="1200" dirty="0">
              <a:solidFill>
                <a:srgbClr val="333333"/>
              </a:solidFill>
              <a:latin typeface="Calibri" panose="020F0502020204030204" pitchFamily="34" charset="0"/>
            </a:endParaRPr>
          </a:p>
          <a:p>
            <a:r>
              <a:rPr lang="en-US" sz="1200" b="1" dirty="0">
                <a:solidFill>
                  <a:srgbClr val="333333"/>
                </a:solidFill>
                <a:latin typeface="Calibri" panose="020F0502020204030204" pitchFamily="34" charset="0"/>
              </a:rPr>
              <a:t>Herod (The Great</a:t>
            </a:r>
            <a:r>
              <a:rPr lang="en-US" sz="1200" dirty="0">
                <a:solidFill>
                  <a:srgbClr val="333333"/>
                </a:solidFill>
                <a:latin typeface="Calibri" panose="020F0502020204030204" pitchFamily="34" charset="0"/>
              </a:rPr>
              <a:t>)  was a successful ruler and was on terms of friendship with Augustus, the Roman Emperor. In order to gain favor with his subjects, with whom he was most unpopular, he rebuilt the temple at an immense cost</a:t>
            </a:r>
          </a:p>
          <a:p>
            <a:endParaRPr lang="en-US" sz="1200" dirty="0">
              <a:solidFill>
                <a:srgbClr val="333333"/>
              </a:solidFill>
              <a:latin typeface="Calibri" panose="020F0502020204030204" pitchFamily="34" charset="0"/>
            </a:endParaRPr>
          </a:p>
          <a:p>
            <a:r>
              <a:rPr lang="en-US" sz="1200" dirty="0">
                <a:solidFill>
                  <a:srgbClr val="333333"/>
                </a:solidFill>
                <a:latin typeface="Calibri" panose="020F0502020204030204" pitchFamily="34" charset="0"/>
              </a:rPr>
              <a:t>His reign was disgraced by many acts of cruelty. In a fit of jealousy he had his wife, whom he dearly loved, put to death; later on he had her two sons, Alexander and </a:t>
            </a:r>
            <a:r>
              <a:rPr lang="en-US" sz="1200" dirty="0" err="1">
                <a:solidFill>
                  <a:srgbClr val="333333"/>
                </a:solidFill>
                <a:latin typeface="Calibri" panose="020F0502020204030204" pitchFamily="34" charset="0"/>
              </a:rPr>
              <a:t>Aristobulus</a:t>
            </a:r>
            <a:r>
              <a:rPr lang="en-US" sz="1200" dirty="0">
                <a:solidFill>
                  <a:srgbClr val="333333"/>
                </a:solidFill>
                <a:latin typeface="Calibri" panose="020F0502020204030204" pitchFamily="34" charset="0"/>
              </a:rPr>
              <a:t>, also murdered. In the same year in which he gave the order for the massacre of the infants at Bethlehem, he had Antipater, another of his own sons, put to death. A few months later Herod himself died. His kingdom was then divided between three of his sons: </a:t>
            </a:r>
            <a:r>
              <a:rPr lang="en-US" sz="1200" dirty="0" err="1">
                <a:solidFill>
                  <a:srgbClr val="333333"/>
                </a:solidFill>
                <a:latin typeface="Calibri" panose="020F0502020204030204" pitchFamily="34" charset="0"/>
              </a:rPr>
              <a:t>Archelaus</a:t>
            </a:r>
            <a:r>
              <a:rPr lang="en-US" sz="1200" dirty="0">
                <a:solidFill>
                  <a:srgbClr val="333333"/>
                </a:solidFill>
                <a:latin typeface="Calibri" panose="020F0502020204030204" pitchFamily="34" charset="0"/>
              </a:rPr>
              <a:t>, who received Judea, </a:t>
            </a:r>
            <a:r>
              <a:rPr lang="en-US" sz="1200" dirty="0" err="1">
                <a:solidFill>
                  <a:srgbClr val="333333"/>
                </a:solidFill>
                <a:latin typeface="Calibri" panose="020F0502020204030204" pitchFamily="34" charset="0"/>
              </a:rPr>
              <a:t>Idumea</a:t>
            </a:r>
            <a:r>
              <a:rPr lang="en-US" sz="1200" dirty="0">
                <a:solidFill>
                  <a:srgbClr val="333333"/>
                </a:solidFill>
                <a:latin typeface="Calibri" panose="020F0502020204030204" pitchFamily="34" charset="0"/>
              </a:rPr>
              <a:t>, and Samaria; Antipas, who had Galilee and </a:t>
            </a:r>
            <a:r>
              <a:rPr lang="en-US" sz="1200" dirty="0" err="1">
                <a:solidFill>
                  <a:srgbClr val="333333"/>
                </a:solidFill>
                <a:latin typeface="Calibri" panose="020F0502020204030204" pitchFamily="34" charset="0"/>
              </a:rPr>
              <a:t>Perea</a:t>
            </a:r>
            <a:r>
              <a:rPr lang="en-US" sz="1200" dirty="0">
                <a:solidFill>
                  <a:srgbClr val="333333"/>
                </a:solidFill>
                <a:latin typeface="Calibri" panose="020F0502020204030204" pitchFamily="34" charset="0"/>
              </a:rPr>
              <a:t>; and Philip, who had the northeast districts of Palestine.</a:t>
            </a:r>
            <a:endParaRPr lang="en-US" sz="1200" dirty="0"/>
          </a:p>
        </p:txBody>
      </p:sp>
      <p:sp>
        <p:nvSpPr>
          <p:cNvPr id="3" name="TextBox 2"/>
          <p:cNvSpPr txBox="1"/>
          <p:nvPr/>
        </p:nvSpPr>
        <p:spPr>
          <a:xfrm>
            <a:off x="4626428" y="0"/>
            <a:ext cx="3004458" cy="369332"/>
          </a:xfrm>
          <a:prstGeom prst="rect">
            <a:avLst/>
          </a:prstGeom>
          <a:noFill/>
        </p:spPr>
        <p:txBody>
          <a:bodyPr wrap="square" rtlCol="0">
            <a:spAutoFit/>
          </a:bodyPr>
          <a:lstStyle/>
          <a:p>
            <a:pPr algn="ctr"/>
            <a:r>
              <a:rPr lang="en-US" b="1" dirty="0"/>
              <a:t>Herodian Family</a:t>
            </a:r>
          </a:p>
        </p:txBody>
      </p:sp>
      <p:sp>
        <p:nvSpPr>
          <p:cNvPr id="4" name="Rectangle 3"/>
          <p:cNvSpPr/>
          <p:nvPr/>
        </p:nvSpPr>
        <p:spPr>
          <a:xfrm>
            <a:off x="0" y="3743075"/>
            <a:ext cx="6096000" cy="1938992"/>
          </a:xfrm>
          <a:prstGeom prst="rect">
            <a:avLst/>
          </a:prstGeom>
          <a:ln>
            <a:solidFill>
              <a:schemeClr val="tx1"/>
            </a:solidFill>
          </a:ln>
        </p:spPr>
        <p:txBody>
          <a:bodyPr>
            <a:spAutoFit/>
          </a:bodyPr>
          <a:lstStyle/>
          <a:p>
            <a:r>
              <a:rPr lang="en-US" sz="1200" b="1" dirty="0"/>
              <a:t>Herod (Antipas) </a:t>
            </a:r>
            <a:r>
              <a:rPr lang="en-US" sz="1200" dirty="0"/>
              <a:t>After a reign of nine years </a:t>
            </a:r>
            <a:r>
              <a:rPr lang="en-US" sz="1200" dirty="0" err="1"/>
              <a:t>Archelaus</a:t>
            </a:r>
            <a:r>
              <a:rPr lang="en-US" sz="1200" dirty="0"/>
              <a:t> was deposed by Augustus, and Judea was attached to the Roman province of Syria, being governed by a prefect. Antipas (called in the New Testament “Herod the tetrarch”) built as his capital </a:t>
            </a:r>
            <a:r>
              <a:rPr lang="en-US" sz="1200" dirty="0" err="1"/>
              <a:t>Tiberias</a:t>
            </a:r>
            <a:r>
              <a:rPr lang="en-US" sz="1200" dirty="0"/>
              <a:t> on the Sea of Galilee; he is frequently mentioned in the Gospels.</a:t>
            </a:r>
          </a:p>
          <a:p>
            <a:r>
              <a:rPr lang="en-US" sz="1200" dirty="0"/>
              <a:t>He took as his wife Herodias, the wife of his half-brother Philip. He was deposed by the Emperor Caligula and banished to </a:t>
            </a:r>
            <a:r>
              <a:rPr lang="en-US" sz="1200" dirty="0" err="1"/>
              <a:t>Lugdunum</a:t>
            </a:r>
            <a:r>
              <a:rPr lang="en-US" sz="1200" dirty="0"/>
              <a:t> in Gaul, </a:t>
            </a:r>
            <a:r>
              <a:rPr lang="en-US" sz="1200" cap="all" dirty="0"/>
              <a:t>A.D.</a:t>
            </a:r>
            <a:r>
              <a:rPr lang="en-US" sz="1200" dirty="0"/>
              <a:t> 39. Philip made Caesarea Philippi (previously called </a:t>
            </a:r>
            <a:r>
              <a:rPr lang="en-US" sz="1200" dirty="0" err="1"/>
              <a:t>Panias</a:t>
            </a:r>
            <a:r>
              <a:rPr lang="en-US" sz="1200" dirty="0"/>
              <a:t>) his capital and remained in possession of his tetrarchy until his death in </a:t>
            </a:r>
            <a:r>
              <a:rPr lang="en-US" sz="1200" cap="all" dirty="0"/>
              <a:t>A.D.</a:t>
            </a:r>
            <a:r>
              <a:rPr lang="en-US" sz="1200" dirty="0"/>
              <a:t> 33. His territory then became part of the province of Syria, but in </a:t>
            </a:r>
            <a:r>
              <a:rPr lang="en-US" sz="1200" cap="all" dirty="0"/>
              <a:t>A.D.</a:t>
            </a:r>
            <a:r>
              <a:rPr lang="en-US" sz="1200" dirty="0"/>
              <a:t> 37 it was given by Caligula, along with Abilene (the tetrarchy of </a:t>
            </a:r>
            <a:r>
              <a:rPr lang="en-US" sz="1200" dirty="0" err="1"/>
              <a:t>Lysanias</a:t>
            </a:r>
            <a:r>
              <a:rPr lang="en-US" sz="1200" dirty="0"/>
              <a:t>), </a:t>
            </a:r>
            <a:r>
              <a:rPr lang="en-US" sz="1200" b="1" dirty="0"/>
              <a:t>to Agrippa</a:t>
            </a:r>
            <a:r>
              <a:rPr lang="en-US" sz="1200" dirty="0"/>
              <a:t>, who was allowed to assume the title of king. </a:t>
            </a:r>
          </a:p>
        </p:txBody>
      </p:sp>
      <p:sp>
        <p:nvSpPr>
          <p:cNvPr id="5" name="Rectangle 4"/>
          <p:cNvSpPr/>
          <p:nvPr/>
        </p:nvSpPr>
        <p:spPr>
          <a:xfrm>
            <a:off x="0" y="5680732"/>
            <a:ext cx="6096000" cy="1200329"/>
          </a:xfrm>
          <a:prstGeom prst="rect">
            <a:avLst/>
          </a:prstGeom>
          <a:ln>
            <a:solidFill>
              <a:schemeClr val="tx1"/>
            </a:solidFill>
          </a:ln>
        </p:spPr>
        <p:txBody>
          <a:bodyPr>
            <a:spAutoFit/>
          </a:bodyPr>
          <a:lstStyle/>
          <a:p>
            <a:r>
              <a:rPr lang="en-US" sz="1200" b="1" dirty="0"/>
              <a:t>Herod Agrippa I:</a:t>
            </a:r>
          </a:p>
          <a:p>
            <a:r>
              <a:rPr lang="en-US" sz="1200" dirty="0"/>
              <a:t>On the deposition of Antipas he obtained the tetrarchy of Galilee, and in </a:t>
            </a:r>
            <a:r>
              <a:rPr lang="en-US" sz="1200" cap="all" dirty="0"/>
              <a:t>A.D.</a:t>
            </a:r>
            <a:r>
              <a:rPr lang="en-US" sz="1200" dirty="0"/>
              <a:t> 41, on the accession of the Emperor Claudius, he received Judea and Samaria as well, and so became ruler of the whole territory governed by his grandfather. He lived in Jerusalem and was anxious to be regarded as an orthodox Jew. </a:t>
            </a:r>
            <a:r>
              <a:rPr lang="en-US" sz="1200" b="1" dirty="0"/>
              <a:t>He began a persecution of the Church and put James to death, Peter escaping by a miracle (Acts 12:1–23). His death is described in Acts 12:20–23.</a:t>
            </a:r>
            <a:r>
              <a:rPr lang="en-US" sz="1200" dirty="0"/>
              <a:t> </a:t>
            </a:r>
          </a:p>
        </p:txBody>
      </p:sp>
      <p:sp>
        <p:nvSpPr>
          <p:cNvPr id="6" name="Rectangle 5"/>
          <p:cNvSpPr/>
          <p:nvPr/>
        </p:nvSpPr>
        <p:spPr>
          <a:xfrm>
            <a:off x="6096000" y="510018"/>
            <a:ext cx="6096000" cy="5170646"/>
          </a:xfrm>
          <a:prstGeom prst="rect">
            <a:avLst/>
          </a:prstGeom>
          <a:ln>
            <a:solidFill>
              <a:schemeClr val="tx1"/>
            </a:solidFill>
          </a:ln>
        </p:spPr>
        <p:txBody>
          <a:bodyPr>
            <a:spAutoFit/>
          </a:bodyPr>
          <a:lstStyle/>
          <a:p>
            <a:r>
              <a:rPr lang="en-US" sz="1200" b="1" dirty="0"/>
              <a:t>Herod Agrippa II:</a:t>
            </a:r>
          </a:p>
          <a:p>
            <a:r>
              <a:rPr lang="en-US" sz="1200" dirty="0"/>
              <a:t>Herod Agrippa I’s son (Agrippa II), was allowed by the Emperor Claudius to succeed to only a small part of his father’s dominions. He never ruled Jerusalem. He was the 7</a:t>
            </a:r>
            <a:r>
              <a:rPr lang="en-US" sz="1200" baseline="30000" dirty="0"/>
              <a:t>th</a:t>
            </a:r>
            <a:r>
              <a:rPr lang="en-US" sz="1200" dirty="0"/>
              <a:t> king and last king of the Herodian Dynasty.  He is mentioned in Acts 25:13.</a:t>
            </a:r>
          </a:p>
          <a:p>
            <a:r>
              <a:rPr lang="en-US" sz="1200" dirty="0"/>
              <a:t>He was only seventeen when his father died. Claudius kept him in Rome, and sent </a:t>
            </a:r>
            <a:r>
              <a:rPr lang="en-US" sz="1200" dirty="0" err="1"/>
              <a:t>Cuspius</a:t>
            </a:r>
            <a:r>
              <a:rPr lang="en-US" sz="1200" dirty="0"/>
              <a:t> </a:t>
            </a:r>
            <a:r>
              <a:rPr lang="en-US" sz="1200" dirty="0" err="1"/>
              <a:t>Fadus</a:t>
            </a:r>
            <a:r>
              <a:rPr lang="en-US" sz="1200" dirty="0"/>
              <a:t> to govern the Roman province of Judea. While in Rome, he voiced support for the Jews to Claudius, and spoke against the Samaritans.</a:t>
            </a:r>
          </a:p>
          <a:p>
            <a:r>
              <a:rPr lang="en-US" sz="1200" dirty="0"/>
              <a:t>The Jews only came in contact with him because he supervised the temple and appointed the high priests. In the New Testament he is mentioned as having paid a visit to Festus, the procurator, at Caesarea, where Paul delivered a speech before him in 60 A.D.</a:t>
            </a:r>
          </a:p>
          <a:p>
            <a:endParaRPr lang="en-US" sz="1200" dirty="0"/>
          </a:p>
          <a:p>
            <a:r>
              <a:rPr lang="en-US" sz="1200" dirty="0"/>
              <a:t>His sister, Berenice became Emperor Titus’ mistress. His sister Drusilla, married Roman procurator Felix, and also heard Paul speak (Acts 24:24). </a:t>
            </a:r>
          </a:p>
          <a:p>
            <a:endParaRPr lang="en-US" sz="1200" dirty="0"/>
          </a:p>
          <a:p>
            <a:r>
              <a:rPr lang="en-US" sz="1200" dirty="0"/>
              <a:t>Between 52 and 60 A.D., he arbitrarily appointed several high priests, which angered the Jews. The Jews also hated him for adopting heathen emblems on his coins.</a:t>
            </a:r>
          </a:p>
          <a:p>
            <a:endParaRPr lang="en-US" sz="1200" dirty="0"/>
          </a:p>
          <a:p>
            <a:r>
              <a:rPr lang="en-US" sz="1200" dirty="0"/>
              <a:t>The Apostle Paul pleaded his case at Caesarea </a:t>
            </a:r>
            <a:r>
              <a:rPr lang="en-US" sz="1200" dirty="0" err="1"/>
              <a:t>Maritima</a:t>
            </a:r>
            <a:r>
              <a:rPr lang="en-US" sz="1200" dirty="0"/>
              <a:t> before Herod Agrippa II and his sister Berenice, possibly in 59 A.D. The Roman procurator, Festus, was also present. Paul presented his salvation testimony. He also gave an impassioned plea for his audience to consider the Lordship of Jesus Christ. Herod Agrippa II mocked Paul for trying to make him a Christian, but he rejected his personal need for salvation.</a:t>
            </a:r>
          </a:p>
          <a:p>
            <a:endParaRPr lang="en-US" sz="1200" dirty="0"/>
          </a:p>
          <a:p>
            <a:r>
              <a:rPr lang="en-US" sz="1200" dirty="0"/>
              <a:t>According to </a:t>
            </a:r>
            <a:r>
              <a:rPr lang="en-US" sz="1200" dirty="0" err="1"/>
              <a:t>Photius</a:t>
            </a:r>
            <a:r>
              <a:rPr lang="en-US" sz="1200" dirty="0"/>
              <a:t>, Agrippa died, childless, at the age of seventy.</a:t>
            </a:r>
          </a:p>
          <a:p>
            <a:endParaRPr lang="en-US" sz="1200" dirty="0"/>
          </a:p>
          <a:p>
            <a:r>
              <a:rPr lang="en-US" sz="1200" dirty="0"/>
              <a:t>Dr. Merrill's Seminary Papers and other Reflections</a:t>
            </a:r>
          </a:p>
          <a:p>
            <a:endParaRPr lang="en-US" sz="1200" dirty="0"/>
          </a:p>
        </p:txBody>
      </p:sp>
      <p:sp>
        <p:nvSpPr>
          <p:cNvPr id="7" name="Rectangle 6"/>
          <p:cNvSpPr/>
          <p:nvPr/>
        </p:nvSpPr>
        <p:spPr>
          <a:xfrm>
            <a:off x="6374227" y="6063734"/>
            <a:ext cx="1787669" cy="369332"/>
          </a:xfrm>
          <a:prstGeom prst="rect">
            <a:avLst/>
          </a:prstGeom>
        </p:spPr>
        <p:txBody>
          <a:bodyPr wrap="none">
            <a:spAutoFit/>
          </a:bodyPr>
          <a:lstStyle/>
          <a:p>
            <a:r>
              <a:rPr lang="en-US" dirty="0">
                <a:latin typeface="Arial" panose="020B0604020202020204" pitchFamily="34" charset="0"/>
              </a:rPr>
              <a:t>Bible Dictionary</a:t>
            </a:r>
            <a:endParaRPr lang="en-US" b="0" i="0" dirty="0">
              <a:effectLst/>
              <a:latin typeface="Arial" panose="020B0604020202020204" pitchFamily="34" charset="0"/>
            </a:endParaRPr>
          </a:p>
        </p:txBody>
      </p:sp>
    </p:spTree>
    <p:extLst>
      <p:ext uri="{BB962C8B-B14F-4D97-AF65-F5344CB8AC3E}">
        <p14:creationId xmlns:p14="http://schemas.microsoft.com/office/powerpoint/2010/main" val="19388854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8B4AAFA-D199-4A46-AF72-275FFAEF8E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686555"/>
            <a:ext cx="12192000" cy="2862322"/>
          </a:xfrm>
          <a:prstGeom prst="rect">
            <a:avLst/>
          </a:prstGeom>
          <a:noFill/>
        </p:spPr>
        <p:txBody>
          <a:bodyPr wrap="square" rtlCol="0">
            <a:spAutoFit/>
          </a:bodyPr>
          <a:lstStyle/>
          <a:p>
            <a:pPr algn="ctr"/>
            <a:r>
              <a:rPr lang="en-US" sz="6000" dirty="0">
                <a:solidFill>
                  <a:schemeClr val="bg1"/>
                </a:solidFill>
                <a:latin typeface="Georgia" pitchFamily="18" charset="0"/>
              </a:rPr>
              <a:t>Missionary Life</a:t>
            </a:r>
          </a:p>
          <a:p>
            <a:pPr algn="ctr"/>
            <a:r>
              <a:rPr lang="en-US" sz="6000" dirty="0">
                <a:solidFill>
                  <a:schemeClr val="bg1"/>
                </a:solidFill>
                <a:latin typeface="Georgia" pitchFamily="18" charset="0"/>
              </a:rPr>
              <a:t>Yesterday and Today</a:t>
            </a:r>
          </a:p>
          <a:p>
            <a:pPr algn="ctr"/>
            <a:r>
              <a:rPr lang="en-US" sz="6000" dirty="0">
                <a:solidFill>
                  <a:schemeClr val="bg1"/>
                </a:solidFill>
                <a:latin typeface="Georgia" pitchFamily="18" charset="0"/>
              </a:rPr>
              <a:t>Acts 13-14</a:t>
            </a:r>
            <a:endParaRPr lang="en-US" sz="4400" dirty="0">
              <a:solidFill>
                <a:schemeClr val="bg1"/>
              </a:solidFill>
              <a:latin typeface="Georgia" pitchFamily="18" charset="0"/>
            </a:endParaRPr>
          </a:p>
        </p:txBody>
      </p:sp>
      <p:grpSp>
        <p:nvGrpSpPr>
          <p:cNvPr id="70" name="Group 3"/>
          <p:cNvGrpSpPr/>
          <p:nvPr/>
        </p:nvGrpSpPr>
        <p:grpSpPr>
          <a:xfrm>
            <a:off x="2169331" y="2697614"/>
            <a:ext cx="1690582" cy="3296948"/>
            <a:chOff x="2719987" y="421811"/>
            <a:chExt cx="2264752" cy="4416684"/>
          </a:xfrm>
        </p:grpSpPr>
        <p:sp>
          <p:nvSpPr>
            <p:cNvPr id="71" name="Cloud 70"/>
            <p:cNvSpPr/>
            <p:nvPr/>
          </p:nvSpPr>
          <p:spPr>
            <a:xfrm rot="10542275">
              <a:off x="3053605" y="454278"/>
              <a:ext cx="1524000" cy="2288711"/>
            </a:xfrm>
            <a:prstGeom prst="clou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4343400" y="2971800"/>
              <a:ext cx="4572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2819400" y="2971800"/>
              <a:ext cx="4572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153"/>
            <p:cNvGrpSpPr/>
            <p:nvPr/>
          </p:nvGrpSpPr>
          <p:grpSpPr>
            <a:xfrm rot="18842096">
              <a:off x="3829933" y="4187416"/>
              <a:ext cx="678502" cy="623656"/>
              <a:chOff x="5587923" y="3063924"/>
              <a:chExt cx="955533" cy="914400"/>
            </a:xfrm>
          </p:grpSpPr>
          <p:sp>
            <p:nvSpPr>
              <p:cNvPr id="226" name="Oval 154"/>
              <p:cNvSpPr/>
              <p:nvPr/>
            </p:nvSpPr>
            <p:spPr>
              <a:xfrm rot="1937868">
                <a:off x="5759733" y="3063924"/>
                <a:ext cx="609600" cy="914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155"/>
              <p:cNvSpPr/>
              <p:nvPr/>
            </p:nvSpPr>
            <p:spPr>
              <a:xfrm rot="1937868">
                <a:off x="5587923" y="3441283"/>
                <a:ext cx="649478" cy="469462"/>
              </a:xfrm>
              <a:prstGeom prst="ellipse">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8" name="Group 75"/>
              <p:cNvGrpSpPr/>
              <p:nvPr/>
            </p:nvGrpSpPr>
            <p:grpSpPr>
              <a:xfrm rot="17830732">
                <a:off x="5912676" y="2972718"/>
                <a:ext cx="501400" cy="760161"/>
                <a:chOff x="5715000" y="1334125"/>
                <a:chExt cx="1404079" cy="4399613"/>
              </a:xfrm>
            </p:grpSpPr>
            <p:grpSp>
              <p:nvGrpSpPr>
                <p:cNvPr id="229" name="Group 11"/>
                <p:cNvGrpSpPr/>
                <p:nvPr/>
              </p:nvGrpSpPr>
              <p:grpSpPr>
                <a:xfrm>
                  <a:off x="5715000" y="1447800"/>
                  <a:ext cx="1371600" cy="1765092"/>
                  <a:chOff x="5715000" y="1447800"/>
                  <a:chExt cx="1371600" cy="1765092"/>
                </a:xfrm>
              </p:grpSpPr>
              <p:sp>
                <p:nvSpPr>
                  <p:cNvPr id="241" name="Multiply 4"/>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2" name="Group 7"/>
                  <p:cNvGrpSpPr/>
                  <p:nvPr/>
                </p:nvGrpSpPr>
                <p:grpSpPr>
                  <a:xfrm>
                    <a:off x="6172200" y="1981200"/>
                    <a:ext cx="458449" cy="1231692"/>
                    <a:chOff x="6172200" y="1981200"/>
                    <a:chExt cx="458449" cy="1231692"/>
                  </a:xfrm>
                </p:grpSpPr>
                <p:sp>
                  <p:nvSpPr>
                    <p:cNvPr id="243" name="Diamond 242"/>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Diamond 243"/>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0" name="Group 12"/>
                <p:cNvGrpSpPr/>
                <p:nvPr/>
              </p:nvGrpSpPr>
              <p:grpSpPr>
                <a:xfrm>
                  <a:off x="5732489" y="2714469"/>
                  <a:ext cx="1371600" cy="1765092"/>
                  <a:chOff x="5715000" y="1447800"/>
                  <a:chExt cx="1371600" cy="1765092"/>
                </a:xfrm>
              </p:grpSpPr>
              <p:sp>
                <p:nvSpPr>
                  <p:cNvPr id="237" name="Multiply 165"/>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8" name="Group 7"/>
                  <p:cNvGrpSpPr/>
                  <p:nvPr/>
                </p:nvGrpSpPr>
                <p:grpSpPr>
                  <a:xfrm>
                    <a:off x="6172200" y="1981200"/>
                    <a:ext cx="458449" cy="1231692"/>
                    <a:chOff x="6172200" y="1981200"/>
                    <a:chExt cx="458449" cy="1231692"/>
                  </a:xfrm>
                </p:grpSpPr>
                <p:sp>
                  <p:nvSpPr>
                    <p:cNvPr id="239" name="Diamond 238"/>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Diamond 239"/>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Group 17"/>
                <p:cNvGrpSpPr/>
                <p:nvPr/>
              </p:nvGrpSpPr>
              <p:grpSpPr>
                <a:xfrm>
                  <a:off x="5747479" y="3968646"/>
                  <a:ext cx="1371600" cy="1765092"/>
                  <a:chOff x="5715000" y="1447800"/>
                  <a:chExt cx="1371600" cy="1765092"/>
                </a:xfrm>
              </p:grpSpPr>
              <p:sp>
                <p:nvSpPr>
                  <p:cNvPr id="233" name="Multiply 161"/>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4" name="Group 30"/>
                  <p:cNvGrpSpPr/>
                  <p:nvPr/>
                </p:nvGrpSpPr>
                <p:grpSpPr>
                  <a:xfrm>
                    <a:off x="6172200" y="1981200"/>
                    <a:ext cx="458449" cy="1231692"/>
                    <a:chOff x="6172200" y="1981200"/>
                    <a:chExt cx="458449" cy="1231692"/>
                  </a:xfrm>
                </p:grpSpPr>
                <p:sp>
                  <p:nvSpPr>
                    <p:cNvPr id="235" name="Diamond 234"/>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Diamond 235"/>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2" name="Diamond 160"/>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5" name="Group 152"/>
            <p:cNvGrpSpPr/>
            <p:nvPr/>
          </p:nvGrpSpPr>
          <p:grpSpPr>
            <a:xfrm>
              <a:off x="3240960" y="4191000"/>
              <a:ext cx="678742" cy="623656"/>
              <a:chOff x="5587585" y="3063924"/>
              <a:chExt cx="955871" cy="914400"/>
            </a:xfrm>
          </p:grpSpPr>
          <p:sp>
            <p:nvSpPr>
              <p:cNvPr id="207" name="Oval 206"/>
              <p:cNvSpPr/>
              <p:nvPr/>
            </p:nvSpPr>
            <p:spPr>
              <a:xfrm rot="1937868">
                <a:off x="5759733" y="3063924"/>
                <a:ext cx="609600" cy="914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p:cNvSpPr/>
              <p:nvPr/>
            </p:nvSpPr>
            <p:spPr>
              <a:xfrm rot="1937868">
                <a:off x="5587585" y="3485461"/>
                <a:ext cx="649478" cy="469462"/>
              </a:xfrm>
              <a:prstGeom prst="ellipse">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9" name="Group 75"/>
              <p:cNvGrpSpPr/>
              <p:nvPr/>
            </p:nvGrpSpPr>
            <p:grpSpPr>
              <a:xfrm rot="17830732">
                <a:off x="5912676" y="2972718"/>
                <a:ext cx="501400" cy="760161"/>
                <a:chOff x="5715000" y="1334125"/>
                <a:chExt cx="1404079" cy="4399613"/>
              </a:xfrm>
            </p:grpSpPr>
            <p:grpSp>
              <p:nvGrpSpPr>
                <p:cNvPr id="210" name="Group 11"/>
                <p:cNvGrpSpPr/>
                <p:nvPr/>
              </p:nvGrpSpPr>
              <p:grpSpPr>
                <a:xfrm>
                  <a:off x="5715000" y="1447800"/>
                  <a:ext cx="1371600" cy="1765092"/>
                  <a:chOff x="5715000" y="1447800"/>
                  <a:chExt cx="1371600" cy="1765092"/>
                </a:xfrm>
              </p:grpSpPr>
              <p:sp>
                <p:nvSpPr>
                  <p:cNvPr id="222" name="Multiply 4"/>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Group 7"/>
                  <p:cNvGrpSpPr/>
                  <p:nvPr/>
                </p:nvGrpSpPr>
                <p:grpSpPr>
                  <a:xfrm>
                    <a:off x="6172200" y="1981200"/>
                    <a:ext cx="458449" cy="1231692"/>
                    <a:chOff x="6172200" y="1981200"/>
                    <a:chExt cx="458449" cy="1231692"/>
                  </a:xfrm>
                </p:grpSpPr>
                <p:sp>
                  <p:nvSpPr>
                    <p:cNvPr id="224" name="Diamond 90"/>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Diamond 91"/>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Group 12"/>
                <p:cNvGrpSpPr/>
                <p:nvPr/>
              </p:nvGrpSpPr>
              <p:grpSpPr>
                <a:xfrm>
                  <a:off x="5732489" y="2714469"/>
                  <a:ext cx="1371600" cy="1765092"/>
                  <a:chOff x="5715000" y="1447800"/>
                  <a:chExt cx="1371600" cy="1765092"/>
                </a:xfrm>
              </p:grpSpPr>
              <p:sp>
                <p:nvSpPr>
                  <p:cNvPr id="218" name="Multiply 84"/>
                  <p:cNvSpPr/>
                  <p:nvPr/>
                </p:nvSpPr>
                <p:spPr>
                  <a:xfrm>
                    <a:off x="5715000" y="1447800"/>
                    <a:ext cx="1371600" cy="1676400"/>
                  </a:xfrm>
                  <a:prstGeom prst="mathMultiply">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9" name="Group 7"/>
                  <p:cNvGrpSpPr/>
                  <p:nvPr/>
                </p:nvGrpSpPr>
                <p:grpSpPr>
                  <a:xfrm>
                    <a:off x="6172200" y="1981200"/>
                    <a:ext cx="458449" cy="1231692"/>
                    <a:chOff x="6172200" y="1981200"/>
                    <a:chExt cx="458449" cy="1231692"/>
                  </a:xfrm>
                </p:grpSpPr>
                <p:sp>
                  <p:nvSpPr>
                    <p:cNvPr id="220" name="Diamond 86"/>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Diamond 87"/>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2" name="Group 17"/>
                <p:cNvGrpSpPr/>
                <p:nvPr/>
              </p:nvGrpSpPr>
              <p:grpSpPr>
                <a:xfrm>
                  <a:off x="5747479" y="3968646"/>
                  <a:ext cx="1371600" cy="1765092"/>
                  <a:chOff x="5715000" y="1447800"/>
                  <a:chExt cx="1371600" cy="1765092"/>
                </a:xfrm>
              </p:grpSpPr>
              <p:sp>
                <p:nvSpPr>
                  <p:cNvPr id="214" name="Multiply 80"/>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5" name="Group 30"/>
                  <p:cNvGrpSpPr/>
                  <p:nvPr/>
                </p:nvGrpSpPr>
                <p:grpSpPr>
                  <a:xfrm>
                    <a:off x="6172200" y="1981200"/>
                    <a:ext cx="458449" cy="1231692"/>
                    <a:chOff x="6172200" y="1981200"/>
                    <a:chExt cx="458449" cy="1231692"/>
                  </a:xfrm>
                </p:grpSpPr>
                <p:sp>
                  <p:nvSpPr>
                    <p:cNvPr id="216" name="Diamond 82"/>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Diamond 83"/>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3" name="Diamond 79"/>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6" name="Trapezoid 75"/>
            <p:cNvSpPr/>
            <p:nvPr/>
          </p:nvSpPr>
          <p:spPr>
            <a:xfrm>
              <a:off x="3124200" y="2133600"/>
              <a:ext cx="1447800" cy="2241030"/>
            </a:xfrm>
            <a:prstGeom prst="trapezoid">
              <a:avLst>
                <a:gd name="adj" fmla="val 28107"/>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111"/>
            <p:cNvGrpSpPr/>
            <p:nvPr/>
          </p:nvGrpSpPr>
          <p:grpSpPr>
            <a:xfrm rot="897050">
              <a:off x="2719987" y="1716055"/>
              <a:ext cx="1219200" cy="1752181"/>
              <a:chOff x="5128127" y="2215744"/>
              <a:chExt cx="1219200" cy="1289455"/>
            </a:xfrm>
          </p:grpSpPr>
          <p:sp>
            <p:nvSpPr>
              <p:cNvPr id="189" name="Trapezoid 112"/>
              <p:cNvSpPr/>
              <p:nvPr/>
            </p:nvSpPr>
            <p:spPr>
              <a:xfrm>
                <a:off x="5128127" y="2215744"/>
                <a:ext cx="1219200" cy="1264169"/>
              </a:xfrm>
              <a:prstGeom prst="trapezoid">
                <a:avLst>
                  <a:gd name="adj" fmla="val 43214"/>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0" name="Group 93"/>
              <p:cNvGrpSpPr/>
              <p:nvPr/>
            </p:nvGrpSpPr>
            <p:grpSpPr>
              <a:xfrm rot="16200000">
                <a:off x="5483903" y="2780675"/>
                <a:ext cx="467193" cy="981856"/>
                <a:chOff x="5715000" y="1334125"/>
                <a:chExt cx="1404079" cy="4399613"/>
              </a:xfrm>
            </p:grpSpPr>
            <p:grpSp>
              <p:nvGrpSpPr>
                <p:cNvPr id="191" name="Group 11"/>
                <p:cNvGrpSpPr/>
                <p:nvPr/>
              </p:nvGrpSpPr>
              <p:grpSpPr>
                <a:xfrm>
                  <a:off x="5715000" y="1447800"/>
                  <a:ext cx="1371600" cy="1765092"/>
                  <a:chOff x="5715000" y="1447800"/>
                  <a:chExt cx="1371600" cy="1765092"/>
                </a:xfrm>
              </p:grpSpPr>
              <p:sp>
                <p:nvSpPr>
                  <p:cNvPr id="203" name="Multiply 4"/>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4" name="Group 7"/>
                  <p:cNvGrpSpPr/>
                  <p:nvPr/>
                </p:nvGrpSpPr>
                <p:grpSpPr>
                  <a:xfrm>
                    <a:off x="6172200" y="1981200"/>
                    <a:ext cx="458449" cy="1231692"/>
                    <a:chOff x="6172200" y="1981200"/>
                    <a:chExt cx="458449" cy="1231692"/>
                  </a:xfrm>
                </p:grpSpPr>
                <p:sp>
                  <p:nvSpPr>
                    <p:cNvPr id="205" name="Diamond 204"/>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Diamond 205"/>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2" name="Group 12"/>
                <p:cNvGrpSpPr/>
                <p:nvPr/>
              </p:nvGrpSpPr>
              <p:grpSpPr>
                <a:xfrm>
                  <a:off x="5732489" y="2714469"/>
                  <a:ext cx="1371600" cy="1765092"/>
                  <a:chOff x="5715000" y="1447800"/>
                  <a:chExt cx="1371600" cy="1765092"/>
                </a:xfrm>
              </p:grpSpPr>
              <p:sp>
                <p:nvSpPr>
                  <p:cNvPr id="199" name="Multiply 122"/>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0" name="Group 7"/>
                  <p:cNvGrpSpPr/>
                  <p:nvPr/>
                </p:nvGrpSpPr>
                <p:grpSpPr>
                  <a:xfrm>
                    <a:off x="6172200" y="1981200"/>
                    <a:ext cx="458449" cy="1231692"/>
                    <a:chOff x="6172200" y="1981200"/>
                    <a:chExt cx="458449" cy="1231692"/>
                  </a:xfrm>
                </p:grpSpPr>
                <p:sp>
                  <p:nvSpPr>
                    <p:cNvPr id="201" name="Diamond 124"/>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Diamond 201"/>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3" name="Group 17"/>
                <p:cNvGrpSpPr/>
                <p:nvPr/>
              </p:nvGrpSpPr>
              <p:grpSpPr>
                <a:xfrm>
                  <a:off x="5747479" y="3968646"/>
                  <a:ext cx="1371600" cy="1765092"/>
                  <a:chOff x="5715000" y="1447800"/>
                  <a:chExt cx="1371600" cy="1765092"/>
                </a:xfrm>
              </p:grpSpPr>
              <p:sp>
                <p:nvSpPr>
                  <p:cNvPr id="195" name="Multiply 194"/>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6" name="Group 30"/>
                  <p:cNvGrpSpPr/>
                  <p:nvPr/>
                </p:nvGrpSpPr>
                <p:grpSpPr>
                  <a:xfrm>
                    <a:off x="6172200" y="1981200"/>
                    <a:ext cx="458449" cy="1231692"/>
                    <a:chOff x="6172200" y="1981200"/>
                    <a:chExt cx="458449" cy="1231692"/>
                  </a:xfrm>
                </p:grpSpPr>
                <p:sp>
                  <p:nvSpPr>
                    <p:cNvPr id="197" name="Diamond 196"/>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Diamond 121"/>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4" name="Diamond 117"/>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8" name="Trapezoid 77"/>
            <p:cNvSpPr/>
            <p:nvPr/>
          </p:nvSpPr>
          <p:spPr>
            <a:xfrm rot="20826686">
              <a:off x="3671472" y="1791860"/>
              <a:ext cx="1219200" cy="1628567"/>
            </a:xfrm>
            <a:prstGeom prst="trapezoid">
              <a:avLst>
                <a:gd name="adj" fmla="val 39333"/>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93"/>
            <p:cNvGrpSpPr/>
            <p:nvPr/>
          </p:nvGrpSpPr>
          <p:grpSpPr>
            <a:xfrm rot="15426686">
              <a:off x="4136832" y="2583350"/>
              <a:ext cx="601862" cy="1093953"/>
              <a:chOff x="5715000" y="1334125"/>
              <a:chExt cx="1404079" cy="4399613"/>
            </a:xfrm>
          </p:grpSpPr>
          <p:grpSp>
            <p:nvGrpSpPr>
              <p:cNvPr id="173" name="Group 11"/>
              <p:cNvGrpSpPr/>
              <p:nvPr/>
            </p:nvGrpSpPr>
            <p:grpSpPr>
              <a:xfrm>
                <a:off x="5715000" y="1447800"/>
                <a:ext cx="1371600" cy="1765092"/>
                <a:chOff x="5715000" y="1447800"/>
                <a:chExt cx="1371600" cy="1765092"/>
              </a:xfrm>
            </p:grpSpPr>
            <p:sp>
              <p:nvSpPr>
                <p:cNvPr id="185" name="Multiply 4"/>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6" name="Group 7"/>
                <p:cNvGrpSpPr/>
                <p:nvPr/>
              </p:nvGrpSpPr>
              <p:grpSpPr>
                <a:xfrm>
                  <a:off x="6172200" y="1981200"/>
                  <a:ext cx="458449" cy="1231692"/>
                  <a:chOff x="6172200" y="1981200"/>
                  <a:chExt cx="458449" cy="1231692"/>
                </a:xfrm>
              </p:grpSpPr>
              <p:sp>
                <p:nvSpPr>
                  <p:cNvPr id="187" name="Diamond 186"/>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Diamond 187"/>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4" name="Group 12"/>
              <p:cNvGrpSpPr/>
              <p:nvPr/>
            </p:nvGrpSpPr>
            <p:grpSpPr>
              <a:xfrm>
                <a:off x="5732489" y="2714469"/>
                <a:ext cx="1371600" cy="1765092"/>
                <a:chOff x="5715000" y="1447800"/>
                <a:chExt cx="1371600" cy="1765092"/>
              </a:xfrm>
            </p:grpSpPr>
            <p:sp>
              <p:nvSpPr>
                <p:cNvPr id="181" name="Multiply 180"/>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7"/>
                <p:cNvGrpSpPr/>
                <p:nvPr/>
              </p:nvGrpSpPr>
              <p:grpSpPr>
                <a:xfrm>
                  <a:off x="6172200" y="1981200"/>
                  <a:ext cx="458449" cy="1231692"/>
                  <a:chOff x="6172200" y="1981200"/>
                  <a:chExt cx="458449" cy="1231692"/>
                </a:xfrm>
              </p:grpSpPr>
              <p:sp>
                <p:nvSpPr>
                  <p:cNvPr id="183" name="Diamond 182"/>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Diamond 183"/>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5" name="Group 17"/>
              <p:cNvGrpSpPr/>
              <p:nvPr/>
            </p:nvGrpSpPr>
            <p:grpSpPr>
              <a:xfrm>
                <a:off x="5747479" y="3968646"/>
                <a:ext cx="1371600" cy="1765092"/>
                <a:chOff x="5715000" y="1447800"/>
                <a:chExt cx="1371600" cy="1765092"/>
              </a:xfrm>
            </p:grpSpPr>
            <p:sp>
              <p:nvSpPr>
                <p:cNvPr id="177" name="Multiply 176"/>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8" name="Group 30"/>
                <p:cNvGrpSpPr/>
                <p:nvPr/>
              </p:nvGrpSpPr>
              <p:grpSpPr>
                <a:xfrm>
                  <a:off x="6172200" y="1981200"/>
                  <a:ext cx="458449" cy="1231692"/>
                  <a:chOff x="6172200" y="1981200"/>
                  <a:chExt cx="458449" cy="1231692"/>
                </a:xfrm>
              </p:grpSpPr>
              <p:sp>
                <p:nvSpPr>
                  <p:cNvPr id="179" name="Diamond 178"/>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Diamond 179"/>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6" name="Diamond 175"/>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0" name="Trapezoid 79"/>
            <p:cNvSpPr/>
            <p:nvPr/>
          </p:nvSpPr>
          <p:spPr>
            <a:xfrm>
              <a:off x="3150432" y="1828800"/>
              <a:ext cx="1371600" cy="2241030"/>
            </a:xfrm>
            <a:prstGeom prst="trapezoid">
              <a:avLst>
                <a:gd name="adj" fmla="val 25001"/>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rapezoid 80"/>
            <p:cNvSpPr/>
            <p:nvPr/>
          </p:nvSpPr>
          <p:spPr>
            <a:xfrm rot="10800000">
              <a:off x="3666343" y="1863777"/>
              <a:ext cx="289810" cy="262328"/>
            </a:xfrm>
            <a:prstGeom prst="trapezoid">
              <a:avLst>
                <a:gd name="adj" fmla="val 0"/>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23"/>
            <p:cNvGrpSpPr/>
            <p:nvPr/>
          </p:nvGrpSpPr>
          <p:grpSpPr>
            <a:xfrm>
              <a:off x="3429000" y="1828800"/>
              <a:ext cx="244840" cy="640830"/>
              <a:chOff x="5715000" y="1334125"/>
              <a:chExt cx="1404079" cy="4399613"/>
            </a:xfrm>
          </p:grpSpPr>
          <p:grpSp>
            <p:nvGrpSpPr>
              <p:cNvPr id="157" name="Group 11"/>
              <p:cNvGrpSpPr/>
              <p:nvPr/>
            </p:nvGrpSpPr>
            <p:grpSpPr>
              <a:xfrm>
                <a:off x="5715000" y="1447800"/>
                <a:ext cx="1371600" cy="1765092"/>
                <a:chOff x="5715000" y="1447800"/>
                <a:chExt cx="1371600" cy="1765092"/>
              </a:xfrm>
            </p:grpSpPr>
            <p:sp>
              <p:nvSpPr>
                <p:cNvPr id="169" name="Multiply 4"/>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0" name="Group 7"/>
                <p:cNvGrpSpPr/>
                <p:nvPr/>
              </p:nvGrpSpPr>
              <p:grpSpPr>
                <a:xfrm>
                  <a:off x="6172200" y="1981200"/>
                  <a:ext cx="458449" cy="1231692"/>
                  <a:chOff x="6172200" y="1981200"/>
                  <a:chExt cx="458449" cy="1231692"/>
                </a:xfrm>
              </p:grpSpPr>
              <p:sp>
                <p:nvSpPr>
                  <p:cNvPr id="171" name="Diamond 5"/>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Diamond 6"/>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8" name="Group 12"/>
              <p:cNvGrpSpPr/>
              <p:nvPr/>
            </p:nvGrpSpPr>
            <p:grpSpPr>
              <a:xfrm>
                <a:off x="5732489" y="2714469"/>
                <a:ext cx="1371600" cy="1765092"/>
                <a:chOff x="5715000" y="1447800"/>
                <a:chExt cx="1371600" cy="1765092"/>
              </a:xfrm>
            </p:grpSpPr>
            <p:sp>
              <p:nvSpPr>
                <p:cNvPr id="165" name="Multiply 13"/>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6" name="Group 7"/>
                <p:cNvGrpSpPr/>
                <p:nvPr/>
              </p:nvGrpSpPr>
              <p:grpSpPr>
                <a:xfrm>
                  <a:off x="6172200" y="1981200"/>
                  <a:ext cx="458449" cy="1231692"/>
                  <a:chOff x="6172200" y="1981200"/>
                  <a:chExt cx="458449" cy="1231692"/>
                </a:xfrm>
              </p:grpSpPr>
              <p:sp>
                <p:nvSpPr>
                  <p:cNvPr id="167" name="Diamond 15"/>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Diamond 16"/>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9" name="Group 17"/>
              <p:cNvGrpSpPr/>
              <p:nvPr/>
            </p:nvGrpSpPr>
            <p:grpSpPr>
              <a:xfrm>
                <a:off x="5747479" y="3968646"/>
                <a:ext cx="1371600" cy="1765092"/>
                <a:chOff x="5715000" y="1447800"/>
                <a:chExt cx="1371600" cy="1765092"/>
              </a:xfrm>
            </p:grpSpPr>
            <p:sp>
              <p:nvSpPr>
                <p:cNvPr id="161" name="Multiply 18"/>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2" name="Group 7"/>
                <p:cNvGrpSpPr/>
                <p:nvPr/>
              </p:nvGrpSpPr>
              <p:grpSpPr>
                <a:xfrm>
                  <a:off x="6172200" y="1981200"/>
                  <a:ext cx="458449" cy="1231692"/>
                  <a:chOff x="6172200" y="1981200"/>
                  <a:chExt cx="458449" cy="1231692"/>
                </a:xfrm>
              </p:grpSpPr>
              <p:sp>
                <p:nvSpPr>
                  <p:cNvPr id="163" name="Diamond 20"/>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Diamond 21"/>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0" name="Diamond 159"/>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24"/>
            <p:cNvGrpSpPr/>
            <p:nvPr/>
          </p:nvGrpSpPr>
          <p:grpSpPr>
            <a:xfrm>
              <a:off x="3911183" y="1831298"/>
              <a:ext cx="244840" cy="640830"/>
              <a:chOff x="5715000" y="1334125"/>
              <a:chExt cx="1404079" cy="4399613"/>
            </a:xfrm>
          </p:grpSpPr>
          <p:grpSp>
            <p:nvGrpSpPr>
              <p:cNvPr id="141" name="Group 11"/>
              <p:cNvGrpSpPr/>
              <p:nvPr/>
            </p:nvGrpSpPr>
            <p:grpSpPr>
              <a:xfrm>
                <a:off x="5715000" y="1447800"/>
                <a:ext cx="1371600" cy="1765092"/>
                <a:chOff x="5715000" y="1447800"/>
                <a:chExt cx="1371600" cy="1765092"/>
              </a:xfrm>
            </p:grpSpPr>
            <p:sp>
              <p:nvSpPr>
                <p:cNvPr id="153" name="Multiply 4"/>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4" name="Group 7"/>
                <p:cNvGrpSpPr/>
                <p:nvPr/>
              </p:nvGrpSpPr>
              <p:grpSpPr>
                <a:xfrm>
                  <a:off x="6172200" y="1981200"/>
                  <a:ext cx="458449" cy="1231692"/>
                  <a:chOff x="6172200" y="1981200"/>
                  <a:chExt cx="458449" cy="1231692"/>
                </a:xfrm>
              </p:grpSpPr>
              <p:sp>
                <p:nvSpPr>
                  <p:cNvPr id="155" name="Diamond 154"/>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Diamond 40"/>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2" name="Group 12"/>
              <p:cNvGrpSpPr/>
              <p:nvPr/>
            </p:nvGrpSpPr>
            <p:grpSpPr>
              <a:xfrm>
                <a:off x="5732489" y="2714469"/>
                <a:ext cx="1371600" cy="1765092"/>
                <a:chOff x="5715000" y="1447800"/>
                <a:chExt cx="1371600" cy="1765092"/>
              </a:xfrm>
            </p:grpSpPr>
            <p:sp>
              <p:nvSpPr>
                <p:cNvPr id="149" name="Multiply 33"/>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0" name="Group 7"/>
                <p:cNvGrpSpPr/>
                <p:nvPr/>
              </p:nvGrpSpPr>
              <p:grpSpPr>
                <a:xfrm>
                  <a:off x="6172200" y="1981200"/>
                  <a:ext cx="458449" cy="1231692"/>
                  <a:chOff x="6172200" y="1981200"/>
                  <a:chExt cx="458449" cy="1231692"/>
                </a:xfrm>
              </p:grpSpPr>
              <p:sp>
                <p:nvSpPr>
                  <p:cNvPr id="151" name="Diamond 150"/>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Diamond 151"/>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3" name="Group 17"/>
              <p:cNvGrpSpPr/>
              <p:nvPr/>
            </p:nvGrpSpPr>
            <p:grpSpPr>
              <a:xfrm>
                <a:off x="5747479" y="3968646"/>
                <a:ext cx="1371600" cy="1765092"/>
                <a:chOff x="5715000" y="1447800"/>
                <a:chExt cx="1371600" cy="1765092"/>
              </a:xfrm>
            </p:grpSpPr>
            <p:sp>
              <p:nvSpPr>
                <p:cNvPr id="145" name="Multiply 29"/>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6" name="Group 30"/>
                <p:cNvGrpSpPr/>
                <p:nvPr/>
              </p:nvGrpSpPr>
              <p:grpSpPr>
                <a:xfrm>
                  <a:off x="6172200" y="1981200"/>
                  <a:ext cx="458449" cy="1231692"/>
                  <a:chOff x="6172200" y="1981200"/>
                  <a:chExt cx="458449" cy="1231692"/>
                </a:xfrm>
              </p:grpSpPr>
              <p:sp>
                <p:nvSpPr>
                  <p:cNvPr id="147" name="Diamond 146"/>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Diamond 147"/>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4" name="Diamond 143"/>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41"/>
            <p:cNvGrpSpPr/>
            <p:nvPr/>
          </p:nvGrpSpPr>
          <p:grpSpPr>
            <a:xfrm>
              <a:off x="3613878" y="2118609"/>
              <a:ext cx="244840" cy="640830"/>
              <a:chOff x="5715000" y="1334125"/>
              <a:chExt cx="1404079" cy="4399613"/>
            </a:xfrm>
          </p:grpSpPr>
          <p:grpSp>
            <p:nvGrpSpPr>
              <p:cNvPr id="125" name="Group 11"/>
              <p:cNvGrpSpPr/>
              <p:nvPr/>
            </p:nvGrpSpPr>
            <p:grpSpPr>
              <a:xfrm>
                <a:off x="5715000" y="1447800"/>
                <a:ext cx="1371600" cy="1765092"/>
                <a:chOff x="5715000" y="1447800"/>
                <a:chExt cx="1371600" cy="1765092"/>
              </a:xfrm>
            </p:grpSpPr>
            <p:sp>
              <p:nvSpPr>
                <p:cNvPr id="137" name="Multiply 4"/>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 name="Group 7"/>
                <p:cNvGrpSpPr/>
                <p:nvPr/>
              </p:nvGrpSpPr>
              <p:grpSpPr>
                <a:xfrm>
                  <a:off x="6172200" y="1981200"/>
                  <a:ext cx="458449" cy="1231692"/>
                  <a:chOff x="6172200" y="1981200"/>
                  <a:chExt cx="458449" cy="1231692"/>
                </a:xfrm>
              </p:grpSpPr>
              <p:sp>
                <p:nvSpPr>
                  <p:cNvPr id="139" name="Diamond 56"/>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Diamond 57"/>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6" name="Group 12"/>
              <p:cNvGrpSpPr/>
              <p:nvPr/>
            </p:nvGrpSpPr>
            <p:grpSpPr>
              <a:xfrm>
                <a:off x="5732489" y="2714469"/>
                <a:ext cx="1371600" cy="1765092"/>
                <a:chOff x="5715000" y="1447800"/>
                <a:chExt cx="1371600" cy="1765092"/>
              </a:xfrm>
            </p:grpSpPr>
            <p:sp>
              <p:nvSpPr>
                <p:cNvPr id="133" name="Multiply 132"/>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4" name="Group 7"/>
                <p:cNvGrpSpPr/>
                <p:nvPr/>
              </p:nvGrpSpPr>
              <p:grpSpPr>
                <a:xfrm>
                  <a:off x="6172200" y="1981200"/>
                  <a:ext cx="458449" cy="1231692"/>
                  <a:chOff x="6172200" y="1981200"/>
                  <a:chExt cx="458449" cy="1231692"/>
                </a:xfrm>
              </p:grpSpPr>
              <p:sp>
                <p:nvSpPr>
                  <p:cNvPr id="135" name="Diamond 134"/>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Diamond 53"/>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7" name="Group 17"/>
              <p:cNvGrpSpPr/>
              <p:nvPr/>
            </p:nvGrpSpPr>
            <p:grpSpPr>
              <a:xfrm>
                <a:off x="5747479" y="3968646"/>
                <a:ext cx="1371600" cy="1765092"/>
                <a:chOff x="5715000" y="1447800"/>
                <a:chExt cx="1371600" cy="1765092"/>
              </a:xfrm>
            </p:grpSpPr>
            <p:sp>
              <p:nvSpPr>
                <p:cNvPr id="129" name="Multiply 128"/>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30"/>
                <p:cNvGrpSpPr/>
                <p:nvPr/>
              </p:nvGrpSpPr>
              <p:grpSpPr>
                <a:xfrm>
                  <a:off x="6172200" y="1981200"/>
                  <a:ext cx="458449" cy="1231692"/>
                  <a:chOff x="6172200" y="1981200"/>
                  <a:chExt cx="458449" cy="1231692"/>
                </a:xfrm>
              </p:grpSpPr>
              <p:sp>
                <p:nvSpPr>
                  <p:cNvPr id="131" name="Diamond 130"/>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Diamond 49"/>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8" name="Diamond 45"/>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58"/>
            <p:cNvGrpSpPr/>
            <p:nvPr/>
          </p:nvGrpSpPr>
          <p:grpSpPr>
            <a:xfrm>
              <a:off x="3793760" y="2118609"/>
              <a:ext cx="244840" cy="640830"/>
              <a:chOff x="5715000" y="1334125"/>
              <a:chExt cx="1404079" cy="4399613"/>
            </a:xfrm>
          </p:grpSpPr>
          <p:grpSp>
            <p:nvGrpSpPr>
              <p:cNvPr id="109" name="Group 11"/>
              <p:cNvGrpSpPr/>
              <p:nvPr/>
            </p:nvGrpSpPr>
            <p:grpSpPr>
              <a:xfrm>
                <a:off x="5715000" y="1447800"/>
                <a:ext cx="1371600" cy="1765092"/>
                <a:chOff x="5715000" y="1447800"/>
                <a:chExt cx="1371600" cy="1765092"/>
              </a:xfrm>
            </p:grpSpPr>
            <p:sp>
              <p:nvSpPr>
                <p:cNvPr id="121" name="Multiply 4"/>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2" name="Group 7"/>
                <p:cNvGrpSpPr/>
                <p:nvPr/>
              </p:nvGrpSpPr>
              <p:grpSpPr>
                <a:xfrm>
                  <a:off x="6172200" y="1981200"/>
                  <a:ext cx="458449" cy="1231692"/>
                  <a:chOff x="6172200" y="1981200"/>
                  <a:chExt cx="458449" cy="1231692"/>
                </a:xfrm>
              </p:grpSpPr>
              <p:sp>
                <p:nvSpPr>
                  <p:cNvPr id="123" name="Diamond 122"/>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Diamond 123"/>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0" name="Group 12"/>
              <p:cNvGrpSpPr/>
              <p:nvPr/>
            </p:nvGrpSpPr>
            <p:grpSpPr>
              <a:xfrm>
                <a:off x="5732489" y="2714469"/>
                <a:ext cx="1371600" cy="1765092"/>
                <a:chOff x="5715000" y="1447800"/>
                <a:chExt cx="1371600" cy="1765092"/>
              </a:xfrm>
            </p:grpSpPr>
            <p:sp>
              <p:nvSpPr>
                <p:cNvPr id="117" name="Multiply 116"/>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8" name="Group 7"/>
                <p:cNvGrpSpPr/>
                <p:nvPr/>
              </p:nvGrpSpPr>
              <p:grpSpPr>
                <a:xfrm>
                  <a:off x="6172200" y="1981200"/>
                  <a:ext cx="458449" cy="1231692"/>
                  <a:chOff x="6172200" y="1981200"/>
                  <a:chExt cx="458449" cy="1231692"/>
                </a:xfrm>
              </p:grpSpPr>
              <p:sp>
                <p:nvSpPr>
                  <p:cNvPr id="119" name="Diamond 118"/>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Diamond 119"/>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1" name="Group 17"/>
              <p:cNvGrpSpPr/>
              <p:nvPr/>
            </p:nvGrpSpPr>
            <p:grpSpPr>
              <a:xfrm>
                <a:off x="5747479" y="3968646"/>
                <a:ext cx="1371600" cy="1765092"/>
                <a:chOff x="5715000" y="1447800"/>
                <a:chExt cx="1371600" cy="1765092"/>
              </a:xfrm>
            </p:grpSpPr>
            <p:sp>
              <p:nvSpPr>
                <p:cNvPr id="113" name="Multiply 112"/>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 name="Group 30"/>
                <p:cNvGrpSpPr/>
                <p:nvPr/>
              </p:nvGrpSpPr>
              <p:grpSpPr>
                <a:xfrm>
                  <a:off x="6172200" y="1981200"/>
                  <a:ext cx="458449" cy="1231692"/>
                  <a:chOff x="6172200" y="1981200"/>
                  <a:chExt cx="458449" cy="1231692"/>
                </a:xfrm>
              </p:grpSpPr>
              <p:sp>
                <p:nvSpPr>
                  <p:cNvPr id="115" name="Diamond 114"/>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Diamond 115"/>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2" name="Diamond 111"/>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Oval 85"/>
            <p:cNvSpPr/>
            <p:nvPr/>
          </p:nvSpPr>
          <p:spPr>
            <a:xfrm>
              <a:off x="3352800" y="609600"/>
              <a:ext cx="990600" cy="1371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loud 86"/>
            <p:cNvSpPr/>
            <p:nvPr/>
          </p:nvSpPr>
          <p:spPr>
            <a:xfrm rot="10542275">
              <a:off x="3222029" y="421811"/>
              <a:ext cx="1112997" cy="619302"/>
            </a:xfrm>
            <a:prstGeom prst="clou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loud 87"/>
            <p:cNvSpPr/>
            <p:nvPr/>
          </p:nvSpPr>
          <p:spPr>
            <a:xfrm rot="10542275">
              <a:off x="3366180" y="1461218"/>
              <a:ext cx="976403" cy="597730"/>
            </a:xfrm>
            <a:prstGeom prst="clou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3640111" y="1541489"/>
              <a:ext cx="362263" cy="21236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196"/>
            <p:cNvGrpSpPr/>
            <p:nvPr/>
          </p:nvGrpSpPr>
          <p:grpSpPr>
            <a:xfrm>
              <a:off x="3200400" y="762000"/>
              <a:ext cx="1219200" cy="304800"/>
              <a:chOff x="6400800" y="1371600"/>
              <a:chExt cx="1219200" cy="527455"/>
            </a:xfrm>
          </p:grpSpPr>
          <p:sp>
            <p:nvSpPr>
              <p:cNvPr id="91" name="Trapezoid 90"/>
              <p:cNvSpPr/>
              <p:nvPr/>
            </p:nvSpPr>
            <p:spPr>
              <a:xfrm>
                <a:off x="6400800" y="1371600"/>
                <a:ext cx="1219200" cy="502169"/>
              </a:xfrm>
              <a:prstGeom prst="trapezoid">
                <a:avLst>
                  <a:gd name="adj" fmla="val 0"/>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93"/>
              <p:cNvGrpSpPr/>
              <p:nvPr/>
            </p:nvGrpSpPr>
            <p:grpSpPr>
              <a:xfrm rot="16200000">
                <a:off x="6756576" y="1174531"/>
                <a:ext cx="467193" cy="981856"/>
                <a:chOff x="5715000" y="1334125"/>
                <a:chExt cx="1404079" cy="4399613"/>
              </a:xfrm>
            </p:grpSpPr>
            <p:grpSp>
              <p:nvGrpSpPr>
                <p:cNvPr id="93" name="Group 11"/>
                <p:cNvGrpSpPr/>
                <p:nvPr/>
              </p:nvGrpSpPr>
              <p:grpSpPr>
                <a:xfrm>
                  <a:off x="5715000" y="1447800"/>
                  <a:ext cx="1371600" cy="1765092"/>
                  <a:chOff x="5715000" y="1447800"/>
                  <a:chExt cx="1371600" cy="1765092"/>
                </a:xfrm>
              </p:grpSpPr>
              <p:sp>
                <p:nvSpPr>
                  <p:cNvPr id="105" name="Multiply 4"/>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 name="Group 7"/>
                  <p:cNvGrpSpPr/>
                  <p:nvPr/>
                </p:nvGrpSpPr>
                <p:grpSpPr>
                  <a:xfrm>
                    <a:off x="6172200" y="1981200"/>
                    <a:ext cx="458449" cy="1231692"/>
                    <a:chOff x="6172200" y="1981200"/>
                    <a:chExt cx="458449" cy="1231692"/>
                  </a:xfrm>
                </p:grpSpPr>
                <p:sp>
                  <p:nvSpPr>
                    <p:cNvPr id="107" name="Diamond 106"/>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Diamond 107"/>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4" name="Group 12"/>
                <p:cNvGrpSpPr/>
                <p:nvPr/>
              </p:nvGrpSpPr>
              <p:grpSpPr>
                <a:xfrm>
                  <a:off x="5732489" y="2714469"/>
                  <a:ext cx="1371600" cy="1765092"/>
                  <a:chOff x="5715000" y="1447800"/>
                  <a:chExt cx="1371600" cy="1765092"/>
                </a:xfrm>
              </p:grpSpPr>
              <p:sp>
                <p:nvSpPr>
                  <p:cNvPr id="101" name="Multiply 100"/>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7"/>
                  <p:cNvGrpSpPr/>
                  <p:nvPr/>
                </p:nvGrpSpPr>
                <p:grpSpPr>
                  <a:xfrm>
                    <a:off x="6172200" y="1981200"/>
                    <a:ext cx="458449" cy="1231692"/>
                    <a:chOff x="6172200" y="1981200"/>
                    <a:chExt cx="458449" cy="1231692"/>
                  </a:xfrm>
                </p:grpSpPr>
                <p:sp>
                  <p:nvSpPr>
                    <p:cNvPr id="103" name="Diamond 102"/>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Diamond 103"/>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5" name="Group 17"/>
                <p:cNvGrpSpPr/>
                <p:nvPr/>
              </p:nvGrpSpPr>
              <p:grpSpPr>
                <a:xfrm>
                  <a:off x="5747479" y="3968646"/>
                  <a:ext cx="1371600" cy="1765092"/>
                  <a:chOff x="5715000" y="1447800"/>
                  <a:chExt cx="1371600" cy="1765092"/>
                </a:xfrm>
              </p:grpSpPr>
              <p:sp>
                <p:nvSpPr>
                  <p:cNvPr id="97" name="Multiply 96"/>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 name="Group 30"/>
                  <p:cNvGrpSpPr/>
                  <p:nvPr/>
                </p:nvGrpSpPr>
                <p:grpSpPr>
                  <a:xfrm>
                    <a:off x="6172200" y="1981200"/>
                    <a:ext cx="458449" cy="1231692"/>
                    <a:chOff x="6172200" y="1981200"/>
                    <a:chExt cx="458449" cy="1231692"/>
                  </a:xfrm>
                </p:grpSpPr>
                <p:sp>
                  <p:nvSpPr>
                    <p:cNvPr id="99" name="Diamond 98"/>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Diamond 99"/>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6" name="Diamond 95"/>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 name="Group 2"/>
          <p:cNvGrpSpPr/>
          <p:nvPr/>
        </p:nvGrpSpPr>
        <p:grpSpPr>
          <a:xfrm>
            <a:off x="284036" y="2330108"/>
            <a:ext cx="1629026" cy="3512462"/>
            <a:chOff x="782551" y="3012540"/>
            <a:chExt cx="1340486" cy="2890320"/>
          </a:xfrm>
        </p:grpSpPr>
        <p:grpSp>
          <p:nvGrpSpPr>
            <p:cNvPr id="25" name="Group 94"/>
            <p:cNvGrpSpPr/>
            <p:nvPr/>
          </p:nvGrpSpPr>
          <p:grpSpPr>
            <a:xfrm>
              <a:off x="782551" y="3012540"/>
              <a:ext cx="1340486" cy="2890320"/>
              <a:chOff x="4405860" y="139189"/>
              <a:chExt cx="2861871" cy="6475262"/>
            </a:xfrm>
          </p:grpSpPr>
          <p:grpSp>
            <p:nvGrpSpPr>
              <p:cNvPr id="26" name="Group 86"/>
              <p:cNvGrpSpPr/>
              <p:nvPr/>
            </p:nvGrpSpPr>
            <p:grpSpPr>
              <a:xfrm rot="2107423">
                <a:off x="4802579" y="139189"/>
                <a:ext cx="743864" cy="1806453"/>
                <a:chOff x="7696200" y="914400"/>
                <a:chExt cx="685800" cy="2438400"/>
              </a:xfrm>
            </p:grpSpPr>
            <p:sp>
              <p:nvSpPr>
                <p:cNvPr id="66" name="Moon 65"/>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Moon 66"/>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Moon 67"/>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87"/>
              <p:cNvGrpSpPr/>
              <p:nvPr/>
            </p:nvGrpSpPr>
            <p:grpSpPr>
              <a:xfrm rot="19262140" flipH="1">
                <a:off x="6126313" y="231425"/>
                <a:ext cx="743864" cy="1645187"/>
                <a:chOff x="7696200" y="914400"/>
                <a:chExt cx="685800" cy="2438400"/>
              </a:xfrm>
            </p:grpSpPr>
            <p:sp>
              <p:nvSpPr>
                <p:cNvPr id="62" name="Moon 61"/>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Moon 62"/>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Moon 63"/>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47"/>
              <p:cNvGrpSpPr/>
              <p:nvPr/>
            </p:nvGrpSpPr>
            <p:grpSpPr>
              <a:xfrm rot="562843">
                <a:off x="5697438" y="5840305"/>
                <a:ext cx="666047" cy="774146"/>
                <a:chOff x="6106804" y="4039302"/>
                <a:chExt cx="666047" cy="774146"/>
              </a:xfrm>
            </p:grpSpPr>
            <p:sp>
              <p:nvSpPr>
                <p:cNvPr id="59" name="Oval 58"/>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47"/>
              <p:cNvGrpSpPr/>
              <p:nvPr/>
            </p:nvGrpSpPr>
            <p:grpSpPr>
              <a:xfrm rot="2613352">
                <a:off x="5128037" y="5761712"/>
                <a:ext cx="666047" cy="774146"/>
                <a:chOff x="6106804" y="4039302"/>
                <a:chExt cx="666047" cy="774146"/>
              </a:xfrm>
            </p:grpSpPr>
            <p:sp>
              <p:nvSpPr>
                <p:cNvPr id="56" name="Oval 55"/>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Oval 29"/>
              <p:cNvSpPr/>
              <p:nvPr/>
            </p:nvSpPr>
            <p:spPr>
              <a:xfrm>
                <a:off x="6651885" y="3632617"/>
                <a:ext cx="615846" cy="78448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apezoid 31"/>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apezoid 32"/>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apezoid 33"/>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apezoid 34"/>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apezoid 35"/>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36"/>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5286531" y="1073046"/>
                <a:ext cx="1040567"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57"/>
              <p:cNvGrpSpPr/>
              <p:nvPr/>
            </p:nvGrpSpPr>
            <p:grpSpPr>
              <a:xfrm>
                <a:off x="4953000" y="5334000"/>
                <a:ext cx="1828800" cy="609600"/>
                <a:chOff x="1371600" y="3962400"/>
                <a:chExt cx="6705600" cy="2057400"/>
              </a:xfrm>
            </p:grpSpPr>
            <p:grpSp>
              <p:nvGrpSpPr>
                <p:cNvPr id="44" name="Group 195"/>
                <p:cNvGrpSpPr/>
                <p:nvPr/>
              </p:nvGrpSpPr>
              <p:grpSpPr>
                <a:xfrm>
                  <a:off x="1371600" y="3962400"/>
                  <a:ext cx="1676400" cy="2057400"/>
                  <a:chOff x="1371600" y="3962400"/>
                  <a:chExt cx="1676400" cy="2057400"/>
                </a:xfrm>
              </p:grpSpPr>
              <p:sp>
                <p:nvSpPr>
                  <p:cNvPr id="54" name="Right Arrow Callout 53"/>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Quad Arrow 54"/>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196"/>
                <p:cNvGrpSpPr/>
                <p:nvPr/>
              </p:nvGrpSpPr>
              <p:grpSpPr>
                <a:xfrm>
                  <a:off x="3048000" y="3962400"/>
                  <a:ext cx="1676400" cy="2057400"/>
                  <a:chOff x="1371600" y="3962400"/>
                  <a:chExt cx="1676400" cy="2057400"/>
                </a:xfrm>
              </p:grpSpPr>
              <p:sp>
                <p:nvSpPr>
                  <p:cNvPr id="52" name="Right Arrow Callout 51"/>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Quad Arrow 52"/>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199"/>
                <p:cNvGrpSpPr/>
                <p:nvPr/>
              </p:nvGrpSpPr>
              <p:grpSpPr>
                <a:xfrm>
                  <a:off x="4724400" y="3962400"/>
                  <a:ext cx="1676400" cy="2057400"/>
                  <a:chOff x="1371600" y="3962400"/>
                  <a:chExt cx="1676400" cy="2057400"/>
                </a:xfrm>
              </p:grpSpPr>
              <p:sp>
                <p:nvSpPr>
                  <p:cNvPr id="50" name="Right Arrow Callout 49"/>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Quad Arrow 50"/>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202"/>
                <p:cNvGrpSpPr/>
                <p:nvPr/>
              </p:nvGrpSpPr>
              <p:grpSpPr>
                <a:xfrm>
                  <a:off x="6400800" y="3962400"/>
                  <a:ext cx="1676400" cy="2057400"/>
                  <a:chOff x="1371600" y="3962400"/>
                  <a:chExt cx="1676400" cy="2057400"/>
                </a:xfrm>
              </p:grpSpPr>
              <p:sp>
                <p:nvSpPr>
                  <p:cNvPr id="48" name="Right Arrow Callout 47"/>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Quad Arrow 48"/>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1" name="Cloud 40"/>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Delay 41"/>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5628870" y="1818089"/>
                <a:ext cx="294451" cy="1994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7" name="Group 306"/>
            <p:cNvGrpSpPr/>
            <p:nvPr/>
          </p:nvGrpSpPr>
          <p:grpSpPr>
            <a:xfrm rot="1939263">
              <a:off x="1761896" y="4237777"/>
              <a:ext cx="284190" cy="940806"/>
              <a:chOff x="1143000" y="2209800"/>
              <a:chExt cx="960933" cy="2270330"/>
            </a:xfrm>
          </p:grpSpPr>
          <p:grpSp>
            <p:nvGrpSpPr>
              <p:cNvPr id="308" name="Group 307"/>
              <p:cNvGrpSpPr/>
              <p:nvPr/>
            </p:nvGrpSpPr>
            <p:grpSpPr>
              <a:xfrm>
                <a:off x="1143000" y="2209800"/>
                <a:ext cx="511971" cy="2251795"/>
                <a:chOff x="609599" y="833642"/>
                <a:chExt cx="1236146" cy="5436927"/>
              </a:xfrm>
            </p:grpSpPr>
            <p:grpSp>
              <p:nvGrpSpPr>
                <p:cNvPr id="317" name="Group 11"/>
                <p:cNvGrpSpPr/>
                <p:nvPr/>
              </p:nvGrpSpPr>
              <p:grpSpPr>
                <a:xfrm rot="10800000">
                  <a:off x="939238" y="4923502"/>
                  <a:ext cx="621450" cy="1347067"/>
                  <a:chOff x="7010400" y="381000"/>
                  <a:chExt cx="762000" cy="2033666"/>
                </a:xfrm>
              </p:grpSpPr>
              <p:sp>
                <p:nvSpPr>
                  <p:cNvPr id="322" name="Rounded Rectangle 321"/>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p:cNvSpPr/>
                  <p:nvPr/>
                </p:nvSpPr>
                <p:spPr>
                  <a:xfrm>
                    <a:off x="7010400" y="381000"/>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8" name="Can 1"/>
                <p:cNvSpPr/>
                <p:nvPr/>
              </p:nvSpPr>
              <p:spPr>
                <a:xfrm>
                  <a:off x="609599" y="1643059"/>
                  <a:ext cx="1236146" cy="3840519"/>
                </a:xfrm>
                <a:prstGeom prst="can">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9" name="Group 318"/>
                <p:cNvGrpSpPr/>
                <p:nvPr/>
              </p:nvGrpSpPr>
              <p:grpSpPr>
                <a:xfrm>
                  <a:off x="899460" y="833642"/>
                  <a:ext cx="621450" cy="986197"/>
                  <a:chOff x="7031201" y="834275"/>
                  <a:chExt cx="762000" cy="1488861"/>
                </a:xfrm>
              </p:grpSpPr>
              <p:sp>
                <p:nvSpPr>
                  <p:cNvPr id="320" name="Rounded Rectangle 319"/>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5"/>
                  <p:cNvSpPr/>
                  <p:nvPr/>
                </p:nvSpPr>
                <p:spPr>
                  <a:xfrm>
                    <a:off x="7031201" y="834275"/>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9" name="Group 308"/>
              <p:cNvGrpSpPr/>
              <p:nvPr/>
            </p:nvGrpSpPr>
            <p:grpSpPr>
              <a:xfrm>
                <a:off x="1591962" y="2228335"/>
                <a:ext cx="511971" cy="2251795"/>
                <a:chOff x="609599" y="833642"/>
                <a:chExt cx="1236146" cy="5436927"/>
              </a:xfrm>
            </p:grpSpPr>
            <p:grpSp>
              <p:nvGrpSpPr>
                <p:cNvPr id="310" name="Group 11"/>
                <p:cNvGrpSpPr/>
                <p:nvPr/>
              </p:nvGrpSpPr>
              <p:grpSpPr>
                <a:xfrm rot="10800000">
                  <a:off x="939238" y="4923502"/>
                  <a:ext cx="621450" cy="1347067"/>
                  <a:chOff x="7010400" y="381000"/>
                  <a:chExt cx="762000" cy="2033666"/>
                </a:xfrm>
              </p:grpSpPr>
              <p:sp>
                <p:nvSpPr>
                  <p:cNvPr id="315" name="Rounded Rectangle 314"/>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p:cNvSpPr/>
                  <p:nvPr/>
                </p:nvSpPr>
                <p:spPr>
                  <a:xfrm>
                    <a:off x="7010400" y="381000"/>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1" name="Can 1"/>
                <p:cNvSpPr/>
                <p:nvPr/>
              </p:nvSpPr>
              <p:spPr>
                <a:xfrm>
                  <a:off x="609599" y="1643059"/>
                  <a:ext cx="1236146" cy="3840519"/>
                </a:xfrm>
                <a:prstGeom prst="can">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2" name="Group 83"/>
                <p:cNvGrpSpPr/>
                <p:nvPr/>
              </p:nvGrpSpPr>
              <p:grpSpPr>
                <a:xfrm>
                  <a:off x="899460" y="833642"/>
                  <a:ext cx="621450" cy="986197"/>
                  <a:chOff x="7031201" y="834275"/>
                  <a:chExt cx="762000" cy="1488861"/>
                </a:xfrm>
              </p:grpSpPr>
              <p:sp>
                <p:nvSpPr>
                  <p:cNvPr id="313" name="Rounded Rectangle 312"/>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5"/>
                  <p:cNvSpPr/>
                  <p:nvPr/>
                </p:nvSpPr>
                <p:spPr>
                  <a:xfrm>
                    <a:off x="7031201" y="834275"/>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24" name="Oval 323"/>
            <p:cNvSpPr/>
            <p:nvPr/>
          </p:nvSpPr>
          <p:spPr>
            <a:xfrm>
              <a:off x="1919334" y="4697118"/>
              <a:ext cx="147873" cy="1795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p:cNvSpPr/>
          <p:nvPr/>
        </p:nvSpPr>
        <p:spPr>
          <a:xfrm>
            <a:off x="3853543" y="3721465"/>
            <a:ext cx="3799114" cy="2308324"/>
          </a:xfrm>
          <a:prstGeom prst="rect">
            <a:avLst/>
          </a:prstGeom>
        </p:spPr>
        <p:txBody>
          <a:bodyPr wrap="square">
            <a:spAutoFit/>
          </a:bodyPr>
          <a:lstStyle/>
          <a:p>
            <a:r>
              <a:rPr lang="en-US" i="1" dirty="0">
                <a:solidFill>
                  <a:schemeClr val="bg1"/>
                </a:solidFill>
                <a:latin typeface="Palatino"/>
              </a:rPr>
              <a:t>And he shall come into the world to redeem his people; and he shall take upon him the transgressions of those who believe on his name; and these are they that shall have eternal life, and salvation cometh to none else.</a:t>
            </a:r>
          </a:p>
          <a:p>
            <a:r>
              <a:rPr lang="en-US" i="1" dirty="0">
                <a:solidFill>
                  <a:schemeClr val="bg1"/>
                </a:solidFill>
                <a:latin typeface="Palatino"/>
              </a:rPr>
              <a:t>Alma 11:40</a:t>
            </a:r>
            <a:endParaRPr lang="en-US" i="1" dirty="0">
              <a:solidFill>
                <a:schemeClr val="bg1"/>
              </a:solidFill>
            </a:endParaRPr>
          </a:p>
        </p:txBody>
      </p:sp>
      <p:grpSp>
        <p:nvGrpSpPr>
          <p:cNvPr id="2" name="Group 1">
            <a:extLst>
              <a:ext uri="{FF2B5EF4-FFF2-40B4-BE49-F238E27FC236}">
                <a16:creationId xmlns:a16="http://schemas.microsoft.com/office/drawing/2014/main" id="{7BC741F1-A7DD-99E5-7335-EA77E362B11A}"/>
              </a:ext>
            </a:extLst>
          </p:cNvPr>
          <p:cNvGrpSpPr/>
          <p:nvPr/>
        </p:nvGrpSpPr>
        <p:grpSpPr>
          <a:xfrm>
            <a:off x="9713005" y="3518273"/>
            <a:ext cx="2184119" cy="2586649"/>
            <a:chOff x="5291750" y="727078"/>
            <a:chExt cx="4105666" cy="4862335"/>
          </a:xfrm>
        </p:grpSpPr>
        <p:grpSp>
          <p:nvGrpSpPr>
            <p:cNvPr id="7" name="Group 324">
              <a:extLst>
                <a:ext uri="{FF2B5EF4-FFF2-40B4-BE49-F238E27FC236}">
                  <a16:creationId xmlns:a16="http://schemas.microsoft.com/office/drawing/2014/main" id="{A6A385DC-2CD8-2B89-F784-162EAB773799}"/>
                </a:ext>
              </a:extLst>
            </p:cNvPr>
            <p:cNvGrpSpPr/>
            <p:nvPr/>
          </p:nvGrpSpPr>
          <p:grpSpPr>
            <a:xfrm>
              <a:off x="7159701" y="727078"/>
              <a:ext cx="2237715" cy="4726023"/>
              <a:chOff x="4191000" y="3276600"/>
              <a:chExt cx="1277975" cy="2699065"/>
            </a:xfrm>
          </p:grpSpPr>
          <p:sp>
            <p:nvSpPr>
              <p:cNvPr id="458" name="Oval 457">
                <a:extLst>
                  <a:ext uri="{FF2B5EF4-FFF2-40B4-BE49-F238E27FC236}">
                    <a16:creationId xmlns:a16="http://schemas.microsoft.com/office/drawing/2014/main" id="{EB7E14C0-16E7-85C9-3BB7-0493E9F5EF6D}"/>
                  </a:ext>
                </a:extLst>
              </p:cNvPr>
              <p:cNvSpPr/>
              <p:nvPr/>
            </p:nvSpPr>
            <p:spPr>
              <a:xfrm rot="1744993" flipH="1">
                <a:off x="4564797" y="5520794"/>
                <a:ext cx="242422" cy="454871"/>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577C917F-CCD6-9EA8-1F52-13A763B2A534}"/>
                  </a:ext>
                </a:extLst>
              </p:cNvPr>
              <p:cNvSpPr/>
              <p:nvPr/>
            </p:nvSpPr>
            <p:spPr>
              <a:xfrm rot="18266709" flipH="1">
                <a:off x="4976041" y="5496197"/>
                <a:ext cx="242422" cy="454871"/>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a:extLst>
                  <a:ext uri="{FF2B5EF4-FFF2-40B4-BE49-F238E27FC236}">
                    <a16:creationId xmlns:a16="http://schemas.microsoft.com/office/drawing/2014/main" id="{CDBCFB11-7EED-AEC6-1EFE-CA6D3003EEBE}"/>
                  </a:ext>
                </a:extLst>
              </p:cNvPr>
              <p:cNvSpPr/>
              <p:nvPr/>
            </p:nvSpPr>
            <p:spPr>
              <a:xfrm rot="1542654" flipH="1">
                <a:off x="4230524" y="4687561"/>
                <a:ext cx="228600" cy="381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Trapezoid 124">
                <a:extLst>
                  <a:ext uri="{FF2B5EF4-FFF2-40B4-BE49-F238E27FC236}">
                    <a16:creationId xmlns:a16="http://schemas.microsoft.com/office/drawing/2014/main" id="{BC34B2A5-5353-CF30-ED62-58C1D86673B0}"/>
                  </a:ext>
                </a:extLst>
              </p:cNvPr>
              <p:cNvSpPr/>
              <p:nvPr/>
            </p:nvSpPr>
            <p:spPr>
              <a:xfrm rot="21208494" flipH="1">
                <a:off x="4831552" y="4887347"/>
                <a:ext cx="352451" cy="825780"/>
              </a:xfrm>
              <a:prstGeom prst="trapezoid">
                <a:avLst>
                  <a:gd name="adj" fmla="val 6538"/>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Trapezoid 124">
                <a:extLst>
                  <a:ext uri="{FF2B5EF4-FFF2-40B4-BE49-F238E27FC236}">
                    <a16:creationId xmlns:a16="http://schemas.microsoft.com/office/drawing/2014/main" id="{BE750A3F-6F67-5901-7BFE-1268DEB86422}"/>
                  </a:ext>
                </a:extLst>
              </p:cNvPr>
              <p:cNvSpPr/>
              <p:nvPr/>
            </p:nvSpPr>
            <p:spPr>
              <a:xfrm flipH="1">
                <a:off x="4530452" y="4885430"/>
                <a:ext cx="304800" cy="825781"/>
              </a:xfrm>
              <a:prstGeom prst="trapezoid">
                <a:avLst>
                  <a:gd name="adj" fmla="val 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Trapezoid 462">
                <a:extLst>
                  <a:ext uri="{FF2B5EF4-FFF2-40B4-BE49-F238E27FC236}">
                    <a16:creationId xmlns:a16="http://schemas.microsoft.com/office/drawing/2014/main" id="{5F81A83F-46F3-77A5-A4A5-60BACEB114F8}"/>
                  </a:ext>
                </a:extLst>
              </p:cNvPr>
              <p:cNvSpPr/>
              <p:nvPr/>
            </p:nvSpPr>
            <p:spPr>
              <a:xfrm rot="1200179" flipH="1">
                <a:off x="4335284" y="4074607"/>
                <a:ext cx="298496" cy="785072"/>
              </a:xfrm>
              <a:prstGeom prst="trapezoid">
                <a:avLst>
                  <a:gd name="adj" fmla="val 1872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Trapezoid 463">
                <a:extLst>
                  <a:ext uri="{FF2B5EF4-FFF2-40B4-BE49-F238E27FC236}">
                    <a16:creationId xmlns:a16="http://schemas.microsoft.com/office/drawing/2014/main" id="{6382AF7A-A2AD-E70B-BFAF-15700FB1723A}"/>
                  </a:ext>
                </a:extLst>
              </p:cNvPr>
              <p:cNvSpPr/>
              <p:nvPr/>
            </p:nvSpPr>
            <p:spPr>
              <a:xfrm rot="20088851" flipH="1">
                <a:off x="5036044" y="3999783"/>
                <a:ext cx="303512" cy="753775"/>
              </a:xfrm>
              <a:prstGeom prst="trapezoid">
                <a:avLst>
                  <a:gd name="adj" fmla="val 1872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Trapezoid 464">
                <a:extLst>
                  <a:ext uri="{FF2B5EF4-FFF2-40B4-BE49-F238E27FC236}">
                    <a16:creationId xmlns:a16="http://schemas.microsoft.com/office/drawing/2014/main" id="{9822717B-84D4-111E-AC77-123CC6ECE857}"/>
                  </a:ext>
                </a:extLst>
              </p:cNvPr>
              <p:cNvSpPr/>
              <p:nvPr/>
            </p:nvSpPr>
            <p:spPr>
              <a:xfrm flipH="1">
                <a:off x="4530452" y="4158070"/>
                <a:ext cx="609600" cy="955964"/>
              </a:xfrm>
              <a:prstGeom prst="trapezoid">
                <a:avLst>
                  <a:gd name="adj" fmla="val 1299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Parallelogram 465">
                <a:extLst>
                  <a:ext uri="{FF2B5EF4-FFF2-40B4-BE49-F238E27FC236}">
                    <a16:creationId xmlns:a16="http://schemas.microsoft.com/office/drawing/2014/main" id="{87B423F3-D2D1-4CB8-C702-A7CBAAC4044F}"/>
                  </a:ext>
                </a:extLst>
              </p:cNvPr>
              <p:cNvSpPr/>
              <p:nvPr/>
            </p:nvSpPr>
            <p:spPr>
              <a:xfrm rot="3035262" flipH="1">
                <a:off x="4428801" y="4067994"/>
                <a:ext cx="419921" cy="156346"/>
              </a:xfrm>
              <a:prstGeom prst="parallelogram">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Parallelogram 466">
                <a:extLst>
                  <a:ext uri="{FF2B5EF4-FFF2-40B4-BE49-F238E27FC236}">
                    <a16:creationId xmlns:a16="http://schemas.microsoft.com/office/drawing/2014/main" id="{393D5098-5946-81D2-97AC-6BB0A134CF4A}"/>
                  </a:ext>
                </a:extLst>
              </p:cNvPr>
              <p:cNvSpPr/>
              <p:nvPr/>
            </p:nvSpPr>
            <p:spPr>
              <a:xfrm rot="18806754">
                <a:off x="4798107" y="4065259"/>
                <a:ext cx="431026" cy="158623"/>
              </a:xfrm>
              <a:prstGeom prst="parallelogram">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467">
                <a:extLst>
                  <a:ext uri="{FF2B5EF4-FFF2-40B4-BE49-F238E27FC236}">
                    <a16:creationId xmlns:a16="http://schemas.microsoft.com/office/drawing/2014/main" id="{5FF5F3EF-2131-F396-0677-06805440E495}"/>
                  </a:ext>
                </a:extLst>
              </p:cNvPr>
              <p:cNvSpPr/>
              <p:nvPr/>
            </p:nvSpPr>
            <p:spPr>
              <a:xfrm flipH="1">
                <a:off x="4537900" y="3361434"/>
                <a:ext cx="567500" cy="79663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9" name="Group 13">
                <a:extLst>
                  <a:ext uri="{FF2B5EF4-FFF2-40B4-BE49-F238E27FC236}">
                    <a16:creationId xmlns:a16="http://schemas.microsoft.com/office/drawing/2014/main" id="{6078AEED-DDC4-6FBE-7E28-D066CD2F8774}"/>
                  </a:ext>
                </a:extLst>
              </p:cNvPr>
              <p:cNvGrpSpPr/>
              <p:nvPr/>
            </p:nvGrpSpPr>
            <p:grpSpPr>
              <a:xfrm flipH="1">
                <a:off x="4724400" y="4191000"/>
                <a:ext cx="209266" cy="554259"/>
                <a:chOff x="1463040" y="844062"/>
                <a:chExt cx="685800" cy="1957755"/>
              </a:xfrm>
              <a:solidFill>
                <a:srgbClr val="C00000"/>
              </a:solidFill>
            </p:grpSpPr>
            <p:sp>
              <p:nvSpPr>
                <p:cNvPr id="484" name="Pentagon 304">
                  <a:extLst>
                    <a:ext uri="{FF2B5EF4-FFF2-40B4-BE49-F238E27FC236}">
                      <a16:creationId xmlns:a16="http://schemas.microsoft.com/office/drawing/2014/main" id="{2988C2A1-F27A-F1F1-0935-D74967334BCA}"/>
                    </a:ext>
                  </a:extLst>
                </p:cNvPr>
                <p:cNvSpPr/>
                <p:nvPr/>
              </p:nvSpPr>
              <p:spPr>
                <a:xfrm rot="5400000">
                  <a:off x="1104900" y="1925516"/>
                  <a:ext cx="1371600" cy="381001"/>
                </a:xfrm>
                <a:prstGeom prst="homePlat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Diamond 484">
                  <a:extLst>
                    <a:ext uri="{FF2B5EF4-FFF2-40B4-BE49-F238E27FC236}">
                      <a16:creationId xmlns:a16="http://schemas.microsoft.com/office/drawing/2014/main" id="{464F87B7-914F-EC6D-BE74-64D3C35573F4}"/>
                    </a:ext>
                  </a:extLst>
                </p:cNvPr>
                <p:cNvSpPr/>
                <p:nvPr/>
              </p:nvSpPr>
              <p:spPr>
                <a:xfrm>
                  <a:off x="1463040" y="844062"/>
                  <a:ext cx="685800" cy="908538"/>
                </a:xfrm>
                <a:prstGeom prst="diamon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0" name="Trapezoid 469">
                <a:extLst>
                  <a:ext uri="{FF2B5EF4-FFF2-40B4-BE49-F238E27FC236}">
                    <a16:creationId xmlns:a16="http://schemas.microsoft.com/office/drawing/2014/main" id="{A09E8471-77D4-EAD3-8C7B-F2D5A47393F5}"/>
                  </a:ext>
                </a:extLst>
              </p:cNvPr>
              <p:cNvSpPr/>
              <p:nvPr/>
            </p:nvSpPr>
            <p:spPr>
              <a:xfrm flipH="1">
                <a:off x="4530452" y="4885434"/>
                <a:ext cx="609600" cy="228600"/>
              </a:xfrm>
              <a:prstGeom prst="trapezoid">
                <a:avLst>
                  <a:gd name="adj" fmla="val 12998"/>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Trapezoid 470">
                <a:extLst>
                  <a:ext uri="{FF2B5EF4-FFF2-40B4-BE49-F238E27FC236}">
                    <a16:creationId xmlns:a16="http://schemas.microsoft.com/office/drawing/2014/main" id="{540D87D8-2EA6-12D2-0FDA-951075A86D3B}"/>
                  </a:ext>
                </a:extLst>
              </p:cNvPr>
              <p:cNvSpPr/>
              <p:nvPr/>
            </p:nvSpPr>
            <p:spPr>
              <a:xfrm rot="777724" flipH="1">
                <a:off x="4191000" y="4760278"/>
                <a:ext cx="342320" cy="146300"/>
              </a:xfrm>
              <a:prstGeom prst="trapezoid">
                <a:avLst>
                  <a:gd name="adj" fmla="val 1872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Rectangle 471">
                <a:extLst>
                  <a:ext uri="{FF2B5EF4-FFF2-40B4-BE49-F238E27FC236}">
                    <a16:creationId xmlns:a16="http://schemas.microsoft.com/office/drawing/2014/main" id="{60EEC1AE-D6F2-0DFD-A0A7-790C8058D52B}"/>
                  </a:ext>
                </a:extLst>
              </p:cNvPr>
              <p:cNvSpPr/>
              <p:nvPr/>
            </p:nvSpPr>
            <p:spPr>
              <a:xfrm flipH="1">
                <a:off x="4926106" y="4347882"/>
                <a:ext cx="152400" cy="762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Cloud 472">
                <a:extLst>
                  <a:ext uri="{FF2B5EF4-FFF2-40B4-BE49-F238E27FC236}">
                    <a16:creationId xmlns:a16="http://schemas.microsoft.com/office/drawing/2014/main" id="{3499268D-5C9E-4052-770A-A66FD4C657DE}"/>
                  </a:ext>
                </a:extLst>
              </p:cNvPr>
              <p:cNvSpPr/>
              <p:nvPr/>
            </p:nvSpPr>
            <p:spPr>
              <a:xfrm>
                <a:off x="4495800" y="3276600"/>
                <a:ext cx="609600" cy="381000"/>
              </a:xfrm>
              <a:prstGeom prst="clou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4" name="Group 316">
                <a:extLst>
                  <a:ext uri="{FF2B5EF4-FFF2-40B4-BE49-F238E27FC236}">
                    <a16:creationId xmlns:a16="http://schemas.microsoft.com/office/drawing/2014/main" id="{4337FD65-74DA-F1BD-7D3E-F4D881936EC6}"/>
                  </a:ext>
                </a:extLst>
              </p:cNvPr>
              <p:cNvGrpSpPr/>
              <p:nvPr/>
            </p:nvGrpSpPr>
            <p:grpSpPr>
              <a:xfrm>
                <a:off x="4876800" y="4343400"/>
                <a:ext cx="393046" cy="872828"/>
                <a:chOff x="2819400" y="3657600"/>
                <a:chExt cx="1493575" cy="3038192"/>
              </a:xfrm>
            </p:grpSpPr>
            <p:sp>
              <p:nvSpPr>
                <p:cNvPr id="479" name="TextBox 478">
                  <a:extLst>
                    <a:ext uri="{FF2B5EF4-FFF2-40B4-BE49-F238E27FC236}">
                      <a16:creationId xmlns:a16="http://schemas.microsoft.com/office/drawing/2014/main" id="{3501C46B-8D5D-A571-F706-09F09F7CD79E}"/>
                    </a:ext>
                  </a:extLst>
                </p:cNvPr>
                <p:cNvSpPr txBox="1"/>
                <p:nvPr/>
              </p:nvSpPr>
              <p:spPr>
                <a:xfrm>
                  <a:off x="3610997" y="5410199"/>
                  <a:ext cx="701978" cy="1285593"/>
                </a:xfrm>
                <a:prstGeom prst="rect">
                  <a:avLst/>
                </a:prstGeom>
                <a:noFill/>
                <a:ln w="12700">
                  <a:solidFill>
                    <a:schemeClr val="tx1"/>
                  </a:solidFill>
                </a:ln>
              </p:spPr>
              <p:txBody>
                <a:bodyPr wrap="none" rtlCol="0">
                  <a:spAutoFit/>
                </a:bodyPr>
                <a:lstStyle/>
                <a:p>
                  <a:pPr algn="ctr"/>
                  <a:endParaRPr lang="en-US" dirty="0">
                    <a:latin typeface="Comic Sans MS" pitchFamily="66" charset="0"/>
                  </a:endParaRPr>
                </a:p>
              </p:txBody>
            </p:sp>
            <p:sp>
              <p:nvSpPr>
                <p:cNvPr id="480" name="Rectangle 479">
                  <a:extLst>
                    <a:ext uri="{FF2B5EF4-FFF2-40B4-BE49-F238E27FC236}">
                      <a16:creationId xmlns:a16="http://schemas.microsoft.com/office/drawing/2014/main" id="{2F4F406F-FB3A-7B59-1FBB-0D2C028CEEE7}"/>
                    </a:ext>
                  </a:extLst>
                </p:cNvPr>
                <p:cNvSpPr/>
                <p:nvPr/>
              </p:nvSpPr>
              <p:spPr>
                <a:xfrm>
                  <a:off x="2819400" y="3730770"/>
                  <a:ext cx="1447800" cy="1975592"/>
                </a:xfrm>
                <a:prstGeom prst="rect">
                  <a:avLst/>
                </a:prstGeom>
                <a:solidFill>
                  <a:schemeClr val="tx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Rectangle 480">
                  <a:extLst>
                    <a:ext uri="{FF2B5EF4-FFF2-40B4-BE49-F238E27FC236}">
                      <a16:creationId xmlns:a16="http://schemas.microsoft.com/office/drawing/2014/main" id="{4688BC69-B6D8-2979-3C6C-C156761B8C03}"/>
                    </a:ext>
                  </a:extLst>
                </p:cNvPr>
                <p:cNvSpPr/>
                <p:nvPr/>
              </p:nvSpPr>
              <p:spPr>
                <a:xfrm>
                  <a:off x="2971800" y="3733799"/>
                  <a:ext cx="1219200" cy="189939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Rectangle 481">
                  <a:extLst>
                    <a:ext uri="{FF2B5EF4-FFF2-40B4-BE49-F238E27FC236}">
                      <a16:creationId xmlns:a16="http://schemas.microsoft.com/office/drawing/2014/main" id="{B2A489D8-FB92-9C90-4066-ED0E26ABA479}"/>
                    </a:ext>
                  </a:extLst>
                </p:cNvPr>
                <p:cNvSpPr/>
                <p:nvPr/>
              </p:nvSpPr>
              <p:spPr>
                <a:xfrm>
                  <a:off x="2819400" y="3657600"/>
                  <a:ext cx="1219200" cy="1975592"/>
                </a:xfrm>
                <a:prstGeom prst="rect">
                  <a:avLst/>
                </a:prstGeom>
                <a:solidFill>
                  <a:schemeClr val="tx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dirty="0">
                    <a:solidFill>
                      <a:srgbClr val="FFC000"/>
                    </a:solidFill>
                  </a:endParaRPr>
                </a:p>
              </p:txBody>
            </p:sp>
            <p:sp>
              <p:nvSpPr>
                <p:cNvPr id="483" name="Rectangle 482">
                  <a:extLst>
                    <a:ext uri="{FF2B5EF4-FFF2-40B4-BE49-F238E27FC236}">
                      <a16:creationId xmlns:a16="http://schemas.microsoft.com/office/drawing/2014/main" id="{2B9250EE-FBCA-DD6B-A63B-C2245BFBDC29}"/>
                    </a:ext>
                  </a:extLst>
                </p:cNvPr>
                <p:cNvSpPr/>
                <p:nvPr/>
              </p:nvSpPr>
              <p:spPr>
                <a:xfrm>
                  <a:off x="2819400" y="3657600"/>
                  <a:ext cx="152400" cy="1975592"/>
                </a:xfrm>
                <a:prstGeom prst="rect">
                  <a:avLst/>
                </a:prstGeom>
                <a:solidFill>
                  <a:schemeClr val="tx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5" name="Oval 474">
                <a:extLst>
                  <a:ext uri="{FF2B5EF4-FFF2-40B4-BE49-F238E27FC236}">
                    <a16:creationId xmlns:a16="http://schemas.microsoft.com/office/drawing/2014/main" id="{B6953350-0159-199B-CBBC-7E10443AE9E9}"/>
                  </a:ext>
                </a:extLst>
              </p:cNvPr>
              <p:cNvSpPr/>
              <p:nvPr/>
            </p:nvSpPr>
            <p:spPr>
              <a:xfrm rot="18513623" flipH="1">
                <a:off x="4982709" y="4437223"/>
                <a:ext cx="228600" cy="381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475">
                <a:extLst>
                  <a:ext uri="{FF2B5EF4-FFF2-40B4-BE49-F238E27FC236}">
                    <a16:creationId xmlns:a16="http://schemas.microsoft.com/office/drawing/2014/main" id="{01338911-6AFE-3325-F740-ABF6595DF376}"/>
                  </a:ext>
                </a:extLst>
              </p:cNvPr>
              <p:cNvSpPr/>
              <p:nvPr/>
            </p:nvSpPr>
            <p:spPr>
              <a:xfrm rot="18513623" flipH="1">
                <a:off x="5159753" y="4591261"/>
                <a:ext cx="333336" cy="285108"/>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Trapezoid 476">
                <a:extLst>
                  <a:ext uri="{FF2B5EF4-FFF2-40B4-BE49-F238E27FC236}">
                    <a16:creationId xmlns:a16="http://schemas.microsoft.com/office/drawing/2014/main" id="{B17F0119-E23F-92B6-9A19-6EE02E076229}"/>
                  </a:ext>
                </a:extLst>
              </p:cNvPr>
              <p:cNvSpPr/>
              <p:nvPr/>
            </p:nvSpPr>
            <p:spPr>
              <a:xfrm rot="17019235" flipH="1">
                <a:off x="4969525" y="4606240"/>
                <a:ext cx="342320" cy="146300"/>
              </a:xfrm>
              <a:prstGeom prst="trapezoid">
                <a:avLst>
                  <a:gd name="adj" fmla="val 1872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a:extLst>
                  <a:ext uri="{FF2B5EF4-FFF2-40B4-BE49-F238E27FC236}">
                    <a16:creationId xmlns:a16="http://schemas.microsoft.com/office/drawing/2014/main" id="{1ED45F48-6687-F292-4BC4-E50F7CD3AD04}"/>
                  </a:ext>
                </a:extLst>
              </p:cNvPr>
              <p:cNvSpPr/>
              <p:nvPr/>
            </p:nvSpPr>
            <p:spPr>
              <a:xfrm rot="18513623" flipH="1" flipV="1">
                <a:off x="5210840" y="4555125"/>
                <a:ext cx="214167" cy="129608"/>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Oval 8">
              <a:extLst>
                <a:ext uri="{FF2B5EF4-FFF2-40B4-BE49-F238E27FC236}">
                  <a16:creationId xmlns:a16="http://schemas.microsoft.com/office/drawing/2014/main" id="{FA93A0E9-6E25-4DC9-704A-07347E3F8920}"/>
                </a:ext>
              </a:extLst>
            </p:cNvPr>
            <p:cNvSpPr/>
            <p:nvPr/>
          </p:nvSpPr>
          <p:spPr>
            <a:xfrm rot="20504486">
              <a:off x="7041552" y="4837797"/>
              <a:ext cx="336679" cy="751616"/>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3FFC557-CE99-C144-E4A8-453A5A08207A}"/>
                </a:ext>
              </a:extLst>
            </p:cNvPr>
            <p:cNvSpPr/>
            <p:nvPr/>
          </p:nvSpPr>
          <p:spPr>
            <a:xfrm rot="3333291">
              <a:off x="6371021" y="4971336"/>
              <a:ext cx="342487" cy="707222"/>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B2E622D-C340-1981-DCF1-5363CC0DAC09}"/>
                </a:ext>
              </a:extLst>
            </p:cNvPr>
            <p:cNvSpPr/>
            <p:nvPr/>
          </p:nvSpPr>
          <p:spPr>
            <a:xfrm rot="20057346">
              <a:off x="7523099" y="3464500"/>
              <a:ext cx="355421" cy="66712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01E83BB-F268-02F1-4831-63805D534B34}"/>
                </a:ext>
              </a:extLst>
            </p:cNvPr>
            <p:cNvSpPr/>
            <p:nvPr/>
          </p:nvSpPr>
          <p:spPr>
            <a:xfrm rot="1248896">
              <a:off x="5872040" y="3410697"/>
              <a:ext cx="355421" cy="66712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4">
              <a:extLst>
                <a:ext uri="{FF2B5EF4-FFF2-40B4-BE49-F238E27FC236}">
                  <a16:creationId xmlns:a16="http://schemas.microsoft.com/office/drawing/2014/main" id="{72163306-DD25-4BB3-9512-BB2C8F6F2C88}"/>
                </a:ext>
              </a:extLst>
            </p:cNvPr>
            <p:cNvSpPr/>
            <p:nvPr/>
          </p:nvSpPr>
          <p:spPr>
            <a:xfrm rot="391506">
              <a:off x="6396075" y="3814322"/>
              <a:ext cx="547982" cy="1445929"/>
            </a:xfrm>
            <a:prstGeom prst="trapezoid">
              <a:avLst>
                <a:gd name="adj" fmla="val 6538"/>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24">
              <a:extLst>
                <a:ext uri="{FF2B5EF4-FFF2-40B4-BE49-F238E27FC236}">
                  <a16:creationId xmlns:a16="http://schemas.microsoft.com/office/drawing/2014/main" id="{C1BC2AC1-646D-BE04-38E9-0F40BB6F4E08}"/>
                </a:ext>
              </a:extLst>
            </p:cNvPr>
            <p:cNvSpPr/>
            <p:nvPr/>
          </p:nvSpPr>
          <p:spPr>
            <a:xfrm>
              <a:off x="6938305" y="3810966"/>
              <a:ext cx="473895" cy="1445930"/>
            </a:xfrm>
            <a:prstGeom prst="trapezoid">
              <a:avLst>
                <a:gd name="adj" fmla="val 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8C293DDF-D953-FE76-9B0E-7A7BA3F63F7C}"/>
                </a:ext>
              </a:extLst>
            </p:cNvPr>
            <p:cNvSpPr/>
            <p:nvPr/>
          </p:nvSpPr>
          <p:spPr>
            <a:xfrm rot="20399821">
              <a:off x="7251548" y="2391226"/>
              <a:ext cx="464094" cy="1374649"/>
            </a:xfrm>
            <a:prstGeom prst="trapezoid">
              <a:avLst>
                <a:gd name="adj" fmla="val 1872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C8A2BA16-F0C9-AB69-69B7-E57D3215CF80}"/>
                </a:ext>
              </a:extLst>
            </p:cNvPr>
            <p:cNvSpPr/>
            <p:nvPr/>
          </p:nvSpPr>
          <p:spPr>
            <a:xfrm rot="1511149">
              <a:off x="6126600" y="2253261"/>
              <a:ext cx="471893" cy="1466065"/>
            </a:xfrm>
            <a:prstGeom prst="trapezoid">
              <a:avLst>
                <a:gd name="adj" fmla="val 1872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6F2E9903-E518-36C5-A5FA-25DF3A55E7FF}"/>
                </a:ext>
              </a:extLst>
            </p:cNvPr>
            <p:cNvSpPr/>
            <p:nvPr/>
          </p:nvSpPr>
          <p:spPr>
            <a:xfrm>
              <a:off x="6464409" y="2537369"/>
              <a:ext cx="947790" cy="1673879"/>
            </a:xfrm>
            <a:prstGeom prst="trapezoid">
              <a:avLst>
                <a:gd name="adj" fmla="val 1299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arallelogram 17">
              <a:extLst>
                <a:ext uri="{FF2B5EF4-FFF2-40B4-BE49-F238E27FC236}">
                  <a16:creationId xmlns:a16="http://schemas.microsoft.com/office/drawing/2014/main" id="{495BA379-2CE5-652C-B209-69C8BD835A0C}"/>
                </a:ext>
              </a:extLst>
            </p:cNvPr>
            <p:cNvSpPr/>
            <p:nvPr/>
          </p:nvSpPr>
          <p:spPr>
            <a:xfrm rot="18564738">
              <a:off x="6876165" y="2394986"/>
              <a:ext cx="735275" cy="243083"/>
            </a:xfrm>
            <a:prstGeom prst="parallelogram">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allelogram 18">
              <a:extLst>
                <a:ext uri="{FF2B5EF4-FFF2-40B4-BE49-F238E27FC236}">
                  <a16:creationId xmlns:a16="http://schemas.microsoft.com/office/drawing/2014/main" id="{C06ABD83-BC7C-A90E-539B-6F8FE2F106D4}"/>
                </a:ext>
              </a:extLst>
            </p:cNvPr>
            <p:cNvSpPr/>
            <p:nvPr/>
          </p:nvSpPr>
          <p:spPr>
            <a:xfrm rot="2793246" flipH="1">
              <a:off x="6325438" y="2374722"/>
              <a:ext cx="754720" cy="246623"/>
            </a:xfrm>
            <a:prstGeom prst="parallelogram">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64CB3EC-2FCB-532D-D837-6804171F2EF9}"/>
                </a:ext>
              </a:extLst>
            </p:cNvPr>
            <p:cNvSpPr/>
            <p:nvPr/>
          </p:nvSpPr>
          <p:spPr>
            <a:xfrm>
              <a:off x="6478269" y="1142471"/>
              <a:ext cx="922351" cy="139489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13">
              <a:extLst>
                <a:ext uri="{FF2B5EF4-FFF2-40B4-BE49-F238E27FC236}">
                  <a16:creationId xmlns:a16="http://schemas.microsoft.com/office/drawing/2014/main" id="{BCA34838-C8D5-949A-B0AB-B7D0DF25D6B4}"/>
                </a:ext>
              </a:extLst>
            </p:cNvPr>
            <p:cNvGrpSpPr/>
            <p:nvPr/>
          </p:nvGrpSpPr>
          <p:grpSpPr>
            <a:xfrm>
              <a:off x="6731417" y="2589795"/>
              <a:ext cx="325361" cy="970499"/>
              <a:chOff x="1463040" y="844062"/>
              <a:chExt cx="685800" cy="1957755"/>
            </a:xfrm>
          </p:grpSpPr>
          <p:sp>
            <p:nvSpPr>
              <p:cNvPr id="456" name="Pentagon 276">
                <a:extLst>
                  <a:ext uri="{FF2B5EF4-FFF2-40B4-BE49-F238E27FC236}">
                    <a16:creationId xmlns:a16="http://schemas.microsoft.com/office/drawing/2014/main" id="{7C1DB89F-4B9D-043E-FD87-1A23C2171914}"/>
                  </a:ext>
                </a:extLst>
              </p:cNvPr>
              <p:cNvSpPr/>
              <p:nvPr/>
            </p:nvSpPr>
            <p:spPr>
              <a:xfrm rot="5400000">
                <a:off x="1104900" y="1925516"/>
                <a:ext cx="1371600" cy="381001"/>
              </a:xfrm>
              <a:prstGeom prst="homePlate">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Diamond 456">
                <a:extLst>
                  <a:ext uri="{FF2B5EF4-FFF2-40B4-BE49-F238E27FC236}">
                    <a16:creationId xmlns:a16="http://schemas.microsoft.com/office/drawing/2014/main" id="{C5488914-BC63-F05A-9E87-5236C5A0F294}"/>
                  </a:ext>
                </a:extLst>
              </p:cNvPr>
              <p:cNvSpPr/>
              <p:nvPr/>
            </p:nvSpPr>
            <p:spPr>
              <a:xfrm>
                <a:off x="1463040" y="844062"/>
                <a:ext cx="685800" cy="908538"/>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rapezoid 21">
              <a:extLst>
                <a:ext uri="{FF2B5EF4-FFF2-40B4-BE49-F238E27FC236}">
                  <a16:creationId xmlns:a16="http://schemas.microsoft.com/office/drawing/2014/main" id="{A9FABA0E-A0AC-5A63-285F-972DF7363D35}"/>
                </a:ext>
              </a:extLst>
            </p:cNvPr>
            <p:cNvSpPr/>
            <p:nvPr/>
          </p:nvSpPr>
          <p:spPr>
            <a:xfrm>
              <a:off x="6464409" y="3810973"/>
              <a:ext cx="947790" cy="400275"/>
            </a:xfrm>
            <a:prstGeom prst="trapezoid">
              <a:avLst>
                <a:gd name="adj" fmla="val 12998"/>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a:extLst>
                <a:ext uri="{FF2B5EF4-FFF2-40B4-BE49-F238E27FC236}">
                  <a16:creationId xmlns:a16="http://schemas.microsoft.com/office/drawing/2014/main" id="{ED480024-E27D-CD78-C5C4-B54AAE2A0115}"/>
                </a:ext>
              </a:extLst>
            </p:cNvPr>
            <p:cNvSpPr/>
            <p:nvPr/>
          </p:nvSpPr>
          <p:spPr>
            <a:xfrm rot="1511149">
              <a:off x="5799438" y="3527309"/>
              <a:ext cx="551826" cy="221639"/>
            </a:xfrm>
            <a:prstGeom prst="trapezoid">
              <a:avLst>
                <a:gd name="adj" fmla="val 1872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a:extLst>
                <a:ext uri="{FF2B5EF4-FFF2-40B4-BE49-F238E27FC236}">
                  <a16:creationId xmlns:a16="http://schemas.microsoft.com/office/drawing/2014/main" id="{27DDAA65-0971-2F9F-907A-889A682B3434}"/>
                </a:ext>
              </a:extLst>
            </p:cNvPr>
            <p:cNvSpPr/>
            <p:nvPr/>
          </p:nvSpPr>
          <p:spPr>
            <a:xfrm rot="20822276">
              <a:off x="7417654" y="3578285"/>
              <a:ext cx="532230" cy="256169"/>
            </a:xfrm>
            <a:prstGeom prst="trapezoid">
              <a:avLst>
                <a:gd name="adj" fmla="val 1872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Rectangle 443">
              <a:extLst>
                <a:ext uri="{FF2B5EF4-FFF2-40B4-BE49-F238E27FC236}">
                  <a16:creationId xmlns:a16="http://schemas.microsoft.com/office/drawing/2014/main" id="{8370A799-1189-5D95-A6B0-04034A15FB68}"/>
                </a:ext>
              </a:extLst>
            </p:cNvPr>
            <p:cNvSpPr/>
            <p:nvPr/>
          </p:nvSpPr>
          <p:spPr>
            <a:xfrm>
              <a:off x="7056778" y="2876997"/>
              <a:ext cx="236948" cy="133425"/>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Freeform: Shape 444">
              <a:extLst>
                <a:ext uri="{FF2B5EF4-FFF2-40B4-BE49-F238E27FC236}">
                  <a16:creationId xmlns:a16="http://schemas.microsoft.com/office/drawing/2014/main" id="{7A2B3FB2-A072-0A05-590E-74A5AD004446}"/>
                </a:ext>
              </a:extLst>
            </p:cNvPr>
            <p:cNvSpPr/>
            <p:nvPr/>
          </p:nvSpPr>
          <p:spPr>
            <a:xfrm rot="9606458">
              <a:off x="6337915" y="930558"/>
              <a:ext cx="1043342" cy="903909"/>
            </a:xfrm>
            <a:custGeom>
              <a:avLst/>
              <a:gdLst>
                <a:gd name="connsiteX0" fmla="*/ 545208 w 1043342"/>
                <a:gd name="connsiteY0" fmla="*/ 878762 h 903909"/>
                <a:gd name="connsiteX1" fmla="*/ 354390 w 1043342"/>
                <a:gd name="connsiteY1" fmla="*/ 708470 h 903909"/>
                <a:gd name="connsiteX2" fmla="*/ 336564 w 1043342"/>
                <a:gd name="connsiteY2" fmla="*/ 657221 h 903909"/>
                <a:gd name="connsiteX3" fmla="*/ 298236 w 1043342"/>
                <a:gd name="connsiteY3" fmla="*/ 659174 h 903909"/>
                <a:gd name="connsiteX4" fmla="*/ 74412 w 1043342"/>
                <a:gd name="connsiteY4" fmla="*/ 372996 h 903909"/>
                <a:gd name="connsiteX5" fmla="*/ 0 w 1043342"/>
                <a:gd name="connsiteY5" fmla="*/ 45843 h 903909"/>
                <a:gd name="connsiteX6" fmla="*/ 189018 w 1043342"/>
                <a:gd name="connsiteY6" fmla="*/ 2850 h 903909"/>
                <a:gd name="connsiteX7" fmla="*/ 452448 w 1043342"/>
                <a:gd name="connsiteY7" fmla="*/ 287010 h 903909"/>
                <a:gd name="connsiteX8" fmla="*/ 457949 w 1043342"/>
                <a:gd name="connsiteY8" fmla="*/ 337972 h 903909"/>
                <a:gd name="connsiteX9" fmla="*/ 484300 w 1043342"/>
                <a:gd name="connsiteY9" fmla="*/ 318569 h 903909"/>
                <a:gd name="connsiteX10" fmla="*/ 684777 w 1043342"/>
                <a:gd name="connsiteY10" fmla="*/ 263919 h 903909"/>
                <a:gd name="connsiteX11" fmla="*/ 1043342 w 1043342"/>
                <a:gd name="connsiteY11" fmla="*/ 263919 h 903909"/>
                <a:gd name="connsiteX12" fmla="*/ 1043342 w 1043342"/>
                <a:gd name="connsiteY12" fmla="*/ 583914 h 903909"/>
                <a:gd name="connsiteX13" fmla="*/ 684777 w 1043342"/>
                <a:gd name="connsiteY13" fmla="*/ 903909 h 903909"/>
                <a:gd name="connsiteX14" fmla="*/ 545208 w 1043342"/>
                <a:gd name="connsiteY14" fmla="*/ 878762 h 9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43342" h="903909">
                  <a:moveTo>
                    <a:pt x="545208" y="878762"/>
                  </a:moveTo>
                  <a:cubicBezTo>
                    <a:pt x="459411" y="846377"/>
                    <a:pt x="390679" y="785038"/>
                    <a:pt x="354390" y="708470"/>
                  </a:cubicBezTo>
                  <a:lnTo>
                    <a:pt x="336564" y="657221"/>
                  </a:lnTo>
                  <a:lnTo>
                    <a:pt x="298236" y="659174"/>
                  </a:lnTo>
                  <a:cubicBezTo>
                    <a:pt x="205165" y="648259"/>
                    <a:pt x="110371" y="531093"/>
                    <a:pt x="74412" y="372996"/>
                  </a:cubicBezTo>
                  <a:lnTo>
                    <a:pt x="0" y="45843"/>
                  </a:lnTo>
                  <a:lnTo>
                    <a:pt x="189018" y="2850"/>
                  </a:lnTo>
                  <a:cubicBezTo>
                    <a:pt x="293410" y="-20894"/>
                    <a:pt x="411351" y="106328"/>
                    <a:pt x="452448" y="287010"/>
                  </a:cubicBezTo>
                  <a:lnTo>
                    <a:pt x="457949" y="337972"/>
                  </a:lnTo>
                  <a:lnTo>
                    <a:pt x="484300" y="318569"/>
                  </a:lnTo>
                  <a:cubicBezTo>
                    <a:pt x="541527" y="284066"/>
                    <a:pt x="610516" y="263919"/>
                    <a:pt x="684777" y="263919"/>
                  </a:cubicBezTo>
                  <a:lnTo>
                    <a:pt x="1043342" y="263919"/>
                  </a:lnTo>
                  <a:lnTo>
                    <a:pt x="1043342" y="583914"/>
                  </a:lnTo>
                  <a:cubicBezTo>
                    <a:pt x="1043342" y="760642"/>
                    <a:pt x="882807" y="903909"/>
                    <a:pt x="684777" y="903909"/>
                  </a:cubicBezTo>
                  <a:cubicBezTo>
                    <a:pt x="635269" y="903909"/>
                    <a:pt x="588105" y="894955"/>
                    <a:pt x="545208" y="878762"/>
                  </a:cubicBezTo>
                  <a:close/>
                </a:path>
              </a:pathLst>
            </a:custGeom>
            <a:solidFill>
              <a:srgbClr val="9A7B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446" name="Group 326">
              <a:extLst>
                <a:ext uri="{FF2B5EF4-FFF2-40B4-BE49-F238E27FC236}">
                  <a16:creationId xmlns:a16="http://schemas.microsoft.com/office/drawing/2014/main" id="{2AD63A88-B6EA-A64C-0CB2-B909486A1F41}"/>
                </a:ext>
              </a:extLst>
            </p:cNvPr>
            <p:cNvGrpSpPr/>
            <p:nvPr/>
          </p:nvGrpSpPr>
          <p:grpSpPr>
            <a:xfrm>
              <a:off x="5291750" y="3795855"/>
              <a:ext cx="1067400" cy="1601101"/>
              <a:chOff x="2743200" y="938270"/>
              <a:chExt cx="4827770" cy="5081530"/>
            </a:xfrm>
          </p:grpSpPr>
          <p:sp>
            <p:nvSpPr>
              <p:cNvPr id="448" name="Block Arc 447">
                <a:extLst>
                  <a:ext uri="{FF2B5EF4-FFF2-40B4-BE49-F238E27FC236}">
                    <a16:creationId xmlns:a16="http://schemas.microsoft.com/office/drawing/2014/main" id="{096DD3CA-7989-2102-B659-4C0D283BCDFC}"/>
                  </a:ext>
                </a:extLst>
              </p:cNvPr>
              <p:cNvSpPr/>
              <p:nvPr/>
            </p:nvSpPr>
            <p:spPr>
              <a:xfrm rot="4844655">
                <a:off x="3744604" y="2522104"/>
                <a:ext cx="4800600" cy="1632932"/>
              </a:xfrm>
              <a:prstGeom prst="blockArc">
                <a:avLst>
                  <a:gd name="adj1" fmla="val 9255102"/>
                  <a:gd name="adj2" fmla="val 968037"/>
                  <a:gd name="adj3" fmla="val 28851"/>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9" name="Block Arc 448">
                <a:extLst>
                  <a:ext uri="{FF2B5EF4-FFF2-40B4-BE49-F238E27FC236}">
                    <a16:creationId xmlns:a16="http://schemas.microsoft.com/office/drawing/2014/main" id="{C2033531-15C4-5FD1-FBF7-70329EA71E11}"/>
                  </a:ext>
                </a:extLst>
              </p:cNvPr>
              <p:cNvSpPr/>
              <p:nvPr/>
            </p:nvSpPr>
            <p:spPr>
              <a:xfrm rot="4844655">
                <a:off x="4354204" y="2750705"/>
                <a:ext cx="4800600" cy="1632932"/>
              </a:xfrm>
              <a:prstGeom prst="blockArc">
                <a:avLst>
                  <a:gd name="adj1" fmla="val 9255102"/>
                  <a:gd name="adj2" fmla="val 968037"/>
                  <a:gd name="adj3" fmla="val 28851"/>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0" name="Flowchart: Delay 449">
                <a:extLst>
                  <a:ext uri="{FF2B5EF4-FFF2-40B4-BE49-F238E27FC236}">
                    <a16:creationId xmlns:a16="http://schemas.microsoft.com/office/drawing/2014/main" id="{531D21C9-3B31-0759-F2EC-B93F977E5FE9}"/>
                  </a:ext>
                </a:extLst>
              </p:cNvPr>
              <p:cNvSpPr/>
              <p:nvPr/>
            </p:nvSpPr>
            <p:spPr>
              <a:xfrm rot="16200000">
                <a:off x="2590800" y="1676400"/>
                <a:ext cx="4876800" cy="3810000"/>
              </a:xfrm>
              <a:prstGeom prst="flowChartDelay">
                <a:avLst/>
              </a:prstGeom>
              <a:solidFill>
                <a:schemeClr val="tx1">
                  <a:lumMod val="95000"/>
                  <a:lumOff val="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Flowchart: Delay 450">
                <a:extLst>
                  <a:ext uri="{FF2B5EF4-FFF2-40B4-BE49-F238E27FC236}">
                    <a16:creationId xmlns:a16="http://schemas.microsoft.com/office/drawing/2014/main" id="{16700B2F-356C-53A0-1AF8-15203F185AB7}"/>
                  </a:ext>
                </a:extLst>
              </p:cNvPr>
              <p:cNvSpPr/>
              <p:nvPr/>
            </p:nvSpPr>
            <p:spPr>
              <a:xfrm rot="16200000">
                <a:off x="2057400" y="1828800"/>
                <a:ext cx="4876800" cy="3505200"/>
              </a:xfrm>
              <a:prstGeom prst="flowChartDelay">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Rectangle 451">
                <a:extLst>
                  <a:ext uri="{FF2B5EF4-FFF2-40B4-BE49-F238E27FC236}">
                    <a16:creationId xmlns:a16="http://schemas.microsoft.com/office/drawing/2014/main" id="{5E9D1BDE-782E-F972-D461-C3FBAA179544}"/>
                  </a:ext>
                </a:extLst>
              </p:cNvPr>
              <p:cNvSpPr/>
              <p:nvPr/>
            </p:nvSpPr>
            <p:spPr>
              <a:xfrm>
                <a:off x="3581400" y="2057400"/>
                <a:ext cx="1676400" cy="609600"/>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453" name="Rounded Rectangle 254">
                <a:extLst>
                  <a:ext uri="{FF2B5EF4-FFF2-40B4-BE49-F238E27FC236}">
                    <a16:creationId xmlns:a16="http://schemas.microsoft.com/office/drawing/2014/main" id="{D29AE831-F42D-605B-41D2-8DEE2F973A0E}"/>
                  </a:ext>
                </a:extLst>
              </p:cNvPr>
              <p:cNvSpPr/>
              <p:nvPr/>
            </p:nvSpPr>
            <p:spPr>
              <a:xfrm>
                <a:off x="2971800" y="4038600"/>
                <a:ext cx="2971800" cy="1981200"/>
              </a:xfrm>
              <a:prstGeom prst="roundRect">
                <a:avLst/>
              </a:prstGeom>
              <a:solidFill>
                <a:schemeClr val="tx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Rectangle 453">
                <a:extLst>
                  <a:ext uri="{FF2B5EF4-FFF2-40B4-BE49-F238E27FC236}">
                    <a16:creationId xmlns:a16="http://schemas.microsoft.com/office/drawing/2014/main" id="{6D4AC17C-4B6F-97E9-71FC-177A357015A4}"/>
                  </a:ext>
                </a:extLst>
              </p:cNvPr>
              <p:cNvSpPr/>
              <p:nvPr/>
            </p:nvSpPr>
            <p:spPr>
              <a:xfrm>
                <a:off x="2971800" y="4419600"/>
                <a:ext cx="2971800" cy="152400"/>
              </a:xfrm>
              <a:prstGeom prst="rect">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a:extLst>
                  <a:ext uri="{FF2B5EF4-FFF2-40B4-BE49-F238E27FC236}">
                    <a16:creationId xmlns:a16="http://schemas.microsoft.com/office/drawing/2014/main" id="{54C402D4-5D53-4418-5573-4B8A34D117D4}"/>
                  </a:ext>
                </a:extLst>
              </p:cNvPr>
              <p:cNvSpPr/>
              <p:nvPr/>
            </p:nvSpPr>
            <p:spPr>
              <a:xfrm>
                <a:off x="5791200" y="4495800"/>
                <a:ext cx="228600" cy="457200"/>
              </a:xfrm>
              <a:prstGeom prst="ellipse">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7" name="Oval 446">
              <a:extLst>
                <a:ext uri="{FF2B5EF4-FFF2-40B4-BE49-F238E27FC236}">
                  <a16:creationId xmlns:a16="http://schemas.microsoft.com/office/drawing/2014/main" id="{AFF36854-52D1-8D8A-B65C-5F832886D129}"/>
                </a:ext>
              </a:extLst>
            </p:cNvPr>
            <p:cNvSpPr/>
            <p:nvPr/>
          </p:nvSpPr>
          <p:spPr>
            <a:xfrm rot="20057346">
              <a:off x="5979758" y="3818139"/>
              <a:ext cx="155246" cy="23013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6" name="Group 485">
            <a:extLst>
              <a:ext uri="{FF2B5EF4-FFF2-40B4-BE49-F238E27FC236}">
                <a16:creationId xmlns:a16="http://schemas.microsoft.com/office/drawing/2014/main" id="{14462280-7A2A-E941-38D8-8671F2D6C6C8}"/>
              </a:ext>
            </a:extLst>
          </p:cNvPr>
          <p:cNvGrpSpPr/>
          <p:nvPr/>
        </p:nvGrpSpPr>
        <p:grpSpPr>
          <a:xfrm>
            <a:off x="7379884" y="3814178"/>
            <a:ext cx="2082278" cy="2418294"/>
            <a:chOff x="5205743" y="1619312"/>
            <a:chExt cx="3214620" cy="3478761"/>
          </a:xfrm>
        </p:grpSpPr>
        <p:grpSp>
          <p:nvGrpSpPr>
            <p:cNvPr id="487" name="Group 486">
              <a:extLst>
                <a:ext uri="{FF2B5EF4-FFF2-40B4-BE49-F238E27FC236}">
                  <a16:creationId xmlns:a16="http://schemas.microsoft.com/office/drawing/2014/main" id="{79BA69D6-38CC-BACD-A5D0-A45DD885C128}"/>
                </a:ext>
              </a:extLst>
            </p:cNvPr>
            <p:cNvGrpSpPr/>
            <p:nvPr/>
          </p:nvGrpSpPr>
          <p:grpSpPr>
            <a:xfrm>
              <a:off x="5205743" y="1619312"/>
              <a:ext cx="1968418" cy="3478761"/>
              <a:chOff x="5205743" y="1619312"/>
              <a:chExt cx="1968418" cy="3478761"/>
            </a:xfrm>
          </p:grpSpPr>
          <p:sp>
            <p:nvSpPr>
              <p:cNvPr id="513" name="Oval 512">
                <a:extLst>
                  <a:ext uri="{FF2B5EF4-FFF2-40B4-BE49-F238E27FC236}">
                    <a16:creationId xmlns:a16="http://schemas.microsoft.com/office/drawing/2014/main" id="{27B56632-3CCD-9F5F-7991-7FD303D2DB39}"/>
                  </a:ext>
                </a:extLst>
              </p:cNvPr>
              <p:cNvSpPr/>
              <p:nvPr/>
            </p:nvSpPr>
            <p:spPr>
              <a:xfrm rot="19625192">
                <a:off x="6894476" y="3607969"/>
                <a:ext cx="279685" cy="56855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4" name="Group 513">
                <a:extLst>
                  <a:ext uri="{FF2B5EF4-FFF2-40B4-BE49-F238E27FC236}">
                    <a16:creationId xmlns:a16="http://schemas.microsoft.com/office/drawing/2014/main" id="{B2D34AEE-565C-B176-E71F-947B74D6E298}"/>
                  </a:ext>
                </a:extLst>
              </p:cNvPr>
              <p:cNvGrpSpPr/>
              <p:nvPr/>
            </p:nvGrpSpPr>
            <p:grpSpPr>
              <a:xfrm>
                <a:off x="6094123" y="4639713"/>
                <a:ext cx="489511" cy="339693"/>
                <a:chOff x="5483905" y="5816663"/>
                <a:chExt cx="556521" cy="386194"/>
              </a:xfrm>
            </p:grpSpPr>
            <p:sp>
              <p:nvSpPr>
                <p:cNvPr id="602" name="Oval 601">
                  <a:extLst>
                    <a:ext uri="{FF2B5EF4-FFF2-40B4-BE49-F238E27FC236}">
                      <a16:creationId xmlns:a16="http://schemas.microsoft.com/office/drawing/2014/main" id="{EA4378AE-A209-B03E-3875-EC8BFE23611D}"/>
                    </a:ext>
                  </a:extLst>
                </p:cNvPr>
                <p:cNvSpPr/>
                <p:nvPr/>
              </p:nvSpPr>
              <p:spPr>
                <a:xfrm rot="3333291">
                  <a:off x="5581287" y="5719281"/>
                  <a:ext cx="361757" cy="556521"/>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Oval 602">
                  <a:extLst>
                    <a:ext uri="{FF2B5EF4-FFF2-40B4-BE49-F238E27FC236}">
                      <a16:creationId xmlns:a16="http://schemas.microsoft.com/office/drawing/2014/main" id="{4807392E-6F91-AFEB-E986-04A7E015F81B}"/>
                    </a:ext>
                  </a:extLst>
                </p:cNvPr>
                <p:cNvSpPr/>
                <p:nvPr/>
              </p:nvSpPr>
              <p:spPr>
                <a:xfrm rot="19855007">
                  <a:off x="5575319" y="5873529"/>
                  <a:ext cx="308659" cy="29909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Moon 603">
                  <a:extLst>
                    <a:ext uri="{FF2B5EF4-FFF2-40B4-BE49-F238E27FC236}">
                      <a16:creationId xmlns:a16="http://schemas.microsoft.com/office/drawing/2014/main" id="{31932F2C-784A-2747-3400-DD56069454D0}"/>
                    </a:ext>
                  </a:extLst>
                </p:cNvPr>
                <p:cNvSpPr/>
                <p:nvPr/>
              </p:nvSpPr>
              <p:spPr>
                <a:xfrm rot="18996892">
                  <a:off x="5647818" y="5865408"/>
                  <a:ext cx="157000" cy="337449"/>
                </a:xfrm>
                <a:prstGeom prst="mo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5" name="Group 514">
                <a:extLst>
                  <a:ext uri="{FF2B5EF4-FFF2-40B4-BE49-F238E27FC236}">
                    <a16:creationId xmlns:a16="http://schemas.microsoft.com/office/drawing/2014/main" id="{99D3A11B-F606-E184-C389-667B23128ED0}"/>
                  </a:ext>
                </a:extLst>
              </p:cNvPr>
              <p:cNvGrpSpPr/>
              <p:nvPr/>
            </p:nvGrpSpPr>
            <p:grpSpPr>
              <a:xfrm rot="16353501">
                <a:off x="6427593" y="4683471"/>
                <a:ext cx="489511" cy="339693"/>
                <a:chOff x="5483905" y="5816663"/>
                <a:chExt cx="556521" cy="386194"/>
              </a:xfrm>
            </p:grpSpPr>
            <p:sp>
              <p:nvSpPr>
                <p:cNvPr id="599" name="Oval 598">
                  <a:extLst>
                    <a:ext uri="{FF2B5EF4-FFF2-40B4-BE49-F238E27FC236}">
                      <a16:creationId xmlns:a16="http://schemas.microsoft.com/office/drawing/2014/main" id="{FD1478FD-D4A6-093C-1EE6-E70DE72245F3}"/>
                    </a:ext>
                  </a:extLst>
                </p:cNvPr>
                <p:cNvSpPr/>
                <p:nvPr/>
              </p:nvSpPr>
              <p:spPr>
                <a:xfrm rot="3333291">
                  <a:off x="5581287" y="5719281"/>
                  <a:ext cx="361757" cy="556521"/>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Oval 599">
                  <a:extLst>
                    <a:ext uri="{FF2B5EF4-FFF2-40B4-BE49-F238E27FC236}">
                      <a16:creationId xmlns:a16="http://schemas.microsoft.com/office/drawing/2014/main" id="{955A6975-B101-D852-13AA-87DE724A4B06}"/>
                    </a:ext>
                  </a:extLst>
                </p:cNvPr>
                <p:cNvSpPr/>
                <p:nvPr/>
              </p:nvSpPr>
              <p:spPr>
                <a:xfrm rot="19855007">
                  <a:off x="5575319" y="5873529"/>
                  <a:ext cx="308659" cy="29909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Moon 600">
                  <a:extLst>
                    <a:ext uri="{FF2B5EF4-FFF2-40B4-BE49-F238E27FC236}">
                      <a16:creationId xmlns:a16="http://schemas.microsoft.com/office/drawing/2014/main" id="{85B0CE51-28B8-24C2-3F2F-ABA76590D283}"/>
                    </a:ext>
                  </a:extLst>
                </p:cNvPr>
                <p:cNvSpPr/>
                <p:nvPr/>
              </p:nvSpPr>
              <p:spPr>
                <a:xfrm rot="18996892">
                  <a:off x="5647818" y="5865408"/>
                  <a:ext cx="157000" cy="337449"/>
                </a:xfrm>
                <a:prstGeom prst="mo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6" name="Rounded Rectangle 354">
                <a:extLst>
                  <a:ext uri="{FF2B5EF4-FFF2-40B4-BE49-F238E27FC236}">
                    <a16:creationId xmlns:a16="http://schemas.microsoft.com/office/drawing/2014/main" id="{DAEBDC72-45B9-1F6D-CE9D-9C03DB740587}"/>
                  </a:ext>
                </a:extLst>
              </p:cNvPr>
              <p:cNvSpPr/>
              <p:nvPr/>
            </p:nvSpPr>
            <p:spPr>
              <a:xfrm>
                <a:off x="6011501" y="1774479"/>
                <a:ext cx="941560" cy="1376127"/>
              </a:xfrm>
              <a:prstGeom prst="roundRect">
                <a:avLst>
                  <a:gd name="adj" fmla="val 33013"/>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a:extLst>
                  <a:ext uri="{FF2B5EF4-FFF2-40B4-BE49-F238E27FC236}">
                    <a16:creationId xmlns:a16="http://schemas.microsoft.com/office/drawing/2014/main" id="{FA8E8A5F-7997-7FF8-40A3-34240C33357E}"/>
                  </a:ext>
                </a:extLst>
              </p:cNvPr>
              <p:cNvSpPr/>
              <p:nvPr/>
            </p:nvSpPr>
            <p:spPr>
              <a:xfrm rot="1481096">
                <a:off x="5728087" y="3627587"/>
                <a:ext cx="279685" cy="56855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Trapezoid 124">
                <a:extLst>
                  <a:ext uri="{FF2B5EF4-FFF2-40B4-BE49-F238E27FC236}">
                    <a16:creationId xmlns:a16="http://schemas.microsoft.com/office/drawing/2014/main" id="{B7F44586-D336-A7F9-0544-39018B99EB71}"/>
                  </a:ext>
                </a:extLst>
              </p:cNvPr>
              <p:cNvSpPr/>
              <p:nvPr/>
            </p:nvSpPr>
            <p:spPr>
              <a:xfrm>
                <a:off x="6038662" y="3551667"/>
                <a:ext cx="914399" cy="1232280"/>
              </a:xfrm>
              <a:prstGeom prst="trapezoid">
                <a:avLst>
                  <a:gd name="adj" fmla="val 18576"/>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Trapezoid 518">
                <a:extLst>
                  <a:ext uri="{FF2B5EF4-FFF2-40B4-BE49-F238E27FC236}">
                    <a16:creationId xmlns:a16="http://schemas.microsoft.com/office/drawing/2014/main" id="{391CFD5A-4B70-C49B-DD7A-8ECBDA8A884E}"/>
                  </a:ext>
                </a:extLst>
              </p:cNvPr>
              <p:cNvSpPr/>
              <p:nvPr/>
            </p:nvSpPr>
            <p:spPr>
              <a:xfrm rot="20179059">
                <a:off x="6624914" y="2649409"/>
                <a:ext cx="413247" cy="1361203"/>
              </a:xfrm>
              <a:prstGeom prst="trapezoid">
                <a:avLst>
                  <a:gd name="adj" fmla="val 18722"/>
                </a:avLst>
              </a:prstGeom>
              <a:solidFill>
                <a:srgbClr val="E3D0A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Trapezoid 519">
                <a:extLst>
                  <a:ext uri="{FF2B5EF4-FFF2-40B4-BE49-F238E27FC236}">
                    <a16:creationId xmlns:a16="http://schemas.microsoft.com/office/drawing/2014/main" id="{9A851263-2358-67ED-D95D-ACF8333E13ED}"/>
                  </a:ext>
                </a:extLst>
              </p:cNvPr>
              <p:cNvSpPr/>
              <p:nvPr/>
            </p:nvSpPr>
            <p:spPr>
              <a:xfrm rot="1511149">
                <a:off x="5822434" y="2632934"/>
                <a:ext cx="581415" cy="1373656"/>
              </a:xfrm>
              <a:prstGeom prst="trapezoid">
                <a:avLst>
                  <a:gd name="adj" fmla="val 37487"/>
                </a:avLst>
              </a:prstGeom>
              <a:solidFill>
                <a:srgbClr val="E3D0A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Trapezoid 520">
                <a:extLst>
                  <a:ext uri="{FF2B5EF4-FFF2-40B4-BE49-F238E27FC236}">
                    <a16:creationId xmlns:a16="http://schemas.microsoft.com/office/drawing/2014/main" id="{CF9B3D23-D4D5-F45A-B622-DD5125BFCB78}"/>
                  </a:ext>
                </a:extLst>
              </p:cNvPr>
              <p:cNvSpPr/>
              <p:nvPr/>
            </p:nvSpPr>
            <p:spPr>
              <a:xfrm>
                <a:off x="6074874" y="2688880"/>
                <a:ext cx="905347" cy="1412339"/>
              </a:xfrm>
              <a:prstGeom prst="trapezoid">
                <a:avLst>
                  <a:gd name="adj" fmla="val 28778"/>
                </a:avLst>
              </a:prstGeom>
              <a:solidFill>
                <a:srgbClr val="E3D0A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Rectangle 521">
                <a:extLst>
                  <a:ext uri="{FF2B5EF4-FFF2-40B4-BE49-F238E27FC236}">
                    <a16:creationId xmlns:a16="http://schemas.microsoft.com/office/drawing/2014/main" id="{EA8269CA-4B62-2252-4096-8A42EFD1AF93}"/>
                  </a:ext>
                </a:extLst>
              </p:cNvPr>
              <p:cNvSpPr/>
              <p:nvPr/>
            </p:nvSpPr>
            <p:spPr>
              <a:xfrm>
                <a:off x="6565243" y="3117840"/>
                <a:ext cx="186457" cy="11371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3" name="Group 326">
                <a:extLst>
                  <a:ext uri="{FF2B5EF4-FFF2-40B4-BE49-F238E27FC236}">
                    <a16:creationId xmlns:a16="http://schemas.microsoft.com/office/drawing/2014/main" id="{82F39888-F164-3066-6772-0ADEC1A62464}"/>
                  </a:ext>
                </a:extLst>
              </p:cNvPr>
              <p:cNvGrpSpPr/>
              <p:nvPr/>
            </p:nvGrpSpPr>
            <p:grpSpPr>
              <a:xfrm>
                <a:off x="5205743" y="3819447"/>
                <a:ext cx="611351" cy="933622"/>
                <a:chOff x="2743200" y="938270"/>
                <a:chExt cx="4827770" cy="5081530"/>
              </a:xfrm>
              <a:solidFill>
                <a:schemeClr val="accent2">
                  <a:lumMod val="40000"/>
                  <a:lumOff val="60000"/>
                </a:schemeClr>
              </a:solidFill>
            </p:grpSpPr>
            <p:sp>
              <p:nvSpPr>
                <p:cNvPr id="591" name="Block Arc 590">
                  <a:extLst>
                    <a:ext uri="{FF2B5EF4-FFF2-40B4-BE49-F238E27FC236}">
                      <a16:creationId xmlns:a16="http://schemas.microsoft.com/office/drawing/2014/main" id="{E3BE4A25-0EE8-7902-7A83-C7DA65374812}"/>
                    </a:ext>
                  </a:extLst>
                </p:cNvPr>
                <p:cNvSpPr/>
                <p:nvPr/>
              </p:nvSpPr>
              <p:spPr>
                <a:xfrm rot="4844655">
                  <a:off x="3744604" y="2522104"/>
                  <a:ext cx="4800600" cy="1632932"/>
                </a:xfrm>
                <a:prstGeom prst="blockArc">
                  <a:avLst>
                    <a:gd name="adj1" fmla="val 9255102"/>
                    <a:gd name="adj2" fmla="val 968037"/>
                    <a:gd name="adj3" fmla="val 28851"/>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2" name="Block Arc 591">
                  <a:extLst>
                    <a:ext uri="{FF2B5EF4-FFF2-40B4-BE49-F238E27FC236}">
                      <a16:creationId xmlns:a16="http://schemas.microsoft.com/office/drawing/2014/main" id="{6FA653A9-0521-DD3A-6091-B81678DE5202}"/>
                    </a:ext>
                  </a:extLst>
                </p:cNvPr>
                <p:cNvSpPr/>
                <p:nvPr/>
              </p:nvSpPr>
              <p:spPr>
                <a:xfrm rot="4844655">
                  <a:off x="4354204" y="2750705"/>
                  <a:ext cx="4800600" cy="1632932"/>
                </a:xfrm>
                <a:prstGeom prst="blockArc">
                  <a:avLst>
                    <a:gd name="adj1" fmla="val 9255102"/>
                    <a:gd name="adj2" fmla="val 968037"/>
                    <a:gd name="adj3" fmla="val 28851"/>
                  </a:avLst>
                </a:prstGeom>
                <a:solidFill>
                  <a:srgbClr val="FED6F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3" name="Flowchart: Delay 592">
                  <a:extLst>
                    <a:ext uri="{FF2B5EF4-FFF2-40B4-BE49-F238E27FC236}">
                      <a16:creationId xmlns:a16="http://schemas.microsoft.com/office/drawing/2014/main" id="{C6F5A2AA-6EAE-DAF5-245D-4CEC2B81A6D0}"/>
                    </a:ext>
                  </a:extLst>
                </p:cNvPr>
                <p:cNvSpPr/>
                <p:nvPr/>
              </p:nvSpPr>
              <p:spPr>
                <a:xfrm rot="16200000">
                  <a:off x="2590800" y="1676400"/>
                  <a:ext cx="4876800" cy="3810000"/>
                </a:xfrm>
                <a:prstGeom prst="flowChartDelay">
                  <a:avLst/>
                </a:prstGeom>
                <a:solidFill>
                  <a:srgbClr val="FED6F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Flowchart: Delay 593">
                  <a:extLst>
                    <a:ext uri="{FF2B5EF4-FFF2-40B4-BE49-F238E27FC236}">
                      <a16:creationId xmlns:a16="http://schemas.microsoft.com/office/drawing/2014/main" id="{EC63C7E1-BD7B-7C7B-C797-701E2F431A02}"/>
                    </a:ext>
                  </a:extLst>
                </p:cNvPr>
                <p:cNvSpPr/>
                <p:nvPr/>
              </p:nvSpPr>
              <p:spPr>
                <a:xfrm rot="16200000">
                  <a:off x="2057400" y="1828800"/>
                  <a:ext cx="4876800" cy="3505200"/>
                </a:xfrm>
                <a:prstGeom prst="flowChartDelay">
                  <a:avLst/>
                </a:prstGeom>
                <a:solidFill>
                  <a:srgbClr val="FED6F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Rectangle 594">
                  <a:extLst>
                    <a:ext uri="{FF2B5EF4-FFF2-40B4-BE49-F238E27FC236}">
                      <a16:creationId xmlns:a16="http://schemas.microsoft.com/office/drawing/2014/main" id="{7A67A610-AD35-1D2C-812B-07F0942306D2}"/>
                    </a:ext>
                  </a:extLst>
                </p:cNvPr>
                <p:cNvSpPr/>
                <p:nvPr/>
              </p:nvSpPr>
              <p:spPr>
                <a:xfrm>
                  <a:off x="3581400" y="2057400"/>
                  <a:ext cx="1676400" cy="609600"/>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96" name="Rounded Rectangle 434">
                  <a:extLst>
                    <a:ext uri="{FF2B5EF4-FFF2-40B4-BE49-F238E27FC236}">
                      <a16:creationId xmlns:a16="http://schemas.microsoft.com/office/drawing/2014/main" id="{34F1D8A7-4AF3-ED98-2615-1EE9B28B0BE1}"/>
                    </a:ext>
                  </a:extLst>
                </p:cNvPr>
                <p:cNvSpPr/>
                <p:nvPr/>
              </p:nvSpPr>
              <p:spPr>
                <a:xfrm>
                  <a:off x="2971800" y="4038600"/>
                  <a:ext cx="2971800" cy="1981200"/>
                </a:xfrm>
                <a:prstGeom prst="roundRect">
                  <a:avLst/>
                </a:prstGeom>
                <a:solidFill>
                  <a:srgbClr val="FF99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Rectangle 596">
                  <a:extLst>
                    <a:ext uri="{FF2B5EF4-FFF2-40B4-BE49-F238E27FC236}">
                      <a16:creationId xmlns:a16="http://schemas.microsoft.com/office/drawing/2014/main" id="{A06D016E-11AA-44E9-753A-1471321A145A}"/>
                    </a:ext>
                  </a:extLst>
                </p:cNvPr>
                <p:cNvSpPr/>
                <p:nvPr/>
              </p:nvSpPr>
              <p:spPr>
                <a:xfrm>
                  <a:off x="2971800" y="4419600"/>
                  <a:ext cx="2971800" cy="1524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Oval 597">
                  <a:extLst>
                    <a:ext uri="{FF2B5EF4-FFF2-40B4-BE49-F238E27FC236}">
                      <a16:creationId xmlns:a16="http://schemas.microsoft.com/office/drawing/2014/main" id="{E78C7FCA-564A-5FE5-428F-234505D7D57F}"/>
                    </a:ext>
                  </a:extLst>
                </p:cNvPr>
                <p:cNvSpPr/>
                <p:nvPr/>
              </p:nvSpPr>
              <p:spPr>
                <a:xfrm>
                  <a:off x="5791200" y="4495800"/>
                  <a:ext cx="228600" cy="457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4" name="Oval 523">
                <a:extLst>
                  <a:ext uri="{FF2B5EF4-FFF2-40B4-BE49-F238E27FC236}">
                    <a16:creationId xmlns:a16="http://schemas.microsoft.com/office/drawing/2014/main" id="{084032ED-7ED4-5678-B9A0-A6AE96E62EB5}"/>
                  </a:ext>
                </a:extLst>
              </p:cNvPr>
              <p:cNvSpPr/>
              <p:nvPr/>
            </p:nvSpPr>
            <p:spPr>
              <a:xfrm rot="20057346">
                <a:off x="5699614" y="3910866"/>
                <a:ext cx="122165" cy="19612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Oval 524">
                <a:extLst>
                  <a:ext uri="{FF2B5EF4-FFF2-40B4-BE49-F238E27FC236}">
                    <a16:creationId xmlns:a16="http://schemas.microsoft.com/office/drawing/2014/main" id="{C6F5B509-E9A6-E872-AFB2-6A1C7382F63D}"/>
                  </a:ext>
                </a:extLst>
              </p:cNvPr>
              <p:cNvSpPr/>
              <p:nvPr/>
            </p:nvSpPr>
            <p:spPr>
              <a:xfrm flipH="1">
                <a:off x="6366011" y="2803946"/>
                <a:ext cx="297340" cy="30139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Oval 525">
                <a:extLst>
                  <a:ext uri="{FF2B5EF4-FFF2-40B4-BE49-F238E27FC236}">
                    <a16:creationId xmlns:a16="http://schemas.microsoft.com/office/drawing/2014/main" id="{E178E93F-0CE7-5D67-77BF-250E82E093B5}"/>
                  </a:ext>
                </a:extLst>
              </p:cNvPr>
              <p:cNvSpPr/>
              <p:nvPr/>
            </p:nvSpPr>
            <p:spPr>
              <a:xfrm>
                <a:off x="6155274" y="1820676"/>
                <a:ext cx="725809" cy="118878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Freeform 365">
                <a:extLst>
                  <a:ext uri="{FF2B5EF4-FFF2-40B4-BE49-F238E27FC236}">
                    <a16:creationId xmlns:a16="http://schemas.microsoft.com/office/drawing/2014/main" id="{6AF3E64C-5861-6715-452A-BA5D1157AB06}"/>
                  </a:ext>
                </a:extLst>
              </p:cNvPr>
              <p:cNvSpPr/>
              <p:nvPr/>
            </p:nvSpPr>
            <p:spPr>
              <a:xfrm rot="9606458">
                <a:off x="6041541" y="1619312"/>
                <a:ext cx="966312" cy="759266"/>
              </a:xfrm>
              <a:custGeom>
                <a:avLst/>
                <a:gdLst>
                  <a:gd name="connsiteX0" fmla="*/ 431771 w 823759"/>
                  <a:gd name="connsiteY0" fmla="*/ 737835 h 759266"/>
                  <a:gd name="connsiteX1" fmla="*/ 281614 w 823759"/>
                  <a:gd name="connsiteY1" fmla="*/ 592705 h 759266"/>
                  <a:gd name="connsiteX2" fmla="*/ 271068 w 823759"/>
                  <a:gd name="connsiteY2" fmla="*/ 559866 h 759266"/>
                  <a:gd name="connsiteX3" fmla="*/ 244310 w 823759"/>
                  <a:gd name="connsiteY3" fmla="*/ 560854 h 759266"/>
                  <a:gd name="connsiteX4" fmla="*/ 63417 w 823759"/>
                  <a:gd name="connsiteY4" fmla="*/ 314718 h 759266"/>
                  <a:gd name="connsiteX5" fmla="*/ 0 w 823759"/>
                  <a:gd name="connsiteY5" fmla="*/ 35905 h 759266"/>
                  <a:gd name="connsiteX6" fmla="*/ 148741 w 823759"/>
                  <a:gd name="connsiteY6" fmla="*/ 2073 h 759266"/>
                  <a:gd name="connsiteX7" fmla="*/ 360899 w 823759"/>
                  <a:gd name="connsiteY7" fmla="*/ 247055 h 759266"/>
                  <a:gd name="connsiteX8" fmla="*/ 364635 w 823759"/>
                  <a:gd name="connsiteY8" fmla="*/ 279020 h 759266"/>
                  <a:gd name="connsiteX9" fmla="*/ 431771 w 823759"/>
                  <a:gd name="connsiteY9" fmla="*/ 235271 h 759266"/>
                  <a:gd name="connsiteX10" fmla="*/ 541600 w 823759"/>
                  <a:gd name="connsiteY10" fmla="*/ 213840 h 759266"/>
                  <a:gd name="connsiteX11" fmla="*/ 823759 w 823759"/>
                  <a:gd name="connsiteY11" fmla="*/ 213840 h 759266"/>
                  <a:gd name="connsiteX12" fmla="*/ 823759 w 823759"/>
                  <a:gd name="connsiteY12" fmla="*/ 486553 h 759266"/>
                  <a:gd name="connsiteX13" fmla="*/ 541600 w 823759"/>
                  <a:gd name="connsiteY13" fmla="*/ 759266 h 759266"/>
                  <a:gd name="connsiteX14" fmla="*/ 431771 w 823759"/>
                  <a:gd name="connsiteY14" fmla="*/ 737835 h 75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3759" h="759266">
                    <a:moveTo>
                      <a:pt x="431771" y="737835"/>
                    </a:moveTo>
                    <a:cubicBezTo>
                      <a:pt x="364257" y="710235"/>
                      <a:pt x="310171" y="657959"/>
                      <a:pt x="281614" y="592705"/>
                    </a:cubicBezTo>
                    <a:lnTo>
                      <a:pt x="271068" y="559866"/>
                    </a:lnTo>
                    <a:lnTo>
                      <a:pt x="244310" y="560854"/>
                    </a:lnTo>
                    <a:cubicBezTo>
                      <a:pt x="170617" y="550272"/>
                      <a:pt x="94063" y="449454"/>
                      <a:pt x="63417" y="314718"/>
                    </a:cubicBezTo>
                    <a:lnTo>
                      <a:pt x="0" y="35905"/>
                    </a:lnTo>
                    <a:lnTo>
                      <a:pt x="148741" y="2073"/>
                    </a:lnTo>
                    <a:cubicBezTo>
                      <a:pt x="230889" y="-16612"/>
                      <a:pt x="325875" y="93070"/>
                      <a:pt x="360899" y="247055"/>
                    </a:cubicBezTo>
                    <a:lnTo>
                      <a:pt x="364635" y="279020"/>
                    </a:lnTo>
                    <a:lnTo>
                      <a:pt x="431771" y="235271"/>
                    </a:lnTo>
                    <a:cubicBezTo>
                      <a:pt x="465528" y="221471"/>
                      <a:pt x="502642" y="213840"/>
                      <a:pt x="541600" y="213840"/>
                    </a:cubicBezTo>
                    <a:lnTo>
                      <a:pt x="823759" y="213840"/>
                    </a:lnTo>
                    <a:lnTo>
                      <a:pt x="823759" y="486553"/>
                    </a:lnTo>
                    <a:cubicBezTo>
                      <a:pt x="823759" y="637168"/>
                      <a:pt x="697432" y="759266"/>
                      <a:pt x="541600" y="759266"/>
                    </a:cubicBezTo>
                    <a:cubicBezTo>
                      <a:pt x="502642" y="759266"/>
                      <a:pt x="465528" y="751635"/>
                      <a:pt x="431771" y="737835"/>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28" name="Group 527">
                <a:extLst>
                  <a:ext uri="{FF2B5EF4-FFF2-40B4-BE49-F238E27FC236}">
                    <a16:creationId xmlns:a16="http://schemas.microsoft.com/office/drawing/2014/main" id="{610A70DF-4F58-1E93-1F3F-4D7350B0A11D}"/>
                  </a:ext>
                </a:extLst>
              </p:cNvPr>
              <p:cNvGrpSpPr/>
              <p:nvPr/>
            </p:nvGrpSpPr>
            <p:grpSpPr>
              <a:xfrm>
                <a:off x="6173301" y="4490519"/>
                <a:ext cx="256924" cy="262550"/>
                <a:chOff x="4344155" y="2218098"/>
                <a:chExt cx="945333" cy="1029080"/>
              </a:xfrm>
            </p:grpSpPr>
            <p:sp>
              <p:nvSpPr>
                <p:cNvPr id="583" name="Oval 582">
                  <a:extLst>
                    <a:ext uri="{FF2B5EF4-FFF2-40B4-BE49-F238E27FC236}">
                      <a16:creationId xmlns:a16="http://schemas.microsoft.com/office/drawing/2014/main" id="{299A50A6-9424-765C-562F-2293EEAF17B6}"/>
                    </a:ext>
                  </a:extLst>
                </p:cNvPr>
                <p:cNvSpPr/>
                <p:nvPr/>
              </p:nvSpPr>
              <p:spPr>
                <a:xfrm>
                  <a:off x="4725909" y="2661719"/>
                  <a:ext cx="226337" cy="22633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Oval 583">
                  <a:extLst>
                    <a:ext uri="{FF2B5EF4-FFF2-40B4-BE49-F238E27FC236}">
                      <a16:creationId xmlns:a16="http://schemas.microsoft.com/office/drawing/2014/main" id="{7BF390F6-12C3-1F53-66FF-8AE4EBDFE7EF}"/>
                    </a:ext>
                  </a:extLst>
                </p:cNvPr>
                <p:cNvSpPr/>
                <p:nvPr/>
              </p:nvSpPr>
              <p:spPr>
                <a:xfrm rot="2570043">
                  <a:off x="4906977" y="2335796"/>
                  <a:ext cx="298765" cy="396844"/>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Oval 584">
                  <a:extLst>
                    <a:ext uri="{FF2B5EF4-FFF2-40B4-BE49-F238E27FC236}">
                      <a16:creationId xmlns:a16="http://schemas.microsoft.com/office/drawing/2014/main" id="{2F91E425-8A2C-F01E-DEF7-67CE27154D2C}"/>
                    </a:ext>
                  </a:extLst>
                </p:cNvPr>
                <p:cNvSpPr/>
                <p:nvPr/>
              </p:nvSpPr>
              <p:spPr>
                <a:xfrm rot="2570043">
                  <a:off x="4498063" y="2850334"/>
                  <a:ext cx="298765" cy="396844"/>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Oval 585">
                  <a:extLst>
                    <a:ext uri="{FF2B5EF4-FFF2-40B4-BE49-F238E27FC236}">
                      <a16:creationId xmlns:a16="http://schemas.microsoft.com/office/drawing/2014/main" id="{28B904A6-8EDF-834E-C455-B3714CCACF56}"/>
                    </a:ext>
                  </a:extLst>
                </p:cNvPr>
                <p:cNvSpPr/>
                <p:nvPr/>
              </p:nvSpPr>
              <p:spPr>
                <a:xfrm rot="18629391">
                  <a:off x="4434688" y="2379554"/>
                  <a:ext cx="298765" cy="396844"/>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Oval 586">
                  <a:extLst>
                    <a:ext uri="{FF2B5EF4-FFF2-40B4-BE49-F238E27FC236}">
                      <a16:creationId xmlns:a16="http://schemas.microsoft.com/office/drawing/2014/main" id="{CC3B6AA7-B18A-6741-D690-9625C42B201C}"/>
                    </a:ext>
                  </a:extLst>
                </p:cNvPr>
                <p:cNvSpPr/>
                <p:nvPr/>
              </p:nvSpPr>
              <p:spPr>
                <a:xfrm rot="7303460">
                  <a:off x="4941683" y="2805068"/>
                  <a:ext cx="298765" cy="396844"/>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Round Diagonal Corner Rectangle 426">
                  <a:extLst>
                    <a:ext uri="{FF2B5EF4-FFF2-40B4-BE49-F238E27FC236}">
                      <a16:creationId xmlns:a16="http://schemas.microsoft.com/office/drawing/2014/main" id="{62B40C05-6936-7224-39EB-FDB1724ED258}"/>
                    </a:ext>
                  </a:extLst>
                </p:cNvPr>
                <p:cNvSpPr/>
                <p:nvPr/>
              </p:nvSpPr>
              <p:spPr>
                <a:xfrm rot="19550010">
                  <a:off x="4716855" y="2218098"/>
                  <a:ext cx="262551" cy="271604"/>
                </a:xfrm>
                <a:prstGeom prst="round2DiagRect">
                  <a:avLst>
                    <a:gd name="adj1" fmla="val 50000"/>
                    <a:gd name="adj2" fmla="val 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Round Diagonal Corner Rectangle 427">
                  <a:extLst>
                    <a:ext uri="{FF2B5EF4-FFF2-40B4-BE49-F238E27FC236}">
                      <a16:creationId xmlns:a16="http://schemas.microsoft.com/office/drawing/2014/main" id="{4CBC2259-1F81-6958-9ACC-F4A72FF6FF39}"/>
                    </a:ext>
                  </a:extLst>
                </p:cNvPr>
                <p:cNvSpPr/>
                <p:nvPr/>
              </p:nvSpPr>
              <p:spPr>
                <a:xfrm rot="2328554">
                  <a:off x="4344155" y="2687370"/>
                  <a:ext cx="262551" cy="271604"/>
                </a:xfrm>
                <a:prstGeom prst="round2DiagRect">
                  <a:avLst>
                    <a:gd name="adj1" fmla="val 50000"/>
                    <a:gd name="adj2" fmla="val 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Round Diagonal Corner Rectangle 428">
                  <a:extLst>
                    <a:ext uri="{FF2B5EF4-FFF2-40B4-BE49-F238E27FC236}">
                      <a16:creationId xmlns:a16="http://schemas.microsoft.com/office/drawing/2014/main" id="{5FC88DA7-A691-D037-1C83-857F5707A947}"/>
                    </a:ext>
                  </a:extLst>
                </p:cNvPr>
                <p:cNvSpPr/>
                <p:nvPr/>
              </p:nvSpPr>
              <p:spPr>
                <a:xfrm rot="17706625">
                  <a:off x="4769666" y="2968027"/>
                  <a:ext cx="262551" cy="271604"/>
                </a:xfrm>
                <a:prstGeom prst="round2DiagRect">
                  <a:avLst>
                    <a:gd name="adj1" fmla="val 50000"/>
                    <a:gd name="adj2" fmla="val 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9" name="Group 528">
                <a:extLst>
                  <a:ext uri="{FF2B5EF4-FFF2-40B4-BE49-F238E27FC236}">
                    <a16:creationId xmlns:a16="http://schemas.microsoft.com/office/drawing/2014/main" id="{A38058EC-6711-24BC-F3C4-B6FCA42000AE}"/>
                  </a:ext>
                </a:extLst>
              </p:cNvPr>
              <p:cNvGrpSpPr/>
              <p:nvPr/>
            </p:nvGrpSpPr>
            <p:grpSpPr>
              <a:xfrm>
                <a:off x="6389075" y="4163086"/>
                <a:ext cx="256924" cy="262550"/>
                <a:chOff x="4344155" y="2218098"/>
                <a:chExt cx="945333" cy="1029080"/>
              </a:xfrm>
            </p:grpSpPr>
            <p:sp>
              <p:nvSpPr>
                <p:cNvPr id="575" name="Oval 574">
                  <a:extLst>
                    <a:ext uri="{FF2B5EF4-FFF2-40B4-BE49-F238E27FC236}">
                      <a16:creationId xmlns:a16="http://schemas.microsoft.com/office/drawing/2014/main" id="{0DF13A28-3573-A735-1AC4-1BBFBB73813D}"/>
                    </a:ext>
                  </a:extLst>
                </p:cNvPr>
                <p:cNvSpPr/>
                <p:nvPr/>
              </p:nvSpPr>
              <p:spPr>
                <a:xfrm>
                  <a:off x="4725909" y="2661719"/>
                  <a:ext cx="226337" cy="22633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Oval 575">
                  <a:extLst>
                    <a:ext uri="{FF2B5EF4-FFF2-40B4-BE49-F238E27FC236}">
                      <a16:creationId xmlns:a16="http://schemas.microsoft.com/office/drawing/2014/main" id="{DD288763-DB7E-3E1F-D40B-D6BECA7F34A3}"/>
                    </a:ext>
                  </a:extLst>
                </p:cNvPr>
                <p:cNvSpPr/>
                <p:nvPr/>
              </p:nvSpPr>
              <p:spPr>
                <a:xfrm rot="2570043">
                  <a:off x="4906977" y="2335796"/>
                  <a:ext cx="298765" cy="396844"/>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Oval 576">
                  <a:extLst>
                    <a:ext uri="{FF2B5EF4-FFF2-40B4-BE49-F238E27FC236}">
                      <a16:creationId xmlns:a16="http://schemas.microsoft.com/office/drawing/2014/main" id="{624C2505-A9F0-B1A5-C1DD-FA9EA1184B61}"/>
                    </a:ext>
                  </a:extLst>
                </p:cNvPr>
                <p:cNvSpPr/>
                <p:nvPr/>
              </p:nvSpPr>
              <p:spPr>
                <a:xfrm rot="2570043">
                  <a:off x="4498063" y="2850334"/>
                  <a:ext cx="298765" cy="396844"/>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Oval 577">
                  <a:extLst>
                    <a:ext uri="{FF2B5EF4-FFF2-40B4-BE49-F238E27FC236}">
                      <a16:creationId xmlns:a16="http://schemas.microsoft.com/office/drawing/2014/main" id="{EBD1654E-5BD7-B704-232C-81C8A1BD7E38}"/>
                    </a:ext>
                  </a:extLst>
                </p:cNvPr>
                <p:cNvSpPr/>
                <p:nvPr/>
              </p:nvSpPr>
              <p:spPr>
                <a:xfrm rot="18629391">
                  <a:off x="4434688" y="2379554"/>
                  <a:ext cx="298765" cy="396844"/>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Oval 578">
                  <a:extLst>
                    <a:ext uri="{FF2B5EF4-FFF2-40B4-BE49-F238E27FC236}">
                      <a16:creationId xmlns:a16="http://schemas.microsoft.com/office/drawing/2014/main" id="{302B416A-6CE5-B196-D8D3-65C96F9D5CC3}"/>
                    </a:ext>
                  </a:extLst>
                </p:cNvPr>
                <p:cNvSpPr/>
                <p:nvPr/>
              </p:nvSpPr>
              <p:spPr>
                <a:xfrm rot="7303460">
                  <a:off x="4941683" y="2805068"/>
                  <a:ext cx="298765" cy="396844"/>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Round Diagonal Corner Rectangle 418">
                  <a:extLst>
                    <a:ext uri="{FF2B5EF4-FFF2-40B4-BE49-F238E27FC236}">
                      <a16:creationId xmlns:a16="http://schemas.microsoft.com/office/drawing/2014/main" id="{76003A64-A1A5-A0CB-0B18-C68FFAB03C1C}"/>
                    </a:ext>
                  </a:extLst>
                </p:cNvPr>
                <p:cNvSpPr/>
                <p:nvPr/>
              </p:nvSpPr>
              <p:spPr>
                <a:xfrm rot="19550010">
                  <a:off x="4716855" y="2218098"/>
                  <a:ext cx="262551" cy="271604"/>
                </a:xfrm>
                <a:prstGeom prst="round2DiagRect">
                  <a:avLst>
                    <a:gd name="adj1" fmla="val 50000"/>
                    <a:gd name="adj2" fmla="val 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Round Diagonal Corner Rectangle 419">
                  <a:extLst>
                    <a:ext uri="{FF2B5EF4-FFF2-40B4-BE49-F238E27FC236}">
                      <a16:creationId xmlns:a16="http://schemas.microsoft.com/office/drawing/2014/main" id="{259AB527-DC27-03E0-C22C-94A5A69C1C69}"/>
                    </a:ext>
                  </a:extLst>
                </p:cNvPr>
                <p:cNvSpPr/>
                <p:nvPr/>
              </p:nvSpPr>
              <p:spPr>
                <a:xfrm rot="2328554">
                  <a:off x="4344155" y="2687370"/>
                  <a:ext cx="262551" cy="271604"/>
                </a:xfrm>
                <a:prstGeom prst="round2DiagRect">
                  <a:avLst>
                    <a:gd name="adj1" fmla="val 50000"/>
                    <a:gd name="adj2" fmla="val 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Round Diagonal Corner Rectangle 420">
                  <a:extLst>
                    <a:ext uri="{FF2B5EF4-FFF2-40B4-BE49-F238E27FC236}">
                      <a16:creationId xmlns:a16="http://schemas.microsoft.com/office/drawing/2014/main" id="{1E50757D-C7F1-3DE3-B731-1BF6628F5B71}"/>
                    </a:ext>
                  </a:extLst>
                </p:cNvPr>
                <p:cNvSpPr/>
                <p:nvPr/>
              </p:nvSpPr>
              <p:spPr>
                <a:xfrm rot="17706625">
                  <a:off x="4769666" y="2968027"/>
                  <a:ext cx="262551" cy="271604"/>
                </a:xfrm>
                <a:prstGeom prst="round2DiagRect">
                  <a:avLst>
                    <a:gd name="adj1" fmla="val 50000"/>
                    <a:gd name="adj2" fmla="val 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0" name="Group 529">
                <a:extLst>
                  <a:ext uri="{FF2B5EF4-FFF2-40B4-BE49-F238E27FC236}">
                    <a16:creationId xmlns:a16="http://schemas.microsoft.com/office/drawing/2014/main" id="{9A290EDE-CCCE-9932-5D6C-A9D3006F994B}"/>
                  </a:ext>
                </a:extLst>
              </p:cNvPr>
              <p:cNvGrpSpPr/>
              <p:nvPr/>
            </p:nvGrpSpPr>
            <p:grpSpPr>
              <a:xfrm>
                <a:off x="6633519" y="4434690"/>
                <a:ext cx="256924" cy="262550"/>
                <a:chOff x="4344155" y="2218098"/>
                <a:chExt cx="945333" cy="1029080"/>
              </a:xfrm>
            </p:grpSpPr>
            <p:sp>
              <p:nvSpPr>
                <p:cNvPr id="567" name="Oval 566">
                  <a:extLst>
                    <a:ext uri="{FF2B5EF4-FFF2-40B4-BE49-F238E27FC236}">
                      <a16:creationId xmlns:a16="http://schemas.microsoft.com/office/drawing/2014/main" id="{61B17C6B-CCCD-5086-39D1-4DE1B207FB36}"/>
                    </a:ext>
                  </a:extLst>
                </p:cNvPr>
                <p:cNvSpPr/>
                <p:nvPr/>
              </p:nvSpPr>
              <p:spPr>
                <a:xfrm>
                  <a:off x="4725909" y="2661719"/>
                  <a:ext cx="226337" cy="22633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Oval 567">
                  <a:extLst>
                    <a:ext uri="{FF2B5EF4-FFF2-40B4-BE49-F238E27FC236}">
                      <a16:creationId xmlns:a16="http://schemas.microsoft.com/office/drawing/2014/main" id="{B17B8889-A4AA-230E-170E-B555D8624061}"/>
                    </a:ext>
                  </a:extLst>
                </p:cNvPr>
                <p:cNvSpPr/>
                <p:nvPr/>
              </p:nvSpPr>
              <p:spPr>
                <a:xfrm rot="2570043">
                  <a:off x="4906977" y="2335796"/>
                  <a:ext cx="298765" cy="396844"/>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Oval 568">
                  <a:extLst>
                    <a:ext uri="{FF2B5EF4-FFF2-40B4-BE49-F238E27FC236}">
                      <a16:creationId xmlns:a16="http://schemas.microsoft.com/office/drawing/2014/main" id="{24C7DAA5-63E6-EA75-488D-645D52D664AF}"/>
                    </a:ext>
                  </a:extLst>
                </p:cNvPr>
                <p:cNvSpPr/>
                <p:nvPr/>
              </p:nvSpPr>
              <p:spPr>
                <a:xfrm rot="2570043">
                  <a:off x="4498063" y="2850334"/>
                  <a:ext cx="298765" cy="396844"/>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Oval 569">
                  <a:extLst>
                    <a:ext uri="{FF2B5EF4-FFF2-40B4-BE49-F238E27FC236}">
                      <a16:creationId xmlns:a16="http://schemas.microsoft.com/office/drawing/2014/main" id="{4026316E-761D-8564-6D3F-E600DA4A1CA0}"/>
                    </a:ext>
                  </a:extLst>
                </p:cNvPr>
                <p:cNvSpPr/>
                <p:nvPr/>
              </p:nvSpPr>
              <p:spPr>
                <a:xfrm rot="18629391">
                  <a:off x="4434688" y="2379554"/>
                  <a:ext cx="298765" cy="396844"/>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Oval 570">
                  <a:extLst>
                    <a:ext uri="{FF2B5EF4-FFF2-40B4-BE49-F238E27FC236}">
                      <a16:creationId xmlns:a16="http://schemas.microsoft.com/office/drawing/2014/main" id="{49869E62-C864-0F7E-AF2E-4327548FF3DF}"/>
                    </a:ext>
                  </a:extLst>
                </p:cNvPr>
                <p:cNvSpPr/>
                <p:nvPr/>
              </p:nvSpPr>
              <p:spPr>
                <a:xfrm rot="7303460">
                  <a:off x="4941683" y="2805068"/>
                  <a:ext cx="298765" cy="396844"/>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Round Diagonal Corner Rectangle 410">
                  <a:extLst>
                    <a:ext uri="{FF2B5EF4-FFF2-40B4-BE49-F238E27FC236}">
                      <a16:creationId xmlns:a16="http://schemas.microsoft.com/office/drawing/2014/main" id="{08E9B7AB-B0A9-AE28-F7AC-17573668DC8D}"/>
                    </a:ext>
                  </a:extLst>
                </p:cNvPr>
                <p:cNvSpPr/>
                <p:nvPr/>
              </p:nvSpPr>
              <p:spPr>
                <a:xfrm rot="19550010">
                  <a:off x="4716855" y="2218098"/>
                  <a:ext cx="262551" cy="271604"/>
                </a:xfrm>
                <a:prstGeom prst="round2DiagRect">
                  <a:avLst>
                    <a:gd name="adj1" fmla="val 50000"/>
                    <a:gd name="adj2" fmla="val 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Round Diagonal Corner Rectangle 411">
                  <a:extLst>
                    <a:ext uri="{FF2B5EF4-FFF2-40B4-BE49-F238E27FC236}">
                      <a16:creationId xmlns:a16="http://schemas.microsoft.com/office/drawing/2014/main" id="{83CF5B85-9ACA-2938-A5C8-33631B69C75E}"/>
                    </a:ext>
                  </a:extLst>
                </p:cNvPr>
                <p:cNvSpPr/>
                <p:nvPr/>
              </p:nvSpPr>
              <p:spPr>
                <a:xfrm rot="2328554">
                  <a:off x="4344155" y="2687370"/>
                  <a:ext cx="262551" cy="271604"/>
                </a:xfrm>
                <a:prstGeom prst="round2DiagRect">
                  <a:avLst>
                    <a:gd name="adj1" fmla="val 50000"/>
                    <a:gd name="adj2" fmla="val 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Round Diagonal Corner Rectangle 412">
                  <a:extLst>
                    <a:ext uri="{FF2B5EF4-FFF2-40B4-BE49-F238E27FC236}">
                      <a16:creationId xmlns:a16="http://schemas.microsoft.com/office/drawing/2014/main" id="{54E90303-02A0-3F15-5D49-BE555466C950}"/>
                    </a:ext>
                  </a:extLst>
                </p:cNvPr>
                <p:cNvSpPr/>
                <p:nvPr/>
              </p:nvSpPr>
              <p:spPr>
                <a:xfrm rot="17706625">
                  <a:off x="4769666" y="2968027"/>
                  <a:ext cx="262551" cy="271604"/>
                </a:xfrm>
                <a:prstGeom prst="round2DiagRect">
                  <a:avLst>
                    <a:gd name="adj1" fmla="val 50000"/>
                    <a:gd name="adj2" fmla="val 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1" name="Group 530">
                <a:extLst>
                  <a:ext uri="{FF2B5EF4-FFF2-40B4-BE49-F238E27FC236}">
                    <a16:creationId xmlns:a16="http://schemas.microsoft.com/office/drawing/2014/main" id="{721C3625-47EA-252D-C3DA-EF91BEC0016E}"/>
                  </a:ext>
                </a:extLst>
              </p:cNvPr>
              <p:cNvGrpSpPr/>
              <p:nvPr/>
            </p:nvGrpSpPr>
            <p:grpSpPr>
              <a:xfrm>
                <a:off x="6228783" y="3373926"/>
                <a:ext cx="144103" cy="147258"/>
                <a:chOff x="4344155" y="2218098"/>
                <a:chExt cx="945333" cy="1029080"/>
              </a:xfrm>
            </p:grpSpPr>
            <p:sp>
              <p:nvSpPr>
                <p:cNvPr id="559" name="Oval 558">
                  <a:extLst>
                    <a:ext uri="{FF2B5EF4-FFF2-40B4-BE49-F238E27FC236}">
                      <a16:creationId xmlns:a16="http://schemas.microsoft.com/office/drawing/2014/main" id="{127A6D2B-D1E2-0F22-7485-495394B7B42B}"/>
                    </a:ext>
                  </a:extLst>
                </p:cNvPr>
                <p:cNvSpPr/>
                <p:nvPr/>
              </p:nvSpPr>
              <p:spPr>
                <a:xfrm>
                  <a:off x="4725909" y="2661719"/>
                  <a:ext cx="226337" cy="226337"/>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Oval 559">
                  <a:extLst>
                    <a:ext uri="{FF2B5EF4-FFF2-40B4-BE49-F238E27FC236}">
                      <a16:creationId xmlns:a16="http://schemas.microsoft.com/office/drawing/2014/main" id="{F79D0B4A-F862-2453-EBD6-1AA514456A8F}"/>
                    </a:ext>
                  </a:extLst>
                </p:cNvPr>
                <p:cNvSpPr/>
                <p:nvPr/>
              </p:nvSpPr>
              <p:spPr>
                <a:xfrm rot="2570043">
                  <a:off x="4906977" y="2335796"/>
                  <a:ext cx="298765" cy="396844"/>
                </a:xfrm>
                <a:prstGeom prst="ellipse">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Oval 560">
                  <a:extLst>
                    <a:ext uri="{FF2B5EF4-FFF2-40B4-BE49-F238E27FC236}">
                      <a16:creationId xmlns:a16="http://schemas.microsoft.com/office/drawing/2014/main" id="{8EA7FB9E-8483-2DFA-7073-56AD0631A933}"/>
                    </a:ext>
                  </a:extLst>
                </p:cNvPr>
                <p:cNvSpPr/>
                <p:nvPr/>
              </p:nvSpPr>
              <p:spPr>
                <a:xfrm rot="2570043">
                  <a:off x="4498063" y="2850334"/>
                  <a:ext cx="298765" cy="396844"/>
                </a:xfrm>
                <a:prstGeom prst="ellipse">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Oval 561">
                  <a:extLst>
                    <a:ext uri="{FF2B5EF4-FFF2-40B4-BE49-F238E27FC236}">
                      <a16:creationId xmlns:a16="http://schemas.microsoft.com/office/drawing/2014/main" id="{6F7E971D-67A5-3C0C-7B6A-FA128EED609B}"/>
                    </a:ext>
                  </a:extLst>
                </p:cNvPr>
                <p:cNvSpPr/>
                <p:nvPr/>
              </p:nvSpPr>
              <p:spPr>
                <a:xfrm rot="18629391">
                  <a:off x="4434688" y="2379554"/>
                  <a:ext cx="298765" cy="396844"/>
                </a:xfrm>
                <a:prstGeom prst="ellipse">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Oval 562">
                  <a:extLst>
                    <a:ext uri="{FF2B5EF4-FFF2-40B4-BE49-F238E27FC236}">
                      <a16:creationId xmlns:a16="http://schemas.microsoft.com/office/drawing/2014/main" id="{6C0BB136-1D43-76CA-C6AB-C8B22C5460AE}"/>
                    </a:ext>
                  </a:extLst>
                </p:cNvPr>
                <p:cNvSpPr/>
                <p:nvPr/>
              </p:nvSpPr>
              <p:spPr>
                <a:xfrm rot="7303460">
                  <a:off x="4941683" y="2805068"/>
                  <a:ext cx="298765" cy="396844"/>
                </a:xfrm>
                <a:prstGeom prst="ellipse">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Round Diagonal Corner Rectangle 402">
                  <a:extLst>
                    <a:ext uri="{FF2B5EF4-FFF2-40B4-BE49-F238E27FC236}">
                      <a16:creationId xmlns:a16="http://schemas.microsoft.com/office/drawing/2014/main" id="{49D353F9-818E-5505-A4A8-D0992E53A301}"/>
                    </a:ext>
                  </a:extLst>
                </p:cNvPr>
                <p:cNvSpPr/>
                <p:nvPr/>
              </p:nvSpPr>
              <p:spPr>
                <a:xfrm rot="19550010">
                  <a:off x="4716855" y="2218098"/>
                  <a:ext cx="262551" cy="271604"/>
                </a:xfrm>
                <a:prstGeom prst="round2DiagRect">
                  <a:avLst>
                    <a:gd name="adj1" fmla="val 50000"/>
                    <a:gd name="adj2" fmla="val 0"/>
                  </a:avLst>
                </a:pr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Round Diagonal Corner Rectangle 403">
                  <a:extLst>
                    <a:ext uri="{FF2B5EF4-FFF2-40B4-BE49-F238E27FC236}">
                      <a16:creationId xmlns:a16="http://schemas.microsoft.com/office/drawing/2014/main" id="{D6C3EEE3-9716-7B6C-9BA7-263486F9D95B}"/>
                    </a:ext>
                  </a:extLst>
                </p:cNvPr>
                <p:cNvSpPr/>
                <p:nvPr/>
              </p:nvSpPr>
              <p:spPr>
                <a:xfrm rot="2328554">
                  <a:off x="4344155" y="2687370"/>
                  <a:ext cx="262551" cy="271604"/>
                </a:xfrm>
                <a:prstGeom prst="round2DiagRect">
                  <a:avLst>
                    <a:gd name="adj1" fmla="val 50000"/>
                    <a:gd name="adj2" fmla="val 0"/>
                  </a:avLst>
                </a:pr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Round Diagonal Corner Rectangle 404">
                  <a:extLst>
                    <a:ext uri="{FF2B5EF4-FFF2-40B4-BE49-F238E27FC236}">
                      <a16:creationId xmlns:a16="http://schemas.microsoft.com/office/drawing/2014/main" id="{4EBF236D-490E-4F7C-78F1-AE308712F4DE}"/>
                    </a:ext>
                  </a:extLst>
                </p:cNvPr>
                <p:cNvSpPr/>
                <p:nvPr/>
              </p:nvSpPr>
              <p:spPr>
                <a:xfrm rot="17706625">
                  <a:off x="4769666" y="2968027"/>
                  <a:ext cx="262551" cy="271604"/>
                </a:xfrm>
                <a:prstGeom prst="round2DiagRect">
                  <a:avLst>
                    <a:gd name="adj1" fmla="val 50000"/>
                    <a:gd name="adj2" fmla="val 0"/>
                  </a:avLst>
                </a:pr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2" name="Group 531">
                <a:extLst>
                  <a:ext uri="{FF2B5EF4-FFF2-40B4-BE49-F238E27FC236}">
                    <a16:creationId xmlns:a16="http://schemas.microsoft.com/office/drawing/2014/main" id="{69B3E4E1-47CB-DB7E-CBB4-B3F917C9CDD2}"/>
                  </a:ext>
                </a:extLst>
              </p:cNvPr>
              <p:cNvGrpSpPr/>
              <p:nvPr/>
            </p:nvGrpSpPr>
            <p:grpSpPr>
              <a:xfrm>
                <a:off x="6399290" y="3372417"/>
                <a:ext cx="144103" cy="147258"/>
                <a:chOff x="4344155" y="2218098"/>
                <a:chExt cx="945333" cy="1029080"/>
              </a:xfrm>
            </p:grpSpPr>
            <p:sp>
              <p:nvSpPr>
                <p:cNvPr id="551" name="Oval 550">
                  <a:extLst>
                    <a:ext uri="{FF2B5EF4-FFF2-40B4-BE49-F238E27FC236}">
                      <a16:creationId xmlns:a16="http://schemas.microsoft.com/office/drawing/2014/main" id="{9F0851D5-8B5A-33F1-6B43-6872FABCC739}"/>
                    </a:ext>
                  </a:extLst>
                </p:cNvPr>
                <p:cNvSpPr/>
                <p:nvPr/>
              </p:nvSpPr>
              <p:spPr>
                <a:xfrm>
                  <a:off x="4725909" y="2661719"/>
                  <a:ext cx="226337" cy="226337"/>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Oval 551">
                  <a:extLst>
                    <a:ext uri="{FF2B5EF4-FFF2-40B4-BE49-F238E27FC236}">
                      <a16:creationId xmlns:a16="http://schemas.microsoft.com/office/drawing/2014/main" id="{F48A09C7-F955-3369-7EBF-EA21A86C5004}"/>
                    </a:ext>
                  </a:extLst>
                </p:cNvPr>
                <p:cNvSpPr/>
                <p:nvPr/>
              </p:nvSpPr>
              <p:spPr>
                <a:xfrm rot="2570043">
                  <a:off x="4906977" y="2335796"/>
                  <a:ext cx="298765" cy="396844"/>
                </a:xfrm>
                <a:prstGeom prst="ellipse">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Oval 552">
                  <a:extLst>
                    <a:ext uri="{FF2B5EF4-FFF2-40B4-BE49-F238E27FC236}">
                      <a16:creationId xmlns:a16="http://schemas.microsoft.com/office/drawing/2014/main" id="{FEB95455-7FD9-8E06-12B5-9B35ED66D756}"/>
                    </a:ext>
                  </a:extLst>
                </p:cNvPr>
                <p:cNvSpPr/>
                <p:nvPr/>
              </p:nvSpPr>
              <p:spPr>
                <a:xfrm rot="2570043">
                  <a:off x="4498063" y="2850334"/>
                  <a:ext cx="298765" cy="396844"/>
                </a:xfrm>
                <a:prstGeom prst="ellipse">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Oval 553">
                  <a:extLst>
                    <a:ext uri="{FF2B5EF4-FFF2-40B4-BE49-F238E27FC236}">
                      <a16:creationId xmlns:a16="http://schemas.microsoft.com/office/drawing/2014/main" id="{E7383C58-9A99-6E31-5ECD-84F5269EEA1B}"/>
                    </a:ext>
                  </a:extLst>
                </p:cNvPr>
                <p:cNvSpPr/>
                <p:nvPr/>
              </p:nvSpPr>
              <p:spPr>
                <a:xfrm rot="18629391">
                  <a:off x="4434688" y="2379554"/>
                  <a:ext cx="298765" cy="396844"/>
                </a:xfrm>
                <a:prstGeom prst="ellipse">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Oval 554">
                  <a:extLst>
                    <a:ext uri="{FF2B5EF4-FFF2-40B4-BE49-F238E27FC236}">
                      <a16:creationId xmlns:a16="http://schemas.microsoft.com/office/drawing/2014/main" id="{A9C4804F-BED5-0E77-B072-F2FC042051B7}"/>
                    </a:ext>
                  </a:extLst>
                </p:cNvPr>
                <p:cNvSpPr/>
                <p:nvPr/>
              </p:nvSpPr>
              <p:spPr>
                <a:xfrm rot="7303460">
                  <a:off x="4941683" y="2805068"/>
                  <a:ext cx="298765" cy="396844"/>
                </a:xfrm>
                <a:prstGeom prst="ellipse">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Round Diagonal Corner Rectangle 394">
                  <a:extLst>
                    <a:ext uri="{FF2B5EF4-FFF2-40B4-BE49-F238E27FC236}">
                      <a16:creationId xmlns:a16="http://schemas.microsoft.com/office/drawing/2014/main" id="{6C6D8059-0C2F-2E34-6AE7-18A5613B293B}"/>
                    </a:ext>
                  </a:extLst>
                </p:cNvPr>
                <p:cNvSpPr/>
                <p:nvPr/>
              </p:nvSpPr>
              <p:spPr>
                <a:xfrm rot="19550010">
                  <a:off x="4716855" y="2218098"/>
                  <a:ext cx="262551" cy="271604"/>
                </a:xfrm>
                <a:prstGeom prst="round2DiagRect">
                  <a:avLst>
                    <a:gd name="adj1" fmla="val 50000"/>
                    <a:gd name="adj2" fmla="val 0"/>
                  </a:avLst>
                </a:pr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Round Diagonal Corner Rectangle 395">
                  <a:extLst>
                    <a:ext uri="{FF2B5EF4-FFF2-40B4-BE49-F238E27FC236}">
                      <a16:creationId xmlns:a16="http://schemas.microsoft.com/office/drawing/2014/main" id="{AD2FF2BC-A46E-2425-3104-0FF2EC73FAF3}"/>
                    </a:ext>
                  </a:extLst>
                </p:cNvPr>
                <p:cNvSpPr/>
                <p:nvPr/>
              </p:nvSpPr>
              <p:spPr>
                <a:xfrm rot="2328554">
                  <a:off x="4344155" y="2687370"/>
                  <a:ext cx="262551" cy="271604"/>
                </a:xfrm>
                <a:prstGeom prst="round2DiagRect">
                  <a:avLst>
                    <a:gd name="adj1" fmla="val 50000"/>
                    <a:gd name="adj2" fmla="val 0"/>
                  </a:avLst>
                </a:pr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Round Diagonal Corner Rectangle 396">
                  <a:extLst>
                    <a:ext uri="{FF2B5EF4-FFF2-40B4-BE49-F238E27FC236}">
                      <a16:creationId xmlns:a16="http://schemas.microsoft.com/office/drawing/2014/main" id="{2B245674-B3C7-2E5E-3E48-739A55D69F81}"/>
                    </a:ext>
                  </a:extLst>
                </p:cNvPr>
                <p:cNvSpPr/>
                <p:nvPr/>
              </p:nvSpPr>
              <p:spPr>
                <a:xfrm rot="17706625">
                  <a:off x="4769666" y="2968027"/>
                  <a:ext cx="262551" cy="271604"/>
                </a:xfrm>
                <a:prstGeom prst="round2DiagRect">
                  <a:avLst>
                    <a:gd name="adj1" fmla="val 50000"/>
                    <a:gd name="adj2" fmla="val 0"/>
                  </a:avLst>
                </a:pr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3" name="Group 532">
                <a:extLst>
                  <a:ext uri="{FF2B5EF4-FFF2-40B4-BE49-F238E27FC236}">
                    <a16:creationId xmlns:a16="http://schemas.microsoft.com/office/drawing/2014/main" id="{80511A44-D226-D0C3-5CF8-347905AD8C23}"/>
                  </a:ext>
                </a:extLst>
              </p:cNvPr>
              <p:cNvGrpSpPr/>
              <p:nvPr/>
            </p:nvGrpSpPr>
            <p:grpSpPr>
              <a:xfrm>
                <a:off x="6571306" y="3372417"/>
                <a:ext cx="144103" cy="147258"/>
                <a:chOff x="4344155" y="2218098"/>
                <a:chExt cx="945333" cy="1029080"/>
              </a:xfrm>
            </p:grpSpPr>
            <p:sp>
              <p:nvSpPr>
                <p:cNvPr id="543" name="Oval 542">
                  <a:extLst>
                    <a:ext uri="{FF2B5EF4-FFF2-40B4-BE49-F238E27FC236}">
                      <a16:creationId xmlns:a16="http://schemas.microsoft.com/office/drawing/2014/main" id="{4EE99DF4-44AB-759F-B5E1-AB3EF1F30AFC}"/>
                    </a:ext>
                  </a:extLst>
                </p:cNvPr>
                <p:cNvSpPr/>
                <p:nvPr/>
              </p:nvSpPr>
              <p:spPr>
                <a:xfrm>
                  <a:off x="4725909" y="2661719"/>
                  <a:ext cx="226337" cy="226337"/>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Oval 543">
                  <a:extLst>
                    <a:ext uri="{FF2B5EF4-FFF2-40B4-BE49-F238E27FC236}">
                      <a16:creationId xmlns:a16="http://schemas.microsoft.com/office/drawing/2014/main" id="{75BB6D62-7B1C-1941-1FAE-975F105D4262}"/>
                    </a:ext>
                  </a:extLst>
                </p:cNvPr>
                <p:cNvSpPr/>
                <p:nvPr/>
              </p:nvSpPr>
              <p:spPr>
                <a:xfrm rot="2570043">
                  <a:off x="4906977" y="2335796"/>
                  <a:ext cx="298765" cy="396844"/>
                </a:xfrm>
                <a:prstGeom prst="ellipse">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Oval 544">
                  <a:extLst>
                    <a:ext uri="{FF2B5EF4-FFF2-40B4-BE49-F238E27FC236}">
                      <a16:creationId xmlns:a16="http://schemas.microsoft.com/office/drawing/2014/main" id="{C61AA7FB-4EFC-9C12-CBF6-F491EB7F81DB}"/>
                    </a:ext>
                  </a:extLst>
                </p:cNvPr>
                <p:cNvSpPr/>
                <p:nvPr/>
              </p:nvSpPr>
              <p:spPr>
                <a:xfrm rot="2570043">
                  <a:off x="4498063" y="2850334"/>
                  <a:ext cx="298765" cy="396844"/>
                </a:xfrm>
                <a:prstGeom prst="ellipse">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Oval 545">
                  <a:extLst>
                    <a:ext uri="{FF2B5EF4-FFF2-40B4-BE49-F238E27FC236}">
                      <a16:creationId xmlns:a16="http://schemas.microsoft.com/office/drawing/2014/main" id="{04EA39CB-C819-D4A9-FF26-109D88F0B933}"/>
                    </a:ext>
                  </a:extLst>
                </p:cNvPr>
                <p:cNvSpPr/>
                <p:nvPr/>
              </p:nvSpPr>
              <p:spPr>
                <a:xfrm rot="18629391">
                  <a:off x="4434688" y="2379554"/>
                  <a:ext cx="298765" cy="396844"/>
                </a:xfrm>
                <a:prstGeom prst="ellipse">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Oval 546">
                  <a:extLst>
                    <a:ext uri="{FF2B5EF4-FFF2-40B4-BE49-F238E27FC236}">
                      <a16:creationId xmlns:a16="http://schemas.microsoft.com/office/drawing/2014/main" id="{6A588B53-3D96-67E1-8768-1906A240343E}"/>
                    </a:ext>
                  </a:extLst>
                </p:cNvPr>
                <p:cNvSpPr/>
                <p:nvPr/>
              </p:nvSpPr>
              <p:spPr>
                <a:xfrm rot="7303460">
                  <a:off x="4941683" y="2805068"/>
                  <a:ext cx="298765" cy="396844"/>
                </a:xfrm>
                <a:prstGeom prst="ellipse">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Round Diagonal Corner Rectangle 386">
                  <a:extLst>
                    <a:ext uri="{FF2B5EF4-FFF2-40B4-BE49-F238E27FC236}">
                      <a16:creationId xmlns:a16="http://schemas.microsoft.com/office/drawing/2014/main" id="{664BFE69-AF0B-CD93-BB3B-D277C5182E47}"/>
                    </a:ext>
                  </a:extLst>
                </p:cNvPr>
                <p:cNvSpPr/>
                <p:nvPr/>
              </p:nvSpPr>
              <p:spPr>
                <a:xfrm rot="19550010">
                  <a:off x="4716855" y="2218098"/>
                  <a:ext cx="262551" cy="271604"/>
                </a:xfrm>
                <a:prstGeom prst="round2DiagRect">
                  <a:avLst>
                    <a:gd name="adj1" fmla="val 50000"/>
                    <a:gd name="adj2" fmla="val 0"/>
                  </a:avLst>
                </a:pr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Round Diagonal Corner Rectangle 387">
                  <a:extLst>
                    <a:ext uri="{FF2B5EF4-FFF2-40B4-BE49-F238E27FC236}">
                      <a16:creationId xmlns:a16="http://schemas.microsoft.com/office/drawing/2014/main" id="{F882E170-7682-F6BF-24BB-C0E370863C77}"/>
                    </a:ext>
                  </a:extLst>
                </p:cNvPr>
                <p:cNvSpPr/>
                <p:nvPr/>
              </p:nvSpPr>
              <p:spPr>
                <a:xfrm rot="2328554">
                  <a:off x="4344155" y="2687370"/>
                  <a:ext cx="262551" cy="271604"/>
                </a:xfrm>
                <a:prstGeom prst="round2DiagRect">
                  <a:avLst>
                    <a:gd name="adj1" fmla="val 50000"/>
                    <a:gd name="adj2" fmla="val 0"/>
                  </a:avLst>
                </a:pr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Round Diagonal Corner Rectangle 388">
                  <a:extLst>
                    <a:ext uri="{FF2B5EF4-FFF2-40B4-BE49-F238E27FC236}">
                      <a16:creationId xmlns:a16="http://schemas.microsoft.com/office/drawing/2014/main" id="{1E2858B8-7D0D-69C4-F743-342972005AC8}"/>
                    </a:ext>
                  </a:extLst>
                </p:cNvPr>
                <p:cNvSpPr/>
                <p:nvPr/>
              </p:nvSpPr>
              <p:spPr>
                <a:xfrm rot="17706625">
                  <a:off x="4769666" y="2968027"/>
                  <a:ext cx="262551" cy="271604"/>
                </a:xfrm>
                <a:prstGeom prst="round2DiagRect">
                  <a:avLst>
                    <a:gd name="adj1" fmla="val 50000"/>
                    <a:gd name="adj2" fmla="val 0"/>
                  </a:avLst>
                </a:pr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4" name="Group 533">
                <a:extLst>
                  <a:ext uri="{FF2B5EF4-FFF2-40B4-BE49-F238E27FC236}">
                    <a16:creationId xmlns:a16="http://schemas.microsoft.com/office/drawing/2014/main" id="{CE3EF5F7-2AE0-B4B2-BD28-58EBBAD17D7A}"/>
                  </a:ext>
                </a:extLst>
              </p:cNvPr>
              <p:cNvGrpSpPr/>
              <p:nvPr/>
            </p:nvGrpSpPr>
            <p:grpSpPr>
              <a:xfrm>
                <a:off x="6725215" y="3372417"/>
                <a:ext cx="144103" cy="147258"/>
                <a:chOff x="4344155" y="2218098"/>
                <a:chExt cx="945333" cy="1029080"/>
              </a:xfrm>
            </p:grpSpPr>
            <p:sp>
              <p:nvSpPr>
                <p:cNvPr id="535" name="Oval 534">
                  <a:extLst>
                    <a:ext uri="{FF2B5EF4-FFF2-40B4-BE49-F238E27FC236}">
                      <a16:creationId xmlns:a16="http://schemas.microsoft.com/office/drawing/2014/main" id="{E9343B1E-83D7-8DA2-0D82-955BF8126B42}"/>
                    </a:ext>
                  </a:extLst>
                </p:cNvPr>
                <p:cNvSpPr/>
                <p:nvPr/>
              </p:nvSpPr>
              <p:spPr>
                <a:xfrm>
                  <a:off x="4725909" y="2661719"/>
                  <a:ext cx="226337" cy="226337"/>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6" name="Oval 535">
                  <a:extLst>
                    <a:ext uri="{FF2B5EF4-FFF2-40B4-BE49-F238E27FC236}">
                      <a16:creationId xmlns:a16="http://schemas.microsoft.com/office/drawing/2014/main" id="{59FA8AAD-7BCB-5C89-C121-A7B4FCA74CCC}"/>
                    </a:ext>
                  </a:extLst>
                </p:cNvPr>
                <p:cNvSpPr/>
                <p:nvPr/>
              </p:nvSpPr>
              <p:spPr>
                <a:xfrm rot="2570043">
                  <a:off x="4906977" y="2335796"/>
                  <a:ext cx="298765" cy="396844"/>
                </a:xfrm>
                <a:prstGeom prst="ellipse">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Oval 536">
                  <a:extLst>
                    <a:ext uri="{FF2B5EF4-FFF2-40B4-BE49-F238E27FC236}">
                      <a16:creationId xmlns:a16="http://schemas.microsoft.com/office/drawing/2014/main" id="{F0DFA00C-67A8-6CF6-22C7-063A15502D85}"/>
                    </a:ext>
                  </a:extLst>
                </p:cNvPr>
                <p:cNvSpPr/>
                <p:nvPr/>
              </p:nvSpPr>
              <p:spPr>
                <a:xfrm rot="2570043">
                  <a:off x="4498063" y="2850334"/>
                  <a:ext cx="298765" cy="396844"/>
                </a:xfrm>
                <a:prstGeom prst="ellipse">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Oval 537">
                  <a:extLst>
                    <a:ext uri="{FF2B5EF4-FFF2-40B4-BE49-F238E27FC236}">
                      <a16:creationId xmlns:a16="http://schemas.microsoft.com/office/drawing/2014/main" id="{F7E782B9-1173-52EA-DD69-58DAC893FE2F}"/>
                    </a:ext>
                  </a:extLst>
                </p:cNvPr>
                <p:cNvSpPr/>
                <p:nvPr/>
              </p:nvSpPr>
              <p:spPr>
                <a:xfrm rot="18629391">
                  <a:off x="4434688" y="2379554"/>
                  <a:ext cx="298765" cy="396844"/>
                </a:xfrm>
                <a:prstGeom prst="ellipse">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Oval 538">
                  <a:extLst>
                    <a:ext uri="{FF2B5EF4-FFF2-40B4-BE49-F238E27FC236}">
                      <a16:creationId xmlns:a16="http://schemas.microsoft.com/office/drawing/2014/main" id="{793875F8-149B-9C89-08E9-54CAE14A0448}"/>
                    </a:ext>
                  </a:extLst>
                </p:cNvPr>
                <p:cNvSpPr/>
                <p:nvPr/>
              </p:nvSpPr>
              <p:spPr>
                <a:xfrm rot="7303460">
                  <a:off x="4941683" y="2805068"/>
                  <a:ext cx="298765" cy="396844"/>
                </a:xfrm>
                <a:prstGeom prst="ellipse">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Round Diagonal Corner Rectangle 378">
                  <a:extLst>
                    <a:ext uri="{FF2B5EF4-FFF2-40B4-BE49-F238E27FC236}">
                      <a16:creationId xmlns:a16="http://schemas.microsoft.com/office/drawing/2014/main" id="{31759FE1-18A7-B103-EED8-CA295BA19EFF}"/>
                    </a:ext>
                  </a:extLst>
                </p:cNvPr>
                <p:cNvSpPr/>
                <p:nvPr/>
              </p:nvSpPr>
              <p:spPr>
                <a:xfrm rot="19550010">
                  <a:off x="4716855" y="2218098"/>
                  <a:ext cx="262551" cy="271604"/>
                </a:xfrm>
                <a:prstGeom prst="round2DiagRect">
                  <a:avLst>
                    <a:gd name="adj1" fmla="val 50000"/>
                    <a:gd name="adj2" fmla="val 0"/>
                  </a:avLst>
                </a:pr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Round Diagonal Corner Rectangle 379">
                  <a:extLst>
                    <a:ext uri="{FF2B5EF4-FFF2-40B4-BE49-F238E27FC236}">
                      <a16:creationId xmlns:a16="http://schemas.microsoft.com/office/drawing/2014/main" id="{C04F0E78-4E8D-1490-B6F5-6E0AE0501DCF}"/>
                    </a:ext>
                  </a:extLst>
                </p:cNvPr>
                <p:cNvSpPr/>
                <p:nvPr/>
              </p:nvSpPr>
              <p:spPr>
                <a:xfrm rot="2328554">
                  <a:off x="4344155" y="2687370"/>
                  <a:ext cx="262551" cy="271604"/>
                </a:xfrm>
                <a:prstGeom prst="round2DiagRect">
                  <a:avLst>
                    <a:gd name="adj1" fmla="val 50000"/>
                    <a:gd name="adj2" fmla="val 0"/>
                  </a:avLst>
                </a:pr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Round Diagonal Corner Rectangle 380">
                  <a:extLst>
                    <a:ext uri="{FF2B5EF4-FFF2-40B4-BE49-F238E27FC236}">
                      <a16:creationId xmlns:a16="http://schemas.microsoft.com/office/drawing/2014/main" id="{4CAFBFF0-B662-5764-D50E-20D382B078B4}"/>
                    </a:ext>
                  </a:extLst>
                </p:cNvPr>
                <p:cNvSpPr/>
                <p:nvPr/>
              </p:nvSpPr>
              <p:spPr>
                <a:xfrm rot="17706625">
                  <a:off x="4769666" y="2968027"/>
                  <a:ext cx="262551" cy="271604"/>
                </a:xfrm>
                <a:prstGeom prst="round2DiagRect">
                  <a:avLst>
                    <a:gd name="adj1" fmla="val 50000"/>
                    <a:gd name="adj2" fmla="val 0"/>
                  </a:avLst>
                </a:pr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88" name="Group 487">
              <a:extLst>
                <a:ext uri="{FF2B5EF4-FFF2-40B4-BE49-F238E27FC236}">
                  <a16:creationId xmlns:a16="http://schemas.microsoft.com/office/drawing/2014/main" id="{78E5E5E5-4C0D-81AB-9F55-33CD654690D8}"/>
                </a:ext>
              </a:extLst>
            </p:cNvPr>
            <p:cNvGrpSpPr/>
            <p:nvPr/>
          </p:nvGrpSpPr>
          <p:grpSpPr>
            <a:xfrm>
              <a:off x="7102660" y="1792586"/>
              <a:ext cx="1317703" cy="3232441"/>
              <a:chOff x="7691136" y="2028554"/>
              <a:chExt cx="1199367" cy="2942152"/>
            </a:xfrm>
          </p:grpSpPr>
          <p:grpSp>
            <p:nvGrpSpPr>
              <p:cNvPr id="489" name="Group 488">
                <a:extLst>
                  <a:ext uri="{FF2B5EF4-FFF2-40B4-BE49-F238E27FC236}">
                    <a16:creationId xmlns:a16="http://schemas.microsoft.com/office/drawing/2014/main" id="{37669CD7-6707-80B0-7E7C-2CF59FE65427}"/>
                  </a:ext>
                </a:extLst>
              </p:cNvPr>
              <p:cNvGrpSpPr/>
              <p:nvPr/>
            </p:nvGrpSpPr>
            <p:grpSpPr>
              <a:xfrm rot="16353501">
                <a:off x="8238787" y="4618804"/>
                <a:ext cx="415483" cy="288322"/>
                <a:chOff x="5483905" y="5816663"/>
                <a:chExt cx="556521" cy="386194"/>
              </a:xfrm>
              <a:solidFill>
                <a:schemeClr val="accent6">
                  <a:lumMod val="50000"/>
                </a:schemeClr>
              </a:solidFill>
            </p:grpSpPr>
            <p:sp>
              <p:nvSpPr>
                <p:cNvPr id="510" name="Oval 509">
                  <a:extLst>
                    <a:ext uri="{FF2B5EF4-FFF2-40B4-BE49-F238E27FC236}">
                      <a16:creationId xmlns:a16="http://schemas.microsoft.com/office/drawing/2014/main" id="{12BCCD4C-C3BD-504E-77D8-634370C5C441}"/>
                    </a:ext>
                  </a:extLst>
                </p:cNvPr>
                <p:cNvSpPr/>
                <p:nvPr/>
              </p:nvSpPr>
              <p:spPr>
                <a:xfrm rot="3333291">
                  <a:off x="5581287" y="5719281"/>
                  <a:ext cx="361757" cy="556521"/>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Oval 510">
                  <a:extLst>
                    <a:ext uri="{FF2B5EF4-FFF2-40B4-BE49-F238E27FC236}">
                      <a16:creationId xmlns:a16="http://schemas.microsoft.com/office/drawing/2014/main" id="{B94A90CE-2103-E11E-E6E1-6EF3D7D99FC0}"/>
                    </a:ext>
                  </a:extLst>
                </p:cNvPr>
                <p:cNvSpPr/>
                <p:nvPr/>
              </p:nvSpPr>
              <p:spPr>
                <a:xfrm rot="19855007">
                  <a:off x="5575319" y="5873529"/>
                  <a:ext cx="308659" cy="299093"/>
                </a:xfrm>
                <a:prstGeom prst="ellips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Moon 511">
                  <a:extLst>
                    <a:ext uri="{FF2B5EF4-FFF2-40B4-BE49-F238E27FC236}">
                      <a16:creationId xmlns:a16="http://schemas.microsoft.com/office/drawing/2014/main" id="{BC1AABDD-714F-7430-F3A6-A1DBFAF07EB1}"/>
                    </a:ext>
                  </a:extLst>
                </p:cNvPr>
                <p:cNvSpPr/>
                <p:nvPr/>
              </p:nvSpPr>
              <p:spPr>
                <a:xfrm rot="18996892">
                  <a:off x="5647818" y="5865408"/>
                  <a:ext cx="157000" cy="337449"/>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0" name="Group 489">
                <a:extLst>
                  <a:ext uri="{FF2B5EF4-FFF2-40B4-BE49-F238E27FC236}">
                    <a16:creationId xmlns:a16="http://schemas.microsoft.com/office/drawing/2014/main" id="{0DC82F7C-0559-A6D4-C5CF-0B6DDE68B648}"/>
                  </a:ext>
                </a:extLst>
              </p:cNvPr>
              <p:cNvGrpSpPr/>
              <p:nvPr/>
            </p:nvGrpSpPr>
            <p:grpSpPr>
              <a:xfrm rot="20201397">
                <a:off x="7945503" y="4625209"/>
                <a:ext cx="415483" cy="288322"/>
                <a:chOff x="5483905" y="5816663"/>
                <a:chExt cx="556521" cy="386194"/>
              </a:xfrm>
              <a:solidFill>
                <a:schemeClr val="accent6">
                  <a:lumMod val="50000"/>
                </a:schemeClr>
              </a:solidFill>
            </p:grpSpPr>
            <p:sp>
              <p:nvSpPr>
                <p:cNvPr id="507" name="Oval 506">
                  <a:extLst>
                    <a:ext uri="{FF2B5EF4-FFF2-40B4-BE49-F238E27FC236}">
                      <a16:creationId xmlns:a16="http://schemas.microsoft.com/office/drawing/2014/main" id="{939C00E3-D488-886A-5049-82114BBBA9C8}"/>
                    </a:ext>
                  </a:extLst>
                </p:cNvPr>
                <p:cNvSpPr/>
                <p:nvPr/>
              </p:nvSpPr>
              <p:spPr>
                <a:xfrm rot="3333291">
                  <a:off x="5581287" y="5719281"/>
                  <a:ext cx="361757" cy="556521"/>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a:extLst>
                    <a:ext uri="{FF2B5EF4-FFF2-40B4-BE49-F238E27FC236}">
                      <a16:creationId xmlns:a16="http://schemas.microsoft.com/office/drawing/2014/main" id="{84226FF2-07ED-7421-FF87-56F5558FE564}"/>
                    </a:ext>
                  </a:extLst>
                </p:cNvPr>
                <p:cNvSpPr/>
                <p:nvPr/>
              </p:nvSpPr>
              <p:spPr>
                <a:xfrm rot="19855007">
                  <a:off x="5575319" y="5873529"/>
                  <a:ext cx="308659" cy="299093"/>
                </a:xfrm>
                <a:prstGeom prst="ellips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Moon 508">
                  <a:extLst>
                    <a:ext uri="{FF2B5EF4-FFF2-40B4-BE49-F238E27FC236}">
                      <a16:creationId xmlns:a16="http://schemas.microsoft.com/office/drawing/2014/main" id="{D54F1209-10AB-FB9B-2F81-CE816FA2CE9B}"/>
                    </a:ext>
                  </a:extLst>
                </p:cNvPr>
                <p:cNvSpPr/>
                <p:nvPr/>
              </p:nvSpPr>
              <p:spPr>
                <a:xfrm rot="18996892">
                  <a:off x="5647818" y="5865408"/>
                  <a:ext cx="157000" cy="337449"/>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1" name="Trapezoid 490">
                <a:extLst>
                  <a:ext uri="{FF2B5EF4-FFF2-40B4-BE49-F238E27FC236}">
                    <a16:creationId xmlns:a16="http://schemas.microsoft.com/office/drawing/2014/main" id="{9D89DFF7-D975-EA5D-EDB4-E47C2368DA22}"/>
                  </a:ext>
                </a:extLst>
              </p:cNvPr>
              <p:cNvSpPr/>
              <p:nvPr/>
            </p:nvSpPr>
            <p:spPr>
              <a:xfrm rot="10800000" flipH="1">
                <a:off x="7940692" y="3067681"/>
                <a:ext cx="711169" cy="843045"/>
              </a:xfrm>
              <a:prstGeom prst="trapezoid">
                <a:avLst>
                  <a:gd name="adj" fmla="val 21621"/>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Isosceles Triangle 491">
                <a:extLst>
                  <a:ext uri="{FF2B5EF4-FFF2-40B4-BE49-F238E27FC236}">
                    <a16:creationId xmlns:a16="http://schemas.microsoft.com/office/drawing/2014/main" id="{E86D7EF2-37E5-E56A-2834-3E3CEACDD762}"/>
                  </a:ext>
                </a:extLst>
              </p:cNvPr>
              <p:cNvSpPr/>
              <p:nvPr/>
            </p:nvSpPr>
            <p:spPr>
              <a:xfrm rot="10800000">
                <a:off x="8163537" y="2965554"/>
                <a:ext cx="268951" cy="438006"/>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Trapezoid 492">
                <a:extLst>
                  <a:ext uri="{FF2B5EF4-FFF2-40B4-BE49-F238E27FC236}">
                    <a16:creationId xmlns:a16="http://schemas.microsoft.com/office/drawing/2014/main" id="{25BE7C33-1C54-F9C0-F280-A4539AAFDF8D}"/>
                  </a:ext>
                </a:extLst>
              </p:cNvPr>
              <p:cNvSpPr/>
              <p:nvPr/>
            </p:nvSpPr>
            <p:spPr>
              <a:xfrm flipH="1">
                <a:off x="7947096" y="3903992"/>
                <a:ext cx="711169" cy="843045"/>
              </a:xfrm>
              <a:prstGeom prst="trapezoid">
                <a:avLst>
                  <a:gd name="adj" fmla="val 21621"/>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Rounded Rectangle 332">
                <a:extLst>
                  <a:ext uri="{FF2B5EF4-FFF2-40B4-BE49-F238E27FC236}">
                    <a16:creationId xmlns:a16="http://schemas.microsoft.com/office/drawing/2014/main" id="{9800AFB9-8569-9196-94DF-401AD6AE7283}"/>
                  </a:ext>
                </a:extLst>
              </p:cNvPr>
              <p:cNvSpPr/>
              <p:nvPr/>
            </p:nvSpPr>
            <p:spPr>
              <a:xfrm>
                <a:off x="8071325" y="3864619"/>
                <a:ext cx="461060" cy="9989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Rectangle 494">
                <a:extLst>
                  <a:ext uri="{FF2B5EF4-FFF2-40B4-BE49-F238E27FC236}">
                    <a16:creationId xmlns:a16="http://schemas.microsoft.com/office/drawing/2014/main" id="{331C925E-D172-3381-E617-536FB0E6E02D}"/>
                  </a:ext>
                </a:extLst>
              </p:cNvPr>
              <p:cNvSpPr/>
              <p:nvPr/>
            </p:nvSpPr>
            <p:spPr>
              <a:xfrm>
                <a:off x="8332567" y="3336047"/>
                <a:ext cx="158260" cy="96514"/>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6" name="Group 316">
                <a:extLst>
                  <a:ext uri="{FF2B5EF4-FFF2-40B4-BE49-F238E27FC236}">
                    <a16:creationId xmlns:a16="http://schemas.microsoft.com/office/drawing/2014/main" id="{803BCE7C-0FE1-7E90-7CA0-FC7E548DC8BD}"/>
                  </a:ext>
                </a:extLst>
              </p:cNvPr>
              <p:cNvGrpSpPr/>
              <p:nvPr/>
            </p:nvGrpSpPr>
            <p:grpSpPr>
              <a:xfrm>
                <a:off x="8213356" y="3494527"/>
                <a:ext cx="445578" cy="745489"/>
                <a:chOff x="2819400" y="3657600"/>
                <a:chExt cx="1447800" cy="2048762"/>
              </a:xfrm>
            </p:grpSpPr>
            <p:sp>
              <p:nvSpPr>
                <p:cNvPr id="503" name="Rectangle 502">
                  <a:extLst>
                    <a:ext uri="{FF2B5EF4-FFF2-40B4-BE49-F238E27FC236}">
                      <a16:creationId xmlns:a16="http://schemas.microsoft.com/office/drawing/2014/main" id="{0D9A96B8-A267-75B7-73F6-816D404B080F}"/>
                    </a:ext>
                  </a:extLst>
                </p:cNvPr>
                <p:cNvSpPr/>
                <p:nvPr/>
              </p:nvSpPr>
              <p:spPr>
                <a:xfrm>
                  <a:off x="2819400" y="3730770"/>
                  <a:ext cx="1447800" cy="1975592"/>
                </a:xfrm>
                <a:prstGeom prst="rect">
                  <a:avLst/>
                </a:prstGeom>
                <a:solidFill>
                  <a:schemeClr val="tx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Rectangle 503">
                  <a:extLst>
                    <a:ext uri="{FF2B5EF4-FFF2-40B4-BE49-F238E27FC236}">
                      <a16:creationId xmlns:a16="http://schemas.microsoft.com/office/drawing/2014/main" id="{E19D2926-C495-E182-F39F-AC7D3ADD2D70}"/>
                    </a:ext>
                  </a:extLst>
                </p:cNvPr>
                <p:cNvSpPr/>
                <p:nvPr/>
              </p:nvSpPr>
              <p:spPr>
                <a:xfrm>
                  <a:off x="2971800" y="3733799"/>
                  <a:ext cx="1219200" cy="189939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Rectangle 504">
                  <a:extLst>
                    <a:ext uri="{FF2B5EF4-FFF2-40B4-BE49-F238E27FC236}">
                      <a16:creationId xmlns:a16="http://schemas.microsoft.com/office/drawing/2014/main" id="{5A5EC96C-94A6-EF61-954D-40AEAD9D5250}"/>
                    </a:ext>
                  </a:extLst>
                </p:cNvPr>
                <p:cNvSpPr/>
                <p:nvPr/>
              </p:nvSpPr>
              <p:spPr>
                <a:xfrm>
                  <a:off x="2819400" y="3657600"/>
                  <a:ext cx="1219200" cy="1975592"/>
                </a:xfrm>
                <a:prstGeom prst="rect">
                  <a:avLst/>
                </a:prstGeom>
                <a:solidFill>
                  <a:schemeClr val="tx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dirty="0">
                    <a:solidFill>
                      <a:srgbClr val="FFC000"/>
                    </a:solidFill>
                  </a:endParaRPr>
                </a:p>
              </p:txBody>
            </p:sp>
            <p:sp>
              <p:nvSpPr>
                <p:cNvPr id="506" name="Rectangle 505">
                  <a:extLst>
                    <a:ext uri="{FF2B5EF4-FFF2-40B4-BE49-F238E27FC236}">
                      <a16:creationId xmlns:a16="http://schemas.microsoft.com/office/drawing/2014/main" id="{20289D6F-1C11-0B01-8D01-F5E2B3320FDD}"/>
                    </a:ext>
                  </a:extLst>
                </p:cNvPr>
                <p:cNvSpPr/>
                <p:nvPr/>
              </p:nvSpPr>
              <p:spPr>
                <a:xfrm>
                  <a:off x="2819400" y="3657600"/>
                  <a:ext cx="152400" cy="1975592"/>
                </a:xfrm>
                <a:prstGeom prst="rect">
                  <a:avLst/>
                </a:prstGeom>
                <a:solidFill>
                  <a:schemeClr val="tx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7" name="Oval 496">
                <a:extLst>
                  <a:ext uri="{FF2B5EF4-FFF2-40B4-BE49-F238E27FC236}">
                    <a16:creationId xmlns:a16="http://schemas.microsoft.com/office/drawing/2014/main" id="{43A2DBC3-ABEB-9CAD-642D-FEED4474056E}"/>
                  </a:ext>
                </a:extLst>
              </p:cNvPr>
              <p:cNvSpPr/>
              <p:nvPr/>
            </p:nvSpPr>
            <p:spPr>
              <a:xfrm rot="20366326" flipH="1">
                <a:off x="8387759" y="3838465"/>
                <a:ext cx="245909" cy="17621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Freeform 336">
                <a:extLst>
                  <a:ext uri="{FF2B5EF4-FFF2-40B4-BE49-F238E27FC236}">
                    <a16:creationId xmlns:a16="http://schemas.microsoft.com/office/drawing/2014/main" id="{7ECF67AF-B610-338E-48AC-5184C2084A9E}"/>
                  </a:ext>
                </a:extLst>
              </p:cNvPr>
              <p:cNvSpPr/>
              <p:nvPr/>
            </p:nvSpPr>
            <p:spPr>
              <a:xfrm rot="20048667">
                <a:off x="8340504" y="3053764"/>
                <a:ext cx="535664" cy="968187"/>
              </a:xfrm>
              <a:custGeom>
                <a:avLst/>
                <a:gdLst>
                  <a:gd name="connsiteX0" fmla="*/ 533592 w 631105"/>
                  <a:gd name="connsiteY0" fmla="*/ 23006 h 1140691"/>
                  <a:gd name="connsiteX1" fmla="*/ 630726 w 631105"/>
                  <a:gd name="connsiteY1" fmla="*/ 259346 h 1140691"/>
                  <a:gd name="connsiteX2" fmla="*/ 620872 w 631105"/>
                  <a:gd name="connsiteY2" fmla="*/ 311564 h 1140691"/>
                  <a:gd name="connsiteX3" fmla="*/ 526913 w 631105"/>
                  <a:gd name="connsiteY3" fmla="*/ 899850 h 1140691"/>
                  <a:gd name="connsiteX4" fmla="*/ 542877 w 631105"/>
                  <a:gd name="connsiteY4" fmla="*/ 932365 h 1140691"/>
                  <a:gd name="connsiteX5" fmla="*/ 548448 w 631105"/>
                  <a:gd name="connsiteY5" fmla="*/ 967308 h 1140691"/>
                  <a:gd name="connsiteX6" fmla="*/ 274224 w 631105"/>
                  <a:gd name="connsiteY6" fmla="*/ 1140691 h 1140691"/>
                  <a:gd name="connsiteX7" fmla="*/ 167484 w 631105"/>
                  <a:gd name="connsiteY7" fmla="*/ 1127066 h 1140691"/>
                  <a:gd name="connsiteX8" fmla="*/ 134480 w 631105"/>
                  <a:gd name="connsiteY8" fmla="*/ 1112997 h 1140691"/>
                  <a:gd name="connsiteX9" fmla="*/ 92786 w 631105"/>
                  <a:gd name="connsiteY9" fmla="*/ 1123031 h 1140691"/>
                  <a:gd name="connsiteX10" fmla="*/ 98867 w 631105"/>
                  <a:gd name="connsiteY10" fmla="*/ 1097816 h 1140691"/>
                  <a:gd name="connsiteX11" fmla="*/ 80319 w 631105"/>
                  <a:gd name="connsiteY11" fmla="*/ 1089908 h 1140691"/>
                  <a:gd name="connsiteX12" fmla="*/ 0 w 631105"/>
                  <a:gd name="connsiteY12" fmla="*/ 967308 h 1140691"/>
                  <a:gd name="connsiteX13" fmla="*/ 167484 w 631105"/>
                  <a:gd name="connsiteY13" fmla="*/ 807550 h 1140691"/>
                  <a:gd name="connsiteX14" fmla="*/ 168911 w 631105"/>
                  <a:gd name="connsiteY14" fmla="*/ 807368 h 1140691"/>
                  <a:gd name="connsiteX15" fmla="*/ 285650 w 631105"/>
                  <a:gd name="connsiteY15" fmla="*/ 323292 h 1140691"/>
                  <a:gd name="connsiteX16" fmla="*/ 278008 w 631105"/>
                  <a:gd name="connsiteY16" fmla="*/ 243223 h 1140691"/>
                  <a:gd name="connsiteX17" fmla="*/ 465847 w 631105"/>
                  <a:gd name="connsiteY17" fmla="*/ 131 h 1140691"/>
                  <a:gd name="connsiteX18" fmla="*/ 533592 w 631105"/>
                  <a:gd name="connsiteY18" fmla="*/ 23006 h 114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1105" h="1140691">
                    <a:moveTo>
                      <a:pt x="533592" y="23006"/>
                    </a:moveTo>
                    <a:cubicBezTo>
                      <a:pt x="595148" y="64027"/>
                      <a:pt x="635481" y="155315"/>
                      <a:pt x="630726" y="259346"/>
                    </a:cubicBezTo>
                    <a:lnTo>
                      <a:pt x="620872" y="311564"/>
                    </a:lnTo>
                    <a:lnTo>
                      <a:pt x="526913" y="899850"/>
                    </a:lnTo>
                    <a:lnTo>
                      <a:pt x="542877" y="932365"/>
                    </a:lnTo>
                    <a:cubicBezTo>
                      <a:pt x="546529" y="943652"/>
                      <a:pt x="548448" y="955338"/>
                      <a:pt x="548448" y="967308"/>
                    </a:cubicBezTo>
                    <a:cubicBezTo>
                      <a:pt x="548448" y="1063065"/>
                      <a:pt x="425674" y="1140691"/>
                      <a:pt x="274224" y="1140691"/>
                    </a:cubicBezTo>
                    <a:cubicBezTo>
                      <a:pt x="236362" y="1140691"/>
                      <a:pt x="200292" y="1135840"/>
                      <a:pt x="167484" y="1127066"/>
                    </a:cubicBezTo>
                    <a:lnTo>
                      <a:pt x="134480" y="1112997"/>
                    </a:lnTo>
                    <a:lnTo>
                      <a:pt x="92786" y="1123031"/>
                    </a:lnTo>
                    <a:lnTo>
                      <a:pt x="98867" y="1097816"/>
                    </a:lnTo>
                    <a:lnTo>
                      <a:pt x="80319" y="1089908"/>
                    </a:lnTo>
                    <a:cubicBezTo>
                      <a:pt x="30693" y="1058532"/>
                      <a:pt x="0" y="1015186"/>
                      <a:pt x="0" y="967308"/>
                    </a:cubicBezTo>
                    <a:cubicBezTo>
                      <a:pt x="0" y="895490"/>
                      <a:pt x="69060" y="833871"/>
                      <a:pt x="167484" y="807550"/>
                    </a:cubicBezTo>
                    <a:lnTo>
                      <a:pt x="168911" y="807368"/>
                    </a:lnTo>
                    <a:lnTo>
                      <a:pt x="285650" y="323292"/>
                    </a:lnTo>
                    <a:lnTo>
                      <a:pt x="278008" y="243223"/>
                    </a:lnTo>
                    <a:cubicBezTo>
                      <a:pt x="284349" y="104515"/>
                      <a:pt x="368447" y="-4321"/>
                      <a:pt x="465847" y="131"/>
                    </a:cubicBezTo>
                    <a:cubicBezTo>
                      <a:pt x="490198" y="1244"/>
                      <a:pt x="513074" y="9333"/>
                      <a:pt x="533592" y="23006"/>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a:extLst>
                  <a:ext uri="{FF2B5EF4-FFF2-40B4-BE49-F238E27FC236}">
                    <a16:creationId xmlns:a16="http://schemas.microsoft.com/office/drawing/2014/main" id="{E1F5BC76-5EC4-2204-B0D6-8035392207E5}"/>
                  </a:ext>
                </a:extLst>
              </p:cNvPr>
              <p:cNvSpPr/>
              <p:nvPr/>
            </p:nvSpPr>
            <p:spPr>
              <a:xfrm rot="18584697" flipH="1">
                <a:off x="7941991" y="3746804"/>
                <a:ext cx="176931" cy="38253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Freeform 338">
                <a:extLst>
                  <a:ext uri="{FF2B5EF4-FFF2-40B4-BE49-F238E27FC236}">
                    <a16:creationId xmlns:a16="http://schemas.microsoft.com/office/drawing/2014/main" id="{B54DE7C6-8229-96F4-6707-E49860703A0A}"/>
                  </a:ext>
                </a:extLst>
              </p:cNvPr>
              <p:cNvSpPr/>
              <p:nvPr/>
            </p:nvSpPr>
            <p:spPr>
              <a:xfrm rot="1551333" flipH="1">
                <a:off x="7714306" y="3043201"/>
                <a:ext cx="535664" cy="968187"/>
              </a:xfrm>
              <a:custGeom>
                <a:avLst/>
                <a:gdLst>
                  <a:gd name="connsiteX0" fmla="*/ 533592 w 631105"/>
                  <a:gd name="connsiteY0" fmla="*/ 23006 h 1140691"/>
                  <a:gd name="connsiteX1" fmla="*/ 630726 w 631105"/>
                  <a:gd name="connsiteY1" fmla="*/ 259346 h 1140691"/>
                  <a:gd name="connsiteX2" fmla="*/ 620872 w 631105"/>
                  <a:gd name="connsiteY2" fmla="*/ 311564 h 1140691"/>
                  <a:gd name="connsiteX3" fmla="*/ 526913 w 631105"/>
                  <a:gd name="connsiteY3" fmla="*/ 899850 h 1140691"/>
                  <a:gd name="connsiteX4" fmla="*/ 542877 w 631105"/>
                  <a:gd name="connsiteY4" fmla="*/ 932365 h 1140691"/>
                  <a:gd name="connsiteX5" fmla="*/ 548448 w 631105"/>
                  <a:gd name="connsiteY5" fmla="*/ 967308 h 1140691"/>
                  <a:gd name="connsiteX6" fmla="*/ 274224 w 631105"/>
                  <a:gd name="connsiteY6" fmla="*/ 1140691 h 1140691"/>
                  <a:gd name="connsiteX7" fmla="*/ 167484 w 631105"/>
                  <a:gd name="connsiteY7" fmla="*/ 1127066 h 1140691"/>
                  <a:gd name="connsiteX8" fmla="*/ 134480 w 631105"/>
                  <a:gd name="connsiteY8" fmla="*/ 1112997 h 1140691"/>
                  <a:gd name="connsiteX9" fmla="*/ 92786 w 631105"/>
                  <a:gd name="connsiteY9" fmla="*/ 1123031 h 1140691"/>
                  <a:gd name="connsiteX10" fmla="*/ 98867 w 631105"/>
                  <a:gd name="connsiteY10" fmla="*/ 1097816 h 1140691"/>
                  <a:gd name="connsiteX11" fmla="*/ 80319 w 631105"/>
                  <a:gd name="connsiteY11" fmla="*/ 1089908 h 1140691"/>
                  <a:gd name="connsiteX12" fmla="*/ 0 w 631105"/>
                  <a:gd name="connsiteY12" fmla="*/ 967308 h 1140691"/>
                  <a:gd name="connsiteX13" fmla="*/ 167484 w 631105"/>
                  <a:gd name="connsiteY13" fmla="*/ 807550 h 1140691"/>
                  <a:gd name="connsiteX14" fmla="*/ 168911 w 631105"/>
                  <a:gd name="connsiteY14" fmla="*/ 807368 h 1140691"/>
                  <a:gd name="connsiteX15" fmla="*/ 285650 w 631105"/>
                  <a:gd name="connsiteY15" fmla="*/ 323292 h 1140691"/>
                  <a:gd name="connsiteX16" fmla="*/ 278008 w 631105"/>
                  <a:gd name="connsiteY16" fmla="*/ 243223 h 1140691"/>
                  <a:gd name="connsiteX17" fmla="*/ 465847 w 631105"/>
                  <a:gd name="connsiteY17" fmla="*/ 131 h 1140691"/>
                  <a:gd name="connsiteX18" fmla="*/ 533592 w 631105"/>
                  <a:gd name="connsiteY18" fmla="*/ 23006 h 114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1105" h="1140691">
                    <a:moveTo>
                      <a:pt x="533592" y="23006"/>
                    </a:moveTo>
                    <a:cubicBezTo>
                      <a:pt x="595148" y="64027"/>
                      <a:pt x="635481" y="155315"/>
                      <a:pt x="630726" y="259346"/>
                    </a:cubicBezTo>
                    <a:lnTo>
                      <a:pt x="620872" y="311564"/>
                    </a:lnTo>
                    <a:lnTo>
                      <a:pt x="526913" y="899850"/>
                    </a:lnTo>
                    <a:lnTo>
                      <a:pt x="542877" y="932365"/>
                    </a:lnTo>
                    <a:cubicBezTo>
                      <a:pt x="546529" y="943652"/>
                      <a:pt x="548448" y="955338"/>
                      <a:pt x="548448" y="967308"/>
                    </a:cubicBezTo>
                    <a:cubicBezTo>
                      <a:pt x="548448" y="1063065"/>
                      <a:pt x="425674" y="1140691"/>
                      <a:pt x="274224" y="1140691"/>
                    </a:cubicBezTo>
                    <a:cubicBezTo>
                      <a:pt x="236362" y="1140691"/>
                      <a:pt x="200292" y="1135840"/>
                      <a:pt x="167484" y="1127066"/>
                    </a:cubicBezTo>
                    <a:lnTo>
                      <a:pt x="134480" y="1112997"/>
                    </a:lnTo>
                    <a:lnTo>
                      <a:pt x="92786" y="1123031"/>
                    </a:lnTo>
                    <a:lnTo>
                      <a:pt x="98867" y="1097816"/>
                    </a:lnTo>
                    <a:lnTo>
                      <a:pt x="80319" y="1089908"/>
                    </a:lnTo>
                    <a:cubicBezTo>
                      <a:pt x="30693" y="1058532"/>
                      <a:pt x="0" y="1015186"/>
                      <a:pt x="0" y="967308"/>
                    </a:cubicBezTo>
                    <a:cubicBezTo>
                      <a:pt x="0" y="895490"/>
                      <a:pt x="69060" y="833871"/>
                      <a:pt x="167484" y="807550"/>
                    </a:cubicBezTo>
                    <a:lnTo>
                      <a:pt x="168911" y="807368"/>
                    </a:lnTo>
                    <a:lnTo>
                      <a:pt x="285650" y="323292"/>
                    </a:lnTo>
                    <a:lnTo>
                      <a:pt x="278008" y="243223"/>
                    </a:lnTo>
                    <a:cubicBezTo>
                      <a:pt x="284349" y="104515"/>
                      <a:pt x="368447" y="-4321"/>
                      <a:pt x="465847" y="131"/>
                    </a:cubicBezTo>
                    <a:cubicBezTo>
                      <a:pt x="490198" y="1244"/>
                      <a:pt x="513074" y="9333"/>
                      <a:pt x="533592" y="23006"/>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65">
                <a:extLst>
                  <a:ext uri="{FF2B5EF4-FFF2-40B4-BE49-F238E27FC236}">
                    <a16:creationId xmlns:a16="http://schemas.microsoft.com/office/drawing/2014/main" id="{3EF5FA2D-962B-098E-BE45-523EC1187703}"/>
                  </a:ext>
                </a:extLst>
              </p:cNvPr>
              <p:cNvSpPr/>
              <p:nvPr/>
            </p:nvSpPr>
            <p:spPr>
              <a:xfrm flipH="1">
                <a:off x="7955328" y="2204673"/>
                <a:ext cx="689197" cy="1009010"/>
              </a:xfrm>
              <a:custGeom>
                <a:avLst/>
                <a:gdLst>
                  <a:gd name="connsiteX0" fmla="*/ 0 w 781941"/>
                  <a:gd name="connsiteY0" fmla="*/ 594394 h 1188788"/>
                  <a:gd name="connsiteX1" fmla="*/ 390971 w 781941"/>
                  <a:gd name="connsiteY1" fmla="*/ 0 h 1188788"/>
                  <a:gd name="connsiteX2" fmla="*/ 781942 w 781941"/>
                  <a:gd name="connsiteY2" fmla="*/ 594394 h 1188788"/>
                  <a:gd name="connsiteX3" fmla="*/ 390971 w 781941"/>
                  <a:gd name="connsiteY3" fmla="*/ 1188788 h 1188788"/>
                  <a:gd name="connsiteX4" fmla="*/ 0 w 781941"/>
                  <a:gd name="connsiteY4" fmla="*/ 594394 h 1188788"/>
                  <a:gd name="connsiteX0" fmla="*/ 0 w 781942"/>
                  <a:gd name="connsiteY0" fmla="*/ 594394 h 1188788"/>
                  <a:gd name="connsiteX1" fmla="*/ 390971 w 781942"/>
                  <a:gd name="connsiteY1" fmla="*/ 0 h 1188788"/>
                  <a:gd name="connsiteX2" fmla="*/ 781942 w 781942"/>
                  <a:gd name="connsiteY2" fmla="*/ 594394 h 1188788"/>
                  <a:gd name="connsiteX3" fmla="*/ 390971 w 781942"/>
                  <a:gd name="connsiteY3" fmla="*/ 1188788 h 1188788"/>
                  <a:gd name="connsiteX4" fmla="*/ 0 w 781942"/>
                  <a:gd name="connsiteY4" fmla="*/ 594394 h 1188788"/>
                  <a:gd name="connsiteX0" fmla="*/ 30051 w 811993"/>
                  <a:gd name="connsiteY0" fmla="*/ 594394 h 1188788"/>
                  <a:gd name="connsiteX1" fmla="*/ 421022 w 811993"/>
                  <a:gd name="connsiteY1" fmla="*/ 0 h 1188788"/>
                  <a:gd name="connsiteX2" fmla="*/ 811993 w 811993"/>
                  <a:gd name="connsiteY2" fmla="*/ 594394 h 1188788"/>
                  <a:gd name="connsiteX3" fmla="*/ 421022 w 811993"/>
                  <a:gd name="connsiteY3" fmla="*/ 1188788 h 1188788"/>
                  <a:gd name="connsiteX4" fmla="*/ 30051 w 811993"/>
                  <a:gd name="connsiteY4" fmla="*/ 594394 h 1188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993" h="1188788">
                    <a:moveTo>
                      <a:pt x="30051" y="594394"/>
                    </a:moveTo>
                    <a:cubicBezTo>
                      <a:pt x="-96698" y="293279"/>
                      <a:pt x="205095" y="0"/>
                      <a:pt x="421022" y="0"/>
                    </a:cubicBezTo>
                    <a:cubicBezTo>
                      <a:pt x="636949" y="0"/>
                      <a:pt x="811993" y="266119"/>
                      <a:pt x="811993" y="594394"/>
                    </a:cubicBezTo>
                    <a:cubicBezTo>
                      <a:pt x="676191" y="859295"/>
                      <a:pt x="636949" y="1188788"/>
                      <a:pt x="421022" y="1188788"/>
                    </a:cubicBezTo>
                    <a:cubicBezTo>
                      <a:pt x="205095" y="1188788"/>
                      <a:pt x="156800" y="895509"/>
                      <a:pt x="30051" y="594394"/>
                    </a:cubicBezTo>
                    <a:close/>
                  </a:path>
                </a:pathLst>
              </a:cu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Freeform 340">
                <a:extLst>
                  <a:ext uri="{FF2B5EF4-FFF2-40B4-BE49-F238E27FC236}">
                    <a16:creationId xmlns:a16="http://schemas.microsoft.com/office/drawing/2014/main" id="{8ED05866-0561-31C5-AD73-9F993FD77781}"/>
                  </a:ext>
                </a:extLst>
              </p:cNvPr>
              <p:cNvSpPr/>
              <p:nvPr/>
            </p:nvSpPr>
            <p:spPr>
              <a:xfrm rot="16030475">
                <a:off x="7726654" y="1993036"/>
                <a:ext cx="1128331" cy="1199367"/>
              </a:xfrm>
              <a:custGeom>
                <a:avLst/>
                <a:gdLst>
                  <a:gd name="connsiteX0" fmla="*/ 1382195 w 1390004"/>
                  <a:gd name="connsiteY0" fmla="*/ 1067570 h 1576934"/>
                  <a:gd name="connsiteX1" fmla="*/ 1373954 w 1390004"/>
                  <a:gd name="connsiteY1" fmla="*/ 1096618 h 1576934"/>
                  <a:gd name="connsiteX2" fmla="*/ 1306991 w 1390004"/>
                  <a:gd name="connsiteY2" fmla="*/ 1148892 h 1576934"/>
                  <a:gd name="connsiteX3" fmla="*/ 1306817 w 1390004"/>
                  <a:gd name="connsiteY3" fmla="*/ 1149189 h 1576934"/>
                  <a:gd name="connsiteX4" fmla="*/ 1281921 w 1390004"/>
                  <a:gd name="connsiteY4" fmla="*/ 1191845 h 1576934"/>
                  <a:gd name="connsiteX5" fmla="*/ 1241147 w 1390004"/>
                  <a:gd name="connsiteY5" fmla="*/ 1216969 h 1576934"/>
                  <a:gd name="connsiteX6" fmla="*/ 1173713 w 1390004"/>
                  <a:gd name="connsiteY6" fmla="*/ 1210448 h 1576934"/>
                  <a:gd name="connsiteX7" fmla="*/ 1123286 w 1390004"/>
                  <a:gd name="connsiteY7" fmla="*/ 1232505 h 1576934"/>
                  <a:gd name="connsiteX8" fmla="*/ 1103322 w 1390004"/>
                  <a:gd name="connsiteY8" fmla="*/ 1231067 h 1576934"/>
                  <a:gd name="connsiteX9" fmla="*/ 1105227 w 1390004"/>
                  <a:gd name="connsiteY9" fmla="*/ 1233256 h 1576934"/>
                  <a:gd name="connsiteX10" fmla="*/ 1115800 w 1390004"/>
                  <a:gd name="connsiteY10" fmla="*/ 1313211 h 1576934"/>
                  <a:gd name="connsiteX11" fmla="*/ 970353 w 1390004"/>
                  <a:gd name="connsiteY11" fmla="*/ 1403785 h 1576934"/>
                  <a:gd name="connsiteX12" fmla="*/ 918286 w 1390004"/>
                  <a:gd name="connsiteY12" fmla="*/ 1481395 h 1576934"/>
                  <a:gd name="connsiteX13" fmla="*/ 741012 w 1390004"/>
                  <a:gd name="connsiteY13" fmla="*/ 1490792 h 1576934"/>
                  <a:gd name="connsiteX14" fmla="*/ 614329 w 1390004"/>
                  <a:gd name="connsiteY14" fmla="*/ 1573587 h 1576934"/>
                  <a:gd name="connsiteX15" fmla="*/ 428063 w 1390004"/>
                  <a:gd name="connsiteY15" fmla="*/ 1523049 h 1576934"/>
                  <a:gd name="connsiteX16" fmla="*/ 151371 w 1390004"/>
                  <a:gd name="connsiteY16" fmla="*/ 1473116 h 1576934"/>
                  <a:gd name="connsiteX17" fmla="*/ 29716 w 1390004"/>
                  <a:gd name="connsiteY17" fmla="*/ 1417551 h 1576934"/>
                  <a:gd name="connsiteX18" fmla="*/ 55711 w 1390004"/>
                  <a:gd name="connsiteY18" fmla="*/ 1342547 h 1576934"/>
                  <a:gd name="connsiteX19" fmla="*/ 818 w 1390004"/>
                  <a:gd name="connsiteY19" fmla="*/ 1265596 h 1576934"/>
                  <a:gd name="connsiteX20" fmla="*/ 101066 w 1390004"/>
                  <a:gd name="connsiteY20" fmla="*/ 1197198 h 1576934"/>
                  <a:gd name="connsiteX21" fmla="*/ 102025 w 1390004"/>
                  <a:gd name="connsiteY21" fmla="*/ 1195395 h 1576934"/>
                  <a:gd name="connsiteX22" fmla="*/ 146680 w 1390004"/>
                  <a:gd name="connsiteY22" fmla="*/ 1097176 h 1576934"/>
                  <a:gd name="connsiteX23" fmla="*/ 363918 w 1390004"/>
                  <a:gd name="connsiteY23" fmla="*/ 1074736 h 1576934"/>
                  <a:gd name="connsiteX24" fmla="*/ 363966 w 1390004"/>
                  <a:gd name="connsiteY24" fmla="*/ 1074698 h 1576934"/>
                  <a:gd name="connsiteX25" fmla="*/ 407168 w 1390004"/>
                  <a:gd name="connsiteY25" fmla="*/ 1040950 h 1576934"/>
                  <a:gd name="connsiteX26" fmla="*/ 582944 w 1390004"/>
                  <a:gd name="connsiteY26" fmla="*/ 1051441 h 1576934"/>
                  <a:gd name="connsiteX27" fmla="*/ 583724 w 1390004"/>
                  <a:gd name="connsiteY27" fmla="*/ 1050807 h 1576934"/>
                  <a:gd name="connsiteX28" fmla="*/ 618035 w 1390004"/>
                  <a:gd name="connsiteY28" fmla="*/ 1022894 h 1576934"/>
                  <a:gd name="connsiteX29" fmla="*/ 668289 w 1390004"/>
                  <a:gd name="connsiteY29" fmla="*/ 1008905 h 1576934"/>
                  <a:gd name="connsiteX30" fmla="*/ 727101 w 1390004"/>
                  <a:gd name="connsiteY30" fmla="*/ 1013980 h 1576934"/>
                  <a:gd name="connsiteX31" fmla="*/ 772771 w 1390004"/>
                  <a:gd name="connsiteY31" fmla="*/ 1038202 h 1576934"/>
                  <a:gd name="connsiteX32" fmla="*/ 774134 w 1390004"/>
                  <a:gd name="connsiteY32" fmla="*/ 1038925 h 1576934"/>
                  <a:gd name="connsiteX33" fmla="*/ 880834 w 1390004"/>
                  <a:gd name="connsiteY33" fmla="*/ 1008555 h 1576934"/>
                  <a:gd name="connsiteX34" fmla="*/ 887531 w 1390004"/>
                  <a:gd name="connsiteY34" fmla="*/ 1009716 h 1576934"/>
                  <a:gd name="connsiteX35" fmla="*/ 886970 w 1390004"/>
                  <a:gd name="connsiteY35" fmla="*/ 1006363 h 1576934"/>
                  <a:gd name="connsiteX36" fmla="*/ 905715 w 1390004"/>
                  <a:gd name="connsiteY36" fmla="*/ 939032 h 1576934"/>
                  <a:gd name="connsiteX37" fmla="*/ 827705 w 1390004"/>
                  <a:gd name="connsiteY37" fmla="*/ 840027 h 1576934"/>
                  <a:gd name="connsiteX38" fmla="*/ 885070 w 1390004"/>
                  <a:gd name="connsiteY38" fmla="*/ 702949 h 1576934"/>
                  <a:gd name="connsiteX39" fmla="*/ 869312 w 1390004"/>
                  <a:gd name="connsiteY39" fmla="*/ 645137 h 1576934"/>
                  <a:gd name="connsiteX40" fmla="*/ 874770 w 1390004"/>
                  <a:gd name="connsiteY40" fmla="*/ 593216 h 1576934"/>
                  <a:gd name="connsiteX41" fmla="*/ 836274 w 1390004"/>
                  <a:gd name="connsiteY41" fmla="*/ 585278 h 1576934"/>
                  <a:gd name="connsiteX42" fmla="*/ 790397 w 1390004"/>
                  <a:gd name="connsiteY42" fmla="*/ 556367 h 1576934"/>
                  <a:gd name="connsiteX43" fmla="*/ 788969 w 1390004"/>
                  <a:gd name="connsiteY43" fmla="*/ 556952 h 1576934"/>
                  <a:gd name="connsiteX44" fmla="*/ 741136 w 1390004"/>
                  <a:gd name="connsiteY44" fmla="*/ 576560 h 1576934"/>
                  <a:gd name="connsiteX45" fmla="*/ 682110 w 1390004"/>
                  <a:gd name="connsiteY45" fmla="*/ 575819 h 1576934"/>
                  <a:gd name="connsiteX46" fmla="*/ 633478 w 1390004"/>
                  <a:gd name="connsiteY46" fmla="*/ 556951 h 1576934"/>
                  <a:gd name="connsiteX47" fmla="*/ 602082 w 1390004"/>
                  <a:gd name="connsiteY47" fmla="*/ 525795 h 1576934"/>
                  <a:gd name="connsiteX48" fmla="*/ 601368 w 1390004"/>
                  <a:gd name="connsiteY48" fmla="*/ 525086 h 1576934"/>
                  <a:gd name="connsiteX49" fmla="*/ 425414 w 1390004"/>
                  <a:gd name="connsiteY49" fmla="*/ 518220 h 1576934"/>
                  <a:gd name="connsiteX50" fmla="*/ 385745 w 1390004"/>
                  <a:gd name="connsiteY50" fmla="*/ 480381 h 1576934"/>
                  <a:gd name="connsiteX51" fmla="*/ 385701 w 1390004"/>
                  <a:gd name="connsiteY51" fmla="*/ 480338 h 1576934"/>
                  <a:gd name="connsiteX52" fmla="*/ 171728 w 1390004"/>
                  <a:gd name="connsiteY52" fmla="*/ 436617 h 1576934"/>
                  <a:gd name="connsiteX53" fmla="*/ 136961 w 1390004"/>
                  <a:gd name="connsiteY53" fmla="*/ 334478 h 1576934"/>
                  <a:gd name="connsiteX54" fmla="*/ 136184 w 1390004"/>
                  <a:gd name="connsiteY54" fmla="*/ 332589 h 1576934"/>
                  <a:gd name="connsiteX55" fmla="*/ 43158 w 1390004"/>
                  <a:gd name="connsiteY55" fmla="*/ 254653 h 1576934"/>
                  <a:gd name="connsiteX56" fmla="*/ 105362 w 1390004"/>
                  <a:gd name="connsiteY56" fmla="*/ 183480 h 1576934"/>
                  <a:gd name="connsiteX57" fmla="*/ 86878 w 1390004"/>
                  <a:gd name="connsiteY57" fmla="*/ 106281 h 1576934"/>
                  <a:gd name="connsiteX58" fmla="*/ 213413 w 1390004"/>
                  <a:gd name="connsiteY58" fmla="*/ 62965 h 1576934"/>
                  <a:gd name="connsiteX59" fmla="*/ 493677 w 1390004"/>
                  <a:gd name="connsiteY59" fmla="*/ 40520 h 1576934"/>
                  <a:gd name="connsiteX60" fmla="*/ 684015 w 1390004"/>
                  <a:gd name="connsiteY60" fmla="*/ 8568 h 1576934"/>
                  <a:gd name="connsiteX61" fmla="*/ 801929 w 1390004"/>
                  <a:gd name="connsiteY61" fmla="*/ 103435 h 1576934"/>
                  <a:gd name="connsiteX62" fmla="*/ 977417 w 1390004"/>
                  <a:gd name="connsiteY62" fmla="*/ 130242 h 1576934"/>
                  <a:gd name="connsiteX63" fmla="*/ 1021589 w 1390004"/>
                  <a:gd name="connsiteY63" fmla="*/ 212601 h 1576934"/>
                  <a:gd name="connsiteX64" fmla="*/ 1157411 w 1390004"/>
                  <a:gd name="connsiteY64" fmla="*/ 317056 h 1576934"/>
                  <a:gd name="connsiteX65" fmla="*/ 1153696 w 1390004"/>
                  <a:gd name="connsiteY65" fmla="*/ 371147 h 1576934"/>
                  <a:gd name="connsiteX66" fmla="*/ 1133929 w 1390004"/>
                  <a:gd name="connsiteY66" fmla="*/ 395382 h 1576934"/>
                  <a:gd name="connsiteX67" fmla="*/ 1135132 w 1390004"/>
                  <a:gd name="connsiteY67" fmla="*/ 395023 h 1576934"/>
                  <a:gd name="connsiteX68" fmla="*/ 1158010 w 1390004"/>
                  <a:gd name="connsiteY68" fmla="*/ 395508 h 1576934"/>
                  <a:gd name="connsiteX69" fmla="*/ 1222616 w 1390004"/>
                  <a:gd name="connsiteY69" fmla="*/ 473994 h 1576934"/>
                  <a:gd name="connsiteX70" fmla="*/ 1224381 w 1390004"/>
                  <a:gd name="connsiteY70" fmla="*/ 474802 h 1576934"/>
                  <a:gd name="connsiteX71" fmla="*/ 1320831 w 1390004"/>
                  <a:gd name="connsiteY71" fmla="*/ 513103 h 1576934"/>
                  <a:gd name="connsiteX72" fmla="*/ 1335210 w 1390004"/>
                  <a:gd name="connsiteY72" fmla="*/ 676984 h 1576934"/>
                  <a:gd name="connsiteX73" fmla="*/ 1335245 w 1390004"/>
                  <a:gd name="connsiteY73" fmla="*/ 677022 h 1576934"/>
                  <a:gd name="connsiteX74" fmla="*/ 1367356 w 1390004"/>
                  <a:gd name="connsiteY74" fmla="*/ 711058 h 1576934"/>
                  <a:gd name="connsiteX75" fmla="*/ 1350377 w 1390004"/>
                  <a:gd name="connsiteY75" fmla="*/ 842249 h 1576934"/>
                  <a:gd name="connsiteX76" fmla="*/ 1350982 w 1390004"/>
                  <a:gd name="connsiteY76" fmla="*/ 842864 h 1576934"/>
                  <a:gd name="connsiteX77" fmla="*/ 1377591 w 1390004"/>
                  <a:gd name="connsiteY77" fmla="*/ 869950 h 1576934"/>
                  <a:gd name="connsiteX78" fmla="*/ 1389705 w 1390004"/>
                  <a:gd name="connsiteY78" fmla="*/ 908293 h 1576934"/>
                  <a:gd name="connsiteX79" fmla="*/ 1382461 w 1390004"/>
                  <a:gd name="connsiteY79" fmla="*/ 952112 h 1576934"/>
                  <a:gd name="connsiteX80" fmla="*/ 1356580 w 1390004"/>
                  <a:gd name="connsiteY80" fmla="*/ 985139 h 1576934"/>
                  <a:gd name="connsiteX81" fmla="*/ 1355807 w 1390004"/>
                  <a:gd name="connsiteY81" fmla="*/ 986124 h 1576934"/>
                  <a:gd name="connsiteX82" fmla="*/ 1382195 w 1390004"/>
                  <a:gd name="connsiteY82" fmla="*/ 1067570 h 157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390004" h="1576934">
                    <a:moveTo>
                      <a:pt x="1382195" y="1067570"/>
                    </a:moveTo>
                    <a:cubicBezTo>
                      <a:pt x="1380930" y="1077472"/>
                      <a:pt x="1378203" y="1087279"/>
                      <a:pt x="1373954" y="1096618"/>
                    </a:cubicBezTo>
                    <a:cubicBezTo>
                      <a:pt x="1361006" y="1125082"/>
                      <a:pt x="1335870" y="1144711"/>
                      <a:pt x="1306991" y="1148892"/>
                    </a:cubicBezTo>
                    <a:lnTo>
                      <a:pt x="1306817" y="1149189"/>
                    </a:lnTo>
                    <a:lnTo>
                      <a:pt x="1281921" y="1191845"/>
                    </a:lnTo>
                    <a:cubicBezTo>
                      <a:pt x="1270600" y="1203550"/>
                      <a:pt x="1256664" y="1212284"/>
                      <a:pt x="1241147" y="1216969"/>
                    </a:cubicBezTo>
                    <a:cubicBezTo>
                      <a:pt x="1218621" y="1223780"/>
                      <a:pt x="1194634" y="1221468"/>
                      <a:pt x="1173713" y="1210448"/>
                    </a:cubicBezTo>
                    <a:cubicBezTo>
                      <a:pt x="1158426" y="1221967"/>
                      <a:pt x="1141159" y="1229399"/>
                      <a:pt x="1123286" y="1232505"/>
                    </a:cubicBezTo>
                    <a:lnTo>
                      <a:pt x="1103322" y="1231067"/>
                    </a:lnTo>
                    <a:lnTo>
                      <a:pt x="1105227" y="1233256"/>
                    </a:lnTo>
                    <a:cubicBezTo>
                      <a:pt x="1121617" y="1258064"/>
                      <a:pt x="1125597" y="1286245"/>
                      <a:pt x="1115800" y="1313211"/>
                    </a:cubicBezTo>
                    <a:cubicBezTo>
                      <a:pt x="1098436" y="1361012"/>
                      <a:pt x="1040951" y="1396809"/>
                      <a:pt x="970353" y="1403785"/>
                    </a:cubicBezTo>
                    <a:cubicBezTo>
                      <a:pt x="970016" y="1433620"/>
                      <a:pt x="951019" y="1461916"/>
                      <a:pt x="918286" y="1481395"/>
                    </a:cubicBezTo>
                    <a:cubicBezTo>
                      <a:pt x="868551" y="1510994"/>
                      <a:pt x="796708" y="1514797"/>
                      <a:pt x="741012" y="1490792"/>
                    </a:cubicBezTo>
                    <a:cubicBezTo>
                      <a:pt x="723000" y="1532025"/>
                      <a:pt x="674768" y="1563545"/>
                      <a:pt x="614329" y="1573587"/>
                    </a:cubicBezTo>
                    <a:cubicBezTo>
                      <a:pt x="543109" y="1585418"/>
                      <a:pt x="468779" y="1565256"/>
                      <a:pt x="428063" y="1523049"/>
                    </a:cubicBezTo>
                    <a:cubicBezTo>
                      <a:pt x="331962" y="1563111"/>
                      <a:pt x="207145" y="1540592"/>
                      <a:pt x="151371" y="1473116"/>
                    </a:cubicBezTo>
                    <a:cubicBezTo>
                      <a:pt x="96582" y="1477552"/>
                      <a:pt x="45137" y="1454059"/>
                      <a:pt x="29716" y="1417551"/>
                    </a:cubicBezTo>
                    <a:cubicBezTo>
                      <a:pt x="18546" y="1391137"/>
                      <a:pt x="28420" y="1362631"/>
                      <a:pt x="55711" y="1342547"/>
                    </a:cubicBezTo>
                    <a:cubicBezTo>
                      <a:pt x="16991" y="1326793"/>
                      <a:pt x="-4572" y="1296563"/>
                      <a:pt x="818" y="1265596"/>
                    </a:cubicBezTo>
                    <a:cubicBezTo>
                      <a:pt x="7142" y="1229337"/>
                      <a:pt x="48765" y="1200935"/>
                      <a:pt x="101066" y="1197198"/>
                    </a:cubicBezTo>
                    <a:cubicBezTo>
                      <a:pt x="101377" y="1196593"/>
                      <a:pt x="101714" y="1196000"/>
                      <a:pt x="102025" y="1195395"/>
                    </a:cubicBezTo>
                    <a:cubicBezTo>
                      <a:pt x="95001" y="1159689"/>
                      <a:pt x="111381" y="1123681"/>
                      <a:pt x="146680" y="1097176"/>
                    </a:cubicBezTo>
                    <a:cubicBezTo>
                      <a:pt x="202454" y="1055310"/>
                      <a:pt x="292879" y="1045979"/>
                      <a:pt x="363918" y="1074736"/>
                    </a:cubicBezTo>
                    <a:lnTo>
                      <a:pt x="363966" y="1074698"/>
                    </a:lnTo>
                    <a:lnTo>
                      <a:pt x="407168" y="1040950"/>
                    </a:lnTo>
                    <a:cubicBezTo>
                      <a:pt x="459426" y="1015934"/>
                      <a:pt x="533533" y="1017782"/>
                      <a:pt x="582944" y="1051441"/>
                    </a:cubicBezTo>
                    <a:lnTo>
                      <a:pt x="583724" y="1050807"/>
                    </a:lnTo>
                    <a:lnTo>
                      <a:pt x="618035" y="1022894"/>
                    </a:lnTo>
                    <a:cubicBezTo>
                      <a:pt x="632692" y="1015588"/>
                      <a:pt x="649875" y="1010709"/>
                      <a:pt x="668289" y="1008905"/>
                    </a:cubicBezTo>
                    <a:cubicBezTo>
                      <a:pt x="688556" y="1006918"/>
                      <a:pt x="708810" y="1008793"/>
                      <a:pt x="727101" y="1013980"/>
                    </a:cubicBezTo>
                    <a:lnTo>
                      <a:pt x="772771" y="1038202"/>
                    </a:lnTo>
                    <a:lnTo>
                      <a:pt x="774134" y="1038925"/>
                    </a:lnTo>
                    <a:cubicBezTo>
                      <a:pt x="800998" y="1017072"/>
                      <a:pt x="841040" y="1006226"/>
                      <a:pt x="880834" y="1008555"/>
                    </a:cubicBezTo>
                    <a:lnTo>
                      <a:pt x="887531" y="1009716"/>
                    </a:lnTo>
                    <a:lnTo>
                      <a:pt x="886970" y="1006363"/>
                    </a:lnTo>
                    <a:cubicBezTo>
                      <a:pt x="886473" y="982949"/>
                      <a:pt x="892697" y="959308"/>
                      <a:pt x="905715" y="939032"/>
                    </a:cubicBezTo>
                    <a:cubicBezTo>
                      <a:pt x="865197" y="923502"/>
                      <a:pt x="835499" y="885810"/>
                      <a:pt x="827705" y="840027"/>
                    </a:cubicBezTo>
                    <a:cubicBezTo>
                      <a:pt x="818521" y="786079"/>
                      <a:pt x="841408" y="731378"/>
                      <a:pt x="885070" y="702949"/>
                    </a:cubicBezTo>
                    <a:cubicBezTo>
                      <a:pt x="875955" y="684454"/>
                      <a:pt x="870812" y="664806"/>
                      <a:pt x="869312" y="645137"/>
                    </a:cubicBezTo>
                    <a:lnTo>
                      <a:pt x="874770" y="593216"/>
                    </a:lnTo>
                    <a:lnTo>
                      <a:pt x="836274" y="585278"/>
                    </a:lnTo>
                    <a:cubicBezTo>
                      <a:pt x="818528" y="578346"/>
                      <a:pt x="802688" y="568564"/>
                      <a:pt x="790397" y="556367"/>
                    </a:cubicBezTo>
                    <a:lnTo>
                      <a:pt x="788969" y="556952"/>
                    </a:lnTo>
                    <a:lnTo>
                      <a:pt x="741136" y="576560"/>
                    </a:lnTo>
                    <a:cubicBezTo>
                      <a:pt x="722423" y="579921"/>
                      <a:pt x="702083" y="579792"/>
                      <a:pt x="682110" y="575819"/>
                    </a:cubicBezTo>
                    <a:cubicBezTo>
                      <a:pt x="663963" y="572212"/>
                      <a:pt x="647344" y="565664"/>
                      <a:pt x="633478" y="556951"/>
                    </a:cubicBezTo>
                    <a:lnTo>
                      <a:pt x="602082" y="525795"/>
                    </a:lnTo>
                    <a:lnTo>
                      <a:pt x="601368" y="525086"/>
                    </a:lnTo>
                    <a:cubicBezTo>
                      <a:pt x="548883" y="553716"/>
                      <a:pt x="474955" y="548259"/>
                      <a:pt x="425414" y="518220"/>
                    </a:cubicBezTo>
                    <a:lnTo>
                      <a:pt x="385745" y="480381"/>
                    </a:lnTo>
                    <a:lnTo>
                      <a:pt x="385701" y="480338"/>
                    </a:lnTo>
                    <a:cubicBezTo>
                      <a:pt x="312175" y="501959"/>
                      <a:pt x="223108" y="483770"/>
                      <a:pt x="171728" y="436617"/>
                    </a:cubicBezTo>
                    <a:cubicBezTo>
                      <a:pt x="139210" y="406764"/>
                      <a:pt x="126455" y="369319"/>
                      <a:pt x="136961" y="334478"/>
                    </a:cubicBezTo>
                    <a:cubicBezTo>
                      <a:pt x="136711" y="333845"/>
                      <a:pt x="136434" y="333222"/>
                      <a:pt x="136184" y="332589"/>
                    </a:cubicBezTo>
                    <a:cubicBezTo>
                      <a:pt x="84506" y="323719"/>
                      <a:pt x="45881" y="291358"/>
                      <a:pt x="43158" y="254653"/>
                    </a:cubicBezTo>
                    <a:cubicBezTo>
                      <a:pt x="40844" y="223306"/>
                      <a:pt x="65279" y="195344"/>
                      <a:pt x="105362" y="183480"/>
                    </a:cubicBezTo>
                    <a:cubicBezTo>
                      <a:pt x="80181" y="160807"/>
                      <a:pt x="73162" y="131467"/>
                      <a:pt x="86878" y="106281"/>
                    </a:cubicBezTo>
                    <a:cubicBezTo>
                      <a:pt x="105819" y="71468"/>
                      <a:pt x="159327" y="53156"/>
                      <a:pt x="213413" y="62965"/>
                    </a:cubicBezTo>
                    <a:cubicBezTo>
                      <a:pt x="275560" y="1309"/>
                      <a:pt x="401988" y="-8810"/>
                      <a:pt x="493677" y="40520"/>
                    </a:cubicBezTo>
                    <a:cubicBezTo>
                      <a:pt x="538352" y="2527"/>
                      <a:pt x="614306" y="-10218"/>
                      <a:pt x="684015" y="8568"/>
                    </a:cubicBezTo>
                    <a:cubicBezTo>
                      <a:pt x="743171" y="24513"/>
                      <a:pt x="788065" y="60628"/>
                      <a:pt x="801929" y="103435"/>
                    </a:cubicBezTo>
                    <a:cubicBezTo>
                      <a:pt x="859718" y="85031"/>
                      <a:pt x="930838" y="95890"/>
                      <a:pt x="977417" y="130242"/>
                    </a:cubicBezTo>
                    <a:cubicBezTo>
                      <a:pt x="1008073" y="152848"/>
                      <a:pt x="1024191" y="182877"/>
                      <a:pt x="1021589" y="212601"/>
                    </a:cubicBezTo>
                    <a:cubicBezTo>
                      <a:pt x="1091157" y="226494"/>
                      <a:pt x="1144838" y="267778"/>
                      <a:pt x="1157411" y="317056"/>
                    </a:cubicBezTo>
                    <a:cubicBezTo>
                      <a:pt x="1162140" y="335589"/>
                      <a:pt x="1160723" y="354058"/>
                      <a:pt x="1153696" y="371147"/>
                    </a:cubicBezTo>
                    <a:lnTo>
                      <a:pt x="1133929" y="395382"/>
                    </a:lnTo>
                    <a:lnTo>
                      <a:pt x="1135132" y="395023"/>
                    </a:lnTo>
                    <a:cubicBezTo>
                      <a:pt x="1142627" y="393989"/>
                      <a:pt x="1150326" y="394116"/>
                      <a:pt x="1158010" y="395508"/>
                    </a:cubicBezTo>
                    <a:cubicBezTo>
                      <a:pt x="1193990" y="402033"/>
                      <a:pt x="1220818" y="434621"/>
                      <a:pt x="1222616" y="473994"/>
                    </a:cubicBezTo>
                    <a:cubicBezTo>
                      <a:pt x="1223209" y="474257"/>
                      <a:pt x="1223788" y="474539"/>
                      <a:pt x="1224381" y="474802"/>
                    </a:cubicBezTo>
                    <a:cubicBezTo>
                      <a:pt x="1260304" y="471299"/>
                      <a:pt x="1295662" y="485347"/>
                      <a:pt x="1320831" y="513103"/>
                    </a:cubicBezTo>
                    <a:cubicBezTo>
                      <a:pt x="1360582" y="556958"/>
                      <a:pt x="1366558" y="625173"/>
                      <a:pt x="1335210" y="676984"/>
                    </a:cubicBezTo>
                    <a:lnTo>
                      <a:pt x="1335245" y="677022"/>
                    </a:lnTo>
                    <a:lnTo>
                      <a:pt x="1367356" y="711058"/>
                    </a:lnTo>
                    <a:cubicBezTo>
                      <a:pt x="1390408" y="751447"/>
                      <a:pt x="1385821" y="806884"/>
                      <a:pt x="1350377" y="842249"/>
                    </a:cubicBezTo>
                    <a:lnTo>
                      <a:pt x="1350982" y="842864"/>
                    </a:lnTo>
                    <a:lnTo>
                      <a:pt x="1377591" y="869950"/>
                    </a:lnTo>
                    <a:cubicBezTo>
                      <a:pt x="1384346" y="881291"/>
                      <a:pt x="1388585" y="894408"/>
                      <a:pt x="1389705" y="908293"/>
                    </a:cubicBezTo>
                    <a:cubicBezTo>
                      <a:pt x="1390940" y="923578"/>
                      <a:pt x="1388318" y="938662"/>
                      <a:pt x="1382461" y="952112"/>
                    </a:cubicBezTo>
                    <a:lnTo>
                      <a:pt x="1356580" y="985139"/>
                    </a:lnTo>
                    <a:lnTo>
                      <a:pt x="1355807" y="986124"/>
                    </a:lnTo>
                    <a:cubicBezTo>
                      <a:pt x="1376641" y="1007330"/>
                      <a:pt x="1385992" y="1037867"/>
                      <a:pt x="1382195" y="1067570"/>
                    </a:cubicBez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Tree>
    <p:extLst>
      <p:ext uri="{BB962C8B-B14F-4D97-AF65-F5344CB8AC3E}">
        <p14:creationId xmlns:p14="http://schemas.microsoft.com/office/powerpoint/2010/main" val="1799350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029200"/>
            <a:ext cx="12192000" cy="1828800"/>
          </a:xfrm>
          <a:prstGeom prst="rect">
            <a:avLst/>
          </a:prstGeom>
          <a:solidFill>
            <a:srgbClr val="D5A2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51054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uble Wave 4"/>
          <p:cNvSpPr/>
          <p:nvPr/>
        </p:nvSpPr>
        <p:spPr>
          <a:xfrm>
            <a:off x="0" y="4572000"/>
            <a:ext cx="12192000" cy="1295400"/>
          </a:xfrm>
          <a:prstGeom prst="doubleWave">
            <a:avLst/>
          </a:prstGeom>
          <a:solidFill>
            <a:srgbClr val="E8C7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591147" y="251665"/>
            <a:ext cx="9076853" cy="2554545"/>
          </a:xfrm>
          <a:prstGeom prst="rect">
            <a:avLst/>
          </a:prstGeom>
          <a:noFill/>
        </p:spPr>
        <p:txBody>
          <a:bodyPr wrap="square" rtlCol="0">
            <a:spAutoFit/>
          </a:bodyPr>
          <a:lstStyle/>
          <a:p>
            <a:pPr algn="ctr"/>
            <a:r>
              <a:rPr lang="en-US" sz="4000" dirty="0">
                <a:solidFill>
                  <a:schemeClr val="bg1"/>
                </a:solidFill>
              </a:rPr>
              <a:t>Up on the Housetop…</a:t>
            </a:r>
          </a:p>
          <a:p>
            <a:pPr algn="ctr"/>
            <a:r>
              <a:rPr lang="en-US" sz="4000" dirty="0">
                <a:solidFill>
                  <a:schemeClr val="bg1"/>
                </a:solidFill>
              </a:rPr>
              <a:t>The word is to be preached among the Gentiles</a:t>
            </a:r>
          </a:p>
          <a:p>
            <a:pPr algn="ctr"/>
            <a:r>
              <a:rPr lang="en-US" sz="4000" dirty="0">
                <a:solidFill>
                  <a:schemeClr val="bg1"/>
                </a:solidFill>
              </a:rPr>
              <a:t>Acts 10</a:t>
            </a:r>
          </a:p>
        </p:txBody>
      </p:sp>
      <p:sp>
        <p:nvSpPr>
          <p:cNvPr id="26" name="Rounded Rectangle 25"/>
          <p:cNvSpPr/>
          <p:nvPr/>
        </p:nvSpPr>
        <p:spPr>
          <a:xfrm>
            <a:off x="3733800" y="5715000"/>
            <a:ext cx="762000" cy="304800"/>
          </a:xfrm>
          <a:prstGeom prst="roundRect">
            <a:avLst/>
          </a:prstGeom>
          <a:solidFill>
            <a:srgbClr val="F0E4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4495800" y="5715000"/>
            <a:ext cx="762000" cy="304800"/>
          </a:xfrm>
          <a:prstGeom prst="roundRect">
            <a:avLst/>
          </a:prstGeom>
          <a:solidFill>
            <a:srgbClr val="F0E4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4953000" y="5715000"/>
            <a:ext cx="685800" cy="381000"/>
          </a:xfrm>
          <a:prstGeom prst="roundRect">
            <a:avLst/>
          </a:prstGeom>
          <a:solidFill>
            <a:srgbClr val="F0E4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5029200" y="5181600"/>
            <a:ext cx="609600" cy="304800"/>
          </a:xfrm>
          <a:prstGeom prst="roundRect">
            <a:avLst/>
          </a:prstGeom>
          <a:solidFill>
            <a:srgbClr val="F0E4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5105400" y="4572000"/>
            <a:ext cx="533400" cy="292100"/>
          </a:xfrm>
          <a:prstGeom prst="roundRect">
            <a:avLst/>
          </a:prstGeom>
          <a:solidFill>
            <a:srgbClr val="F0E4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5257800" y="4876800"/>
            <a:ext cx="381000" cy="304800"/>
          </a:xfrm>
          <a:prstGeom prst="roundRect">
            <a:avLst/>
          </a:prstGeom>
          <a:solidFill>
            <a:srgbClr val="F0E4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4800600" y="4876800"/>
            <a:ext cx="457200" cy="304800"/>
          </a:xfrm>
          <a:prstGeom prst="roundRect">
            <a:avLst/>
          </a:prstGeom>
          <a:solidFill>
            <a:srgbClr val="F0E4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4419600" y="5181600"/>
            <a:ext cx="609600" cy="304800"/>
          </a:xfrm>
          <a:prstGeom prst="roundRect">
            <a:avLst/>
          </a:prstGeom>
          <a:solidFill>
            <a:srgbClr val="F0E4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5105400" y="5486400"/>
            <a:ext cx="533400" cy="304800"/>
          </a:xfrm>
          <a:prstGeom prst="roundRect">
            <a:avLst/>
          </a:prstGeom>
          <a:solidFill>
            <a:srgbClr val="F0E4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4038600" y="5486400"/>
            <a:ext cx="609600" cy="304800"/>
          </a:xfrm>
          <a:prstGeom prst="roundRect">
            <a:avLst/>
          </a:prstGeom>
          <a:solidFill>
            <a:srgbClr val="F0E4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4572000" y="5486400"/>
            <a:ext cx="609600" cy="304800"/>
          </a:xfrm>
          <a:prstGeom prst="roundRect">
            <a:avLst/>
          </a:prstGeom>
          <a:solidFill>
            <a:srgbClr val="F0E4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flipV="1">
            <a:off x="5638800" y="4267200"/>
            <a:ext cx="1524000" cy="304800"/>
          </a:xfrm>
          <a:prstGeom prst="roundRect">
            <a:avLst/>
          </a:prstGeom>
          <a:solidFill>
            <a:srgbClr val="F0E4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a:off x="5334001" y="4419600"/>
            <a:ext cx="304800" cy="228600"/>
          </a:xfrm>
          <a:prstGeom prst="roundRect">
            <a:avLst/>
          </a:prstGeom>
          <a:solidFill>
            <a:srgbClr val="F0E4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48"/>
          <p:cNvGrpSpPr/>
          <p:nvPr/>
        </p:nvGrpSpPr>
        <p:grpSpPr>
          <a:xfrm>
            <a:off x="5593830" y="3048000"/>
            <a:ext cx="5074170" cy="3505200"/>
            <a:chOff x="2667000" y="3352800"/>
            <a:chExt cx="5074170" cy="3505200"/>
          </a:xfrm>
        </p:grpSpPr>
        <p:grpSp>
          <p:nvGrpSpPr>
            <p:cNvPr id="3" name="Group 59"/>
            <p:cNvGrpSpPr/>
            <p:nvPr/>
          </p:nvGrpSpPr>
          <p:grpSpPr>
            <a:xfrm>
              <a:off x="2667000" y="3352800"/>
              <a:ext cx="5074170" cy="3505200"/>
              <a:chOff x="3231630" y="2133600"/>
              <a:chExt cx="1842541" cy="1737610"/>
            </a:xfrm>
          </p:grpSpPr>
          <p:sp>
            <p:nvSpPr>
              <p:cNvPr id="56" name="Rounded Rectangle 12"/>
              <p:cNvSpPr/>
              <p:nvPr/>
            </p:nvSpPr>
            <p:spPr>
              <a:xfrm>
                <a:off x="32766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15"/>
              <p:cNvSpPr/>
              <p:nvPr/>
            </p:nvSpPr>
            <p:spPr>
              <a:xfrm>
                <a:off x="37338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16"/>
              <p:cNvSpPr/>
              <p:nvPr/>
            </p:nvSpPr>
            <p:spPr>
              <a:xfrm>
                <a:off x="41910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17"/>
              <p:cNvSpPr/>
              <p:nvPr/>
            </p:nvSpPr>
            <p:spPr>
              <a:xfrm>
                <a:off x="46482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10"/>
              <p:cNvSpPr/>
              <p:nvPr/>
            </p:nvSpPr>
            <p:spPr>
              <a:xfrm>
                <a:off x="3231630" y="2635770"/>
                <a:ext cx="1828800" cy="1219200"/>
              </a:xfrm>
              <a:prstGeom prst="roundRect">
                <a:avLst>
                  <a:gd name="adj" fmla="val 8134"/>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18"/>
              <p:cNvSpPr/>
              <p:nvPr/>
            </p:nvSpPr>
            <p:spPr>
              <a:xfrm>
                <a:off x="3245371" y="2133600"/>
                <a:ext cx="1828800" cy="299804"/>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p:nvPr/>
            </p:nvGrpSpPr>
            <p:grpSpPr>
              <a:xfrm>
                <a:off x="3733800" y="2819400"/>
                <a:ext cx="898161" cy="1051810"/>
                <a:chOff x="1752600" y="1600200"/>
                <a:chExt cx="1905000" cy="2895600"/>
              </a:xfrm>
            </p:grpSpPr>
            <p:sp>
              <p:nvSpPr>
                <p:cNvPr id="63" name="Flowchart: Delay 7"/>
                <p:cNvSpPr/>
                <p:nvPr/>
              </p:nvSpPr>
              <p:spPr>
                <a:xfrm rot="16200000">
                  <a:off x="1257300" y="2095500"/>
                  <a:ext cx="2895600" cy="1905000"/>
                </a:xfrm>
                <a:prstGeom prst="flowChartDelay">
                  <a:avLst/>
                </a:prstGeom>
                <a:solidFill>
                  <a:srgbClr val="E3C1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Delay 8"/>
                <p:cNvSpPr/>
                <p:nvPr/>
              </p:nvSpPr>
              <p:spPr>
                <a:xfrm rot="16200000">
                  <a:off x="1490472" y="2548128"/>
                  <a:ext cx="2429256" cy="1447800"/>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 name="Group 79"/>
            <p:cNvGrpSpPr/>
            <p:nvPr/>
          </p:nvGrpSpPr>
          <p:grpSpPr>
            <a:xfrm>
              <a:off x="2743200" y="3429000"/>
              <a:ext cx="4648200" cy="457200"/>
              <a:chOff x="4038600" y="287312"/>
              <a:chExt cx="5102902" cy="474688"/>
            </a:xfrm>
          </p:grpSpPr>
          <p:sp>
            <p:nvSpPr>
              <p:cNvPr id="52" name="Quad Arrow Callout 51"/>
              <p:cNvSpPr/>
              <p:nvPr/>
            </p:nvSpPr>
            <p:spPr>
              <a:xfrm>
                <a:off x="4038600" y="304800"/>
                <a:ext cx="1295400" cy="457200"/>
              </a:xfrm>
              <a:prstGeom prst="quadArrow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Quad Arrow Callout 52"/>
              <p:cNvSpPr/>
              <p:nvPr/>
            </p:nvSpPr>
            <p:spPr>
              <a:xfrm>
                <a:off x="5257800" y="304800"/>
                <a:ext cx="1295400" cy="457200"/>
              </a:xfrm>
              <a:prstGeom prst="quadArrow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Quad Arrow Callout 53"/>
              <p:cNvSpPr/>
              <p:nvPr/>
            </p:nvSpPr>
            <p:spPr>
              <a:xfrm>
                <a:off x="6551951" y="296056"/>
                <a:ext cx="1295400" cy="457200"/>
              </a:xfrm>
              <a:prstGeom prst="quadArrow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Quad Arrow Callout 54"/>
              <p:cNvSpPr/>
              <p:nvPr/>
            </p:nvSpPr>
            <p:spPr>
              <a:xfrm>
                <a:off x="7846102" y="287312"/>
                <a:ext cx="1295400" cy="457200"/>
              </a:xfrm>
              <a:prstGeom prst="quadArrow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074" name="Picture 2" descr="Map of Caesarea Chp. 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256" y="1585977"/>
            <a:ext cx="2270935" cy="1894609"/>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2F5AB847-955C-40D5-AD9D-3E2AE0B2F3D8}"/>
              </a:ext>
            </a:extLst>
          </p:cNvPr>
          <p:cNvGrpSpPr/>
          <p:nvPr/>
        </p:nvGrpSpPr>
        <p:grpSpPr>
          <a:xfrm>
            <a:off x="2241091" y="3022796"/>
            <a:ext cx="1422102" cy="3250807"/>
            <a:chOff x="782565" y="1101398"/>
            <a:chExt cx="1893267" cy="4327852"/>
          </a:xfrm>
        </p:grpSpPr>
        <p:sp>
          <p:nvSpPr>
            <p:cNvPr id="14" name="Round Diagonal Corner Rectangle 94">
              <a:extLst>
                <a:ext uri="{FF2B5EF4-FFF2-40B4-BE49-F238E27FC236}">
                  <a16:creationId xmlns:a16="http://schemas.microsoft.com/office/drawing/2014/main" id="{E1841818-2EED-46F1-BD5E-3E5F188F629E}"/>
                </a:ext>
              </a:extLst>
            </p:cNvPr>
            <p:cNvSpPr/>
            <p:nvPr/>
          </p:nvSpPr>
          <p:spPr>
            <a:xfrm rot="12394047">
              <a:off x="1637871" y="1396627"/>
              <a:ext cx="875880" cy="15016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5" name="Round Diagonal Corner Rectangle 95">
              <a:extLst>
                <a:ext uri="{FF2B5EF4-FFF2-40B4-BE49-F238E27FC236}">
                  <a16:creationId xmlns:a16="http://schemas.microsoft.com/office/drawing/2014/main" id="{690233F1-2902-4F9B-AB90-288ABCBF2DB4}"/>
                </a:ext>
              </a:extLst>
            </p:cNvPr>
            <p:cNvSpPr/>
            <p:nvPr/>
          </p:nvSpPr>
          <p:spPr>
            <a:xfrm rot="19994265" flipH="1">
              <a:off x="941698" y="1377063"/>
              <a:ext cx="920837" cy="1617041"/>
            </a:xfrm>
            <a:prstGeom prst="round2DiagRect">
              <a:avLst>
                <a:gd name="adj1" fmla="val 0"/>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6" name="Oval 15">
              <a:extLst>
                <a:ext uri="{FF2B5EF4-FFF2-40B4-BE49-F238E27FC236}">
                  <a16:creationId xmlns:a16="http://schemas.microsoft.com/office/drawing/2014/main" id="{6477CEE2-6644-4D79-AEB3-1F4647A8AAE7}"/>
                </a:ext>
              </a:extLst>
            </p:cNvPr>
            <p:cNvSpPr/>
            <p:nvPr/>
          </p:nvSpPr>
          <p:spPr>
            <a:xfrm>
              <a:off x="1105639" y="1213172"/>
              <a:ext cx="1284284" cy="16523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nvGrpSpPr>
            <p:cNvPr id="17" name="Group 16">
              <a:extLst>
                <a:ext uri="{FF2B5EF4-FFF2-40B4-BE49-F238E27FC236}">
                  <a16:creationId xmlns:a16="http://schemas.microsoft.com/office/drawing/2014/main" id="{2DB8147D-1E70-406F-8439-A21B3B0E3FF8}"/>
                </a:ext>
              </a:extLst>
            </p:cNvPr>
            <p:cNvGrpSpPr/>
            <p:nvPr/>
          </p:nvGrpSpPr>
          <p:grpSpPr>
            <a:xfrm rot="2754858">
              <a:off x="1292245" y="4851434"/>
              <a:ext cx="418271" cy="737362"/>
              <a:chOff x="1676400" y="2133600"/>
              <a:chExt cx="1447800" cy="2088845"/>
            </a:xfrm>
          </p:grpSpPr>
          <p:sp>
            <p:nvSpPr>
              <p:cNvPr id="50" name="Oval 49">
                <a:extLst>
                  <a:ext uri="{FF2B5EF4-FFF2-40B4-BE49-F238E27FC236}">
                    <a16:creationId xmlns:a16="http://schemas.microsoft.com/office/drawing/2014/main" id="{AA26471B-537F-44FA-B5B9-58CABFA47AC7}"/>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51" name="Moon 50">
                <a:extLst>
                  <a:ext uri="{FF2B5EF4-FFF2-40B4-BE49-F238E27FC236}">
                    <a16:creationId xmlns:a16="http://schemas.microsoft.com/office/drawing/2014/main" id="{BA7A8699-84A0-41B6-9456-04473DF09896}"/>
                  </a:ext>
                </a:extLst>
              </p:cNvPr>
              <p:cNvSpPr/>
              <p:nvPr/>
            </p:nvSpPr>
            <p:spPr>
              <a:xfrm rot="16429614">
                <a:off x="2042866" y="3204410"/>
                <a:ext cx="672490" cy="1363580"/>
              </a:xfrm>
              <a:prstGeom prst="moon">
                <a:avLst>
                  <a:gd name="adj" fmla="val 87500"/>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62" name="Moon 61">
                <a:extLst>
                  <a:ext uri="{FF2B5EF4-FFF2-40B4-BE49-F238E27FC236}">
                    <a16:creationId xmlns:a16="http://schemas.microsoft.com/office/drawing/2014/main" id="{D68FB83C-A877-4610-BE97-62FA2BE9E283}"/>
                  </a:ext>
                </a:extLst>
              </p:cNvPr>
              <p:cNvSpPr/>
              <p:nvPr/>
            </p:nvSpPr>
            <p:spPr>
              <a:xfrm rot="5400000">
                <a:off x="2031790" y="2496488"/>
                <a:ext cx="718282" cy="1364105"/>
              </a:xfrm>
              <a:prstGeom prst="moon">
                <a:avLst>
                  <a:gd name="adj" fmla="val 34385"/>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18" name="Group 17">
              <a:extLst>
                <a:ext uri="{FF2B5EF4-FFF2-40B4-BE49-F238E27FC236}">
                  <a16:creationId xmlns:a16="http://schemas.microsoft.com/office/drawing/2014/main" id="{FE0092F7-1F48-44A6-BD38-54D0113592EE}"/>
                </a:ext>
              </a:extLst>
            </p:cNvPr>
            <p:cNvGrpSpPr/>
            <p:nvPr/>
          </p:nvGrpSpPr>
          <p:grpSpPr>
            <a:xfrm rot="18845142" flipH="1">
              <a:off x="1670777" y="4757861"/>
              <a:ext cx="454896" cy="743939"/>
              <a:chOff x="1676400" y="2133600"/>
              <a:chExt cx="1447800" cy="2088845"/>
            </a:xfrm>
          </p:grpSpPr>
          <p:sp>
            <p:nvSpPr>
              <p:cNvPr id="37" name="Oval 36">
                <a:extLst>
                  <a:ext uri="{FF2B5EF4-FFF2-40B4-BE49-F238E27FC236}">
                    <a16:creationId xmlns:a16="http://schemas.microsoft.com/office/drawing/2014/main" id="{EB3206DE-EC1D-40C1-9D3C-C4FFC0C3FFEF}"/>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8" name="Moon 37">
                <a:extLst>
                  <a:ext uri="{FF2B5EF4-FFF2-40B4-BE49-F238E27FC236}">
                    <a16:creationId xmlns:a16="http://schemas.microsoft.com/office/drawing/2014/main" id="{B9DE2251-5579-4E42-A85C-4B46E5498C10}"/>
                  </a:ext>
                </a:extLst>
              </p:cNvPr>
              <p:cNvSpPr/>
              <p:nvPr/>
            </p:nvSpPr>
            <p:spPr>
              <a:xfrm rot="16429614">
                <a:off x="2042866" y="3204410"/>
                <a:ext cx="672490" cy="1363580"/>
              </a:xfrm>
              <a:prstGeom prst="moon">
                <a:avLst>
                  <a:gd name="adj" fmla="val 87500"/>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49" name="Moon 48">
                <a:extLst>
                  <a:ext uri="{FF2B5EF4-FFF2-40B4-BE49-F238E27FC236}">
                    <a16:creationId xmlns:a16="http://schemas.microsoft.com/office/drawing/2014/main" id="{004BFDD6-AF62-43DA-8115-8C33A0A5043F}"/>
                  </a:ext>
                </a:extLst>
              </p:cNvPr>
              <p:cNvSpPr/>
              <p:nvPr/>
            </p:nvSpPr>
            <p:spPr>
              <a:xfrm rot="5400000">
                <a:off x="2031790" y="2496488"/>
                <a:ext cx="718282" cy="1364105"/>
              </a:xfrm>
              <a:prstGeom prst="moon">
                <a:avLst>
                  <a:gd name="adj" fmla="val 34385"/>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19" name="Group 18">
              <a:extLst>
                <a:ext uri="{FF2B5EF4-FFF2-40B4-BE49-F238E27FC236}">
                  <a16:creationId xmlns:a16="http://schemas.microsoft.com/office/drawing/2014/main" id="{02A460C6-1F66-4BF5-8BC8-9C739D8F4DB2}"/>
                </a:ext>
              </a:extLst>
            </p:cNvPr>
            <p:cNvGrpSpPr/>
            <p:nvPr/>
          </p:nvGrpSpPr>
          <p:grpSpPr>
            <a:xfrm>
              <a:off x="810561" y="2772737"/>
              <a:ext cx="1865271" cy="2320328"/>
              <a:chOff x="4419600" y="2060454"/>
              <a:chExt cx="3045502" cy="4187946"/>
            </a:xfrm>
          </p:grpSpPr>
          <p:sp>
            <p:nvSpPr>
              <p:cNvPr id="24" name="Oval 23">
                <a:extLst>
                  <a:ext uri="{FF2B5EF4-FFF2-40B4-BE49-F238E27FC236}">
                    <a16:creationId xmlns:a16="http://schemas.microsoft.com/office/drawing/2014/main" id="{1FE39307-8D74-4BCB-A446-985B41D9E847}"/>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9" name="Oval 28">
                <a:extLst>
                  <a:ext uri="{FF2B5EF4-FFF2-40B4-BE49-F238E27FC236}">
                    <a16:creationId xmlns:a16="http://schemas.microsoft.com/office/drawing/2014/main" id="{F6921952-4A21-4C64-ABA0-6232F85DD043}"/>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0" name="Trapezoid 29">
                <a:extLst>
                  <a:ext uri="{FF2B5EF4-FFF2-40B4-BE49-F238E27FC236}">
                    <a16:creationId xmlns:a16="http://schemas.microsoft.com/office/drawing/2014/main" id="{5A99C996-1088-493A-B697-D9BC3C7EF8D8}"/>
                  </a:ext>
                </a:extLst>
              </p:cNvPr>
              <p:cNvSpPr/>
              <p:nvPr/>
            </p:nvSpPr>
            <p:spPr>
              <a:xfrm rot="20102191">
                <a:off x="6267526" y="2091421"/>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1" name="Trapezoid 30">
                <a:extLst>
                  <a:ext uri="{FF2B5EF4-FFF2-40B4-BE49-F238E27FC236}">
                    <a16:creationId xmlns:a16="http://schemas.microsoft.com/office/drawing/2014/main" id="{5F5C3520-091C-4C3F-848E-927AF1124AD8}"/>
                  </a:ext>
                </a:extLst>
              </p:cNvPr>
              <p:cNvSpPr/>
              <p:nvPr/>
            </p:nvSpPr>
            <p:spPr>
              <a:xfrm rot="1327004">
                <a:off x="4648115" y="2060454"/>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2" name="Trapezoid 31">
                <a:extLst>
                  <a:ext uri="{FF2B5EF4-FFF2-40B4-BE49-F238E27FC236}">
                    <a16:creationId xmlns:a16="http://schemas.microsoft.com/office/drawing/2014/main" id="{DC2BC5AE-25F6-42E1-9501-2762CE760D25}"/>
                  </a:ext>
                </a:extLst>
              </p:cNvPr>
              <p:cNvSpPr/>
              <p:nvPr/>
            </p:nvSpPr>
            <p:spPr>
              <a:xfrm>
                <a:off x="4876800" y="2133600"/>
                <a:ext cx="2133600" cy="4114800"/>
              </a:xfrm>
              <a:prstGeom prst="trapezoid">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3" name="Isosceles Triangle 32">
                <a:extLst>
                  <a:ext uri="{FF2B5EF4-FFF2-40B4-BE49-F238E27FC236}">
                    <a16:creationId xmlns:a16="http://schemas.microsoft.com/office/drawing/2014/main" id="{7BDD41F8-4210-47A2-BF9B-D5C03A884E58}"/>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4" name="Rectangle 33">
                <a:extLst>
                  <a:ext uri="{FF2B5EF4-FFF2-40B4-BE49-F238E27FC236}">
                    <a16:creationId xmlns:a16="http://schemas.microsoft.com/office/drawing/2014/main" id="{2347B3FD-6B64-4E42-87CB-FA713E4D91C4}"/>
                  </a:ext>
                </a:extLst>
              </p:cNvPr>
              <p:cNvSpPr/>
              <p:nvPr/>
            </p:nvSpPr>
            <p:spPr>
              <a:xfrm>
                <a:off x="5181600" y="4419600"/>
                <a:ext cx="1524000" cy="228600"/>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5" name="Trapezoid 34">
                <a:extLst>
                  <a:ext uri="{FF2B5EF4-FFF2-40B4-BE49-F238E27FC236}">
                    <a16:creationId xmlns:a16="http://schemas.microsoft.com/office/drawing/2014/main" id="{092A5591-7D14-4F6E-B934-428106B5ADB9}"/>
                  </a:ext>
                </a:extLst>
              </p:cNvPr>
              <p:cNvSpPr/>
              <p:nvPr/>
            </p:nvSpPr>
            <p:spPr>
              <a:xfrm rot="366654" flipH="1">
                <a:off x="4944218" y="2084003"/>
                <a:ext cx="706763" cy="3877254"/>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6" name="Trapezoid 35">
                <a:extLst>
                  <a:ext uri="{FF2B5EF4-FFF2-40B4-BE49-F238E27FC236}">
                    <a16:creationId xmlns:a16="http://schemas.microsoft.com/office/drawing/2014/main" id="{843B95C0-8763-4B1D-81B6-C279F5760F15}"/>
                  </a:ext>
                </a:extLst>
              </p:cNvPr>
              <p:cNvSpPr/>
              <p:nvPr/>
            </p:nvSpPr>
            <p:spPr>
              <a:xfrm rot="21233346">
                <a:off x="6224662" y="2067736"/>
                <a:ext cx="706763" cy="3886573"/>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grpSp>
        <p:sp>
          <p:nvSpPr>
            <p:cNvPr id="20" name="Round Diagonal Corner Rectangle 102">
              <a:extLst>
                <a:ext uri="{FF2B5EF4-FFF2-40B4-BE49-F238E27FC236}">
                  <a16:creationId xmlns:a16="http://schemas.microsoft.com/office/drawing/2014/main" id="{B020EACB-8090-4C8B-B5EE-34543ADEF0B1}"/>
                </a:ext>
              </a:extLst>
            </p:cNvPr>
            <p:cNvSpPr/>
            <p:nvPr/>
          </p:nvSpPr>
          <p:spPr>
            <a:xfrm rot="18574207">
              <a:off x="1330548" y="2360825"/>
              <a:ext cx="715874" cy="7154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1" name="Oval 20">
              <a:extLst>
                <a:ext uri="{FF2B5EF4-FFF2-40B4-BE49-F238E27FC236}">
                  <a16:creationId xmlns:a16="http://schemas.microsoft.com/office/drawing/2014/main" id="{6E0E77E6-CEA7-4EE0-A630-1C5EBAD5959D}"/>
                </a:ext>
              </a:extLst>
            </p:cNvPr>
            <p:cNvSpPr/>
            <p:nvPr/>
          </p:nvSpPr>
          <p:spPr>
            <a:xfrm>
              <a:off x="1521331" y="2463130"/>
              <a:ext cx="332869" cy="1660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2" name="Rectangle 21">
              <a:extLst>
                <a:ext uri="{FF2B5EF4-FFF2-40B4-BE49-F238E27FC236}">
                  <a16:creationId xmlns:a16="http://schemas.microsoft.com/office/drawing/2014/main" id="{F78C5D17-7A35-458F-8338-2BBD36620073}"/>
                </a:ext>
              </a:extLst>
            </p:cNvPr>
            <p:cNvSpPr/>
            <p:nvPr/>
          </p:nvSpPr>
          <p:spPr>
            <a:xfrm>
              <a:off x="782565" y="1606305"/>
              <a:ext cx="1865270" cy="220090"/>
            </a:xfrm>
            <a:prstGeom prst="rect">
              <a:avLst/>
            </a:prstGeom>
            <a:solidFill>
              <a:srgbClr val="F1DE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3" name="Freeform: Shape 22">
              <a:extLst>
                <a:ext uri="{FF2B5EF4-FFF2-40B4-BE49-F238E27FC236}">
                  <a16:creationId xmlns:a16="http://schemas.microsoft.com/office/drawing/2014/main" id="{7B36AB5B-E131-4CFF-BA64-C576FA8F7D8F}"/>
                </a:ext>
              </a:extLst>
            </p:cNvPr>
            <p:cNvSpPr/>
            <p:nvPr/>
          </p:nvSpPr>
          <p:spPr>
            <a:xfrm rot="14935407">
              <a:off x="1294399" y="856779"/>
              <a:ext cx="812269" cy="1301507"/>
            </a:xfrm>
            <a:custGeom>
              <a:avLst/>
              <a:gdLst>
                <a:gd name="connsiteX0" fmla="*/ 686068 w 812269"/>
                <a:gd name="connsiteY0" fmla="*/ 956814 h 1301507"/>
                <a:gd name="connsiteX1" fmla="*/ 539244 w 812269"/>
                <a:gd name="connsiteY1" fmla="*/ 1143752 h 1301507"/>
                <a:gd name="connsiteX2" fmla="*/ 282405 w 812269"/>
                <a:gd name="connsiteY2" fmla="*/ 1288198 h 1301507"/>
                <a:gd name="connsiteX3" fmla="*/ 141421 w 812269"/>
                <a:gd name="connsiteY3" fmla="*/ 1248710 h 1301507"/>
                <a:gd name="connsiteX4" fmla="*/ 39928 w 812269"/>
                <a:gd name="connsiteY4" fmla="*/ 1068246 h 1301507"/>
                <a:gd name="connsiteX5" fmla="*/ 158387 w 812269"/>
                <a:gd name="connsiteY5" fmla="*/ 645303 h 1301507"/>
                <a:gd name="connsiteX6" fmla="*/ 247545 w 812269"/>
                <a:gd name="connsiteY6" fmla="*/ 595161 h 1301507"/>
                <a:gd name="connsiteX7" fmla="*/ 231252 w 812269"/>
                <a:gd name="connsiteY7" fmla="*/ 575414 h 1301507"/>
                <a:gd name="connsiteX8" fmla="*/ 177005 w 812269"/>
                <a:gd name="connsiteY8" fmla="*/ 397823 h 1301507"/>
                <a:gd name="connsiteX9" fmla="*/ 177005 w 812269"/>
                <a:gd name="connsiteY9" fmla="*/ 105879 h 1301507"/>
                <a:gd name="connsiteX10" fmla="*/ 282884 w 812269"/>
                <a:gd name="connsiteY10" fmla="*/ 0 h 1301507"/>
                <a:gd name="connsiteX11" fmla="*/ 494637 w 812269"/>
                <a:gd name="connsiteY11" fmla="*/ 0 h 1301507"/>
                <a:gd name="connsiteX12" fmla="*/ 812269 w 812269"/>
                <a:gd name="connsiteY12" fmla="*/ 317632 h 1301507"/>
                <a:gd name="connsiteX13" fmla="*/ 812269 w 812269"/>
                <a:gd name="connsiteY13" fmla="*/ 609576 h 1301507"/>
                <a:gd name="connsiteX14" fmla="*/ 706390 w 812269"/>
                <a:gd name="connsiteY14" fmla="*/ 715455 h 1301507"/>
                <a:gd name="connsiteX15" fmla="*/ 654692 w 812269"/>
                <a:gd name="connsiteY15" fmla="*/ 715455 h 1301507"/>
                <a:gd name="connsiteX16" fmla="*/ 657703 w 812269"/>
                <a:gd name="connsiteY16" fmla="*/ 720810 h 1301507"/>
                <a:gd name="connsiteX17" fmla="*/ 686068 w 812269"/>
                <a:gd name="connsiteY17" fmla="*/ 956814 h 130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2269" h="1301507">
                  <a:moveTo>
                    <a:pt x="686068" y="956814"/>
                  </a:moveTo>
                  <a:cubicBezTo>
                    <a:pt x="664631" y="1033352"/>
                    <a:pt x="613996" y="1101711"/>
                    <a:pt x="539244" y="1143752"/>
                  </a:cubicBezTo>
                  <a:lnTo>
                    <a:pt x="282405" y="1288198"/>
                  </a:lnTo>
                  <a:cubicBezTo>
                    <a:pt x="232570" y="1316225"/>
                    <a:pt x="169449" y="1298546"/>
                    <a:pt x="141421" y="1248710"/>
                  </a:cubicBezTo>
                  <a:lnTo>
                    <a:pt x="39928" y="1068246"/>
                  </a:lnTo>
                  <a:cubicBezTo>
                    <a:pt x="-44152" y="918742"/>
                    <a:pt x="8884" y="729384"/>
                    <a:pt x="158387" y="645303"/>
                  </a:cubicBezTo>
                  <a:lnTo>
                    <a:pt x="247545" y="595161"/>
                  </a:lnTo>
                  <a:lnTo>
                    <a:pt x="231252" y="575414"/>
                  </a:lnTo>
                  <a:cubicBezTo>
                    <a:pt x="197003" y="524720"/>
                    <a:pt x="177005" y="463607"/>
                    <a:pt x="177005" y="397823"/>
                  </a:cubicBezTo>
                  <a:lnTo>
                    <a:pt x="177005" y="105879"/>
                  </a:lnTo>
                  <a:cubicBezTo>
                    <a:pt x="177005" y="47404"/>
                    <a:pt x="224409" y="0"/>
                    <a:pt x="282884" y="0"/>
                  </a:cubicBezTo>
                  <a:lnTo>
                    <a:pt x="494637" y="0"/>
                  </a:lnTo>
                  <a:cubicBezTo>
                    <a:pt x="670060" y="0"/>
                    <a:pt x="812269" y="142209"/>
                    <a:pt x="812269" y="317632"/>
                  </a:cubicBezTo>
                  <a:lnTo>
                    <a:pt x="812269" y="609576"/>
                  </a:lnTo>
                  <a:cubicBezTo>
                    <a:pt x="812269" y="668051"/>
                    <a:pt x="764865" y="715455"/>
                    <a:pt x="706390" y="715455"/>
                  </a:cubicBezTo>
                  <a:lnTo>
                    <a:pt x="654692" y="715455"/>
                  </a:lnTo>
                  <a:lnTo>
                    <a:pt x="657703" y="720810"/>
                  </a:lnTo>
                  <a:cubicBezTo>
                    <a:pt x="699744" y="795561"/>
                    <a:pt x="707505" y="880277"/>
                    <a:pt x="686068" y="956814"/>
                  </a:cubicBez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spTree>
    <p:extLst>
      <p:ext uri="{BB962C8B-B14F-4D97-AF65-F5344CB8AC3E}">
        <p14:creationId xmlns:p14="http://schemas.microsoft.com/office/powerpoint/2010/main" val="29078721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Picture 296"/>
          <p:cNvPicPr>
            <a:picLocks noChangeAspect="1"/>
          </p:cNvPicPr>
          <p:nvPr/>
        </p:nvPicPr>
        <p:blipFill>
          <a:blip r:embed="rId2" cstate="print">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87" name="TextBox 286"/>
          <p:cNvSpPr txBox="1"/>
          <p:nvPr/>
        </p:nvSpPr>
        <p:spPr>
          <a:xfrm>
            <a:off x="715223" y="4313977"/>
            <a:ext cx="4114800" cy="954107"/>
          </a:xfrm>
          <a:prstGeom prst="rect">
            <a:avLst/>
          </a:prstGeom>
          <a:solidFill>
            <a:schemeClr val="accent5">
              <a:lumMod val="75000"/>
            </a:schemeClr>
          </a:solidFill>
        </p:spPr>
        <p:txBody>
          <a:bodyPr wrap="square" rtlCol="0">
            <a:spAutoFit/>
          </a:bodyPr>
          <a:lstStyle/>
          <a:p>
            <a:pPr algn="ctr"/>
            <a:r>
              <a:rPr lang="en-US" sz="2800" dirty="0">
                <a:solidFill>
                  <a:schemeClr val="bg1"/>
                </a:solidFill>
              </a:rPr>
              <a:t>Transportation—walking, sailing (Acts 13:4)</a:t>
            </a:r>
          </a:p>
        </p:txBody>
      </p:sp>
      <p:sp>
        <p:nvSpPr>
          <p:cNvPr id="289" name="TextBox 288"/>
          <p:cNvSpPr txBox="1"/>
          <p:nvPr/>
        </p:nvSpPr>
        <p:spPr>
          <a:xfrm>
            <a:off x="7929324" y="3988055"/>
            <a:ext cx="3659111" cy="954107"/>
          </a:xfrm>
          <a:prstGeom prst="rect">
            <a:avLst/>
          </a:prstGeom>
          <a:solidFill>
            <a:schemeClr val="accent1">
              <a:lumMod val="75000"/>
            </a:schemeClr>
          </a:solidFill>
        </p:spPr>
        <p:txBody>
          <a:bodyPr wrap="square" rtlCol="0">
            <a:spAutoFit/>
          </a:bodyPr>
          <a:lstStyle/>
          <a:p>
            <a:pPr algn="ctr"/>
            <a:r>
              <a:rPr lang="en-US" sz="2800" dirty="0">
                <a:solidFill>
                  <a:schemeClr val="bg1"/>
                </a:solidFill>
              </a:rPr>
              <a:t>Transportation—walking, biking, car</a:t>
            </a:r>
          </a:p>
        </p:txBody>
      </p:sp>
      <p:sp>
        <p:nvSpPr>
          <p:cNvPr id="290" name="TextBox 289"/>
          <p:cNvSpPr txBox="1"/>
          <p:nvPr/>
        </p:nvSpPr>
        <p:spPr>
          <a:xfrm>
            <a:off x="749928" y="2066455"/>
            <a:ext cx="4057462" cy="954107"/>
          </a:xfrm>
          <a:prstGeom prst="rect">
            <a:avLst/>
          </a:prstGeom>
          <a:solidFill>
            <a:schemeClr val="accent5">
              <a:lumMod val="75000"/>
            </a:schemeClr>
          </a:solidFill>
        </p:spPr>
        <p:txBody>
          <a:bodyPr wrap="square" rtlCol="0">
            <a:spAutoFit/>
          </a:bodyPr>
          <a:lstStyle/>
          <a:p>
            <a:pPr algn="ctr"/>
            <a:r>
              <a:rPr lang="en-US" sz="2800" dirty="0">
                <a:solidFill>
                  <a:schemeClr val="bg1"/>
                </a:solidFill>
              </a:rPr>
              <a:t>Set Apart by Peter to Preach (Acts 2, 3)</a:t>
            </a:r>
          </a:p>
        </p:txBody>
      </p:sp>
      <p:sp>
        <p:nvSpPr>
          <p:cNvPr id="291" name="TextBox 290"/>
          <p:cNvSpPr txBox="1"/>
          <p:nvPr/>
        </p:nvSpPr>
        <p:spPr>
          <a:xfrm>
            <a:off x="7824458" y="2055892"/>
            <a:ext cx="3810000" cy="954107"/>
          </a:xfrm>
          <a:prstGeom prst="rect">
            <a:avLst/>
          </a:prstGeom>
          <a:solidFill>
            <a:schemeClr val="accent1">
              <a:lumMod val="75000"/>
            </a:schemeClr>
          </a:solidFill>
        </p:spPr>
        <p:txBody>
          <a:bodyPr wrap="square" rtlCol="0">
            <a:spAutoFit/>
          </a:bodyPr>
          <a:lstStyle/>
          <a:p>
            <a:pPr algn="ctr"/>
            <a:r>
              <a:rPr lang="en-US" sz="2800" dirty="0">
                <a:solidFill>
                  <a:schemeClr val="bg1"/>
                </a:solidFill>
              </a:rPr>
              <a:t>Set Apart by Stake Presidents</a:t>
            </a:r>
          </a:p>
        </p:txBody>
      </p:sp>
      <p:sp>
        <p:nvSpPr>
          <p:cNvPr id="292" name="TextBox 291"/>
          <p:cNvSpPr txBox="1"/>
          <p:nvPr/>
        </p:nvSpPr>
        <p:spPr>
          <a:xfrm>
            <a:off x="697117" y="5407938"/>
            <a:ext cx="4114800" cy="1384995"/>
          </a:xfrm>
          <a:prstGeom prst="rect">
            <a:avLst/>
          </a:prstGeom>
          <a:solidFill>
            <a:schemeClr val="accent5">
              <a:lumMod val="75000"/>
            </a:schemeClr>
          </a:solidFill>
        </p:spPr>
        <p:txBody>
          <a:bodyPr wrap="square" rtlCol="0">
            <a:spAutoFit/>
          </a:bodyPr>
          <a:lstStyle/>
          <a:p>
            <a:pPr algn="ctr"/>
            <a:r>
              <a:rPr lang="en-US" sz="2800" dirty="0">
                <a:solidFill>
                  <a:schemeClr val="bg1"/>
                </a:solidFill>
              </a:rPr>
              <a:t>Preaches first to the Jews in the Synagogues </a:t>
            </a:r>
          </a:p>
          <a:p>
            <a:pPr algn="ctr"/>
            <a:r>
              <a:rPr lang="en-US" sz="2800" dirty="0">
                <a:solidFill>
                  <a:schemeClr val="bg1"/>
                </a:solidFill>
              </a:rPr>
              <a:t>(Acts 13:5)</a:t>
            </a:r>
          </a:p>
        </p:txBody>
      </p:sp>
      <p:sp>
        <p:nvSpPr>
          <p:cNvPr id="293" name="TextBox 292"/>
          <p:cNvSpPr txBox="1"/>
          <p:nvPr/>
        </p:nvSpPr>
        <p:spPr>
          <a:xfrm>
            <a:off x="728050" y="3183803"/>
            <a:ext cx="4114800" cy="954107"/>
          </a:xfrm>
          <a:prstGeom prst="rect">
            <a:avLst/>
          </a:prstGeom>
          <a:solidFill>
            <a:schemeClr val="accent5">
              <a:lumMod val="75000"/>
            </a:schemeClr>
          </a:solidFill>
        </p:spPr>
        <p:txBody>
          <a:bodyPr wrap="square" rtlCol="0">
            <a:spAutoFit/>
          </a:bodyPr>
          <a:lstStyle/>
          <a:p>
            <a:pPr algn="ctr"/>
            <a:r>
              <a:rPr lang="en-US" sz="2800" dirty="0">
                <a:solidFill>
                  <a:schemeClr val="bg1"/>
                </a:solidFill>
              </a:rPr>
              <a:t>Training—a year in Antioch</a:t>
            </a:r>
          </a:p>
          <a:p>
            <a:pPr algn="ctr"/>
            <a:r>
              <a:rPr lang="en-US" sz="2800" dirty="0">
                <a:solidFill>
                  <a:schemeClr val="bg1"/>
                </a:solidFill>
              </a:rPr>
              <a:t>(Acts 11:26)</a:t>
            </a:r>
          </a:p>
        </p:txBody>
      </p:sp>
      <p:sp>
        <p:nvSpPr>
          <p:cNvPr id="294" name="TextBox 293"/>
          <p:cNvSpPr txBox="1"/>
          <p:nvPr/>
        </p:nvSpPr>
        <p:spPr>
          <a:xfrm>
            <a:off x="7855390" y="3191347"/>
            <a:ext cx="3787366" cy="523220"/>
          </a:xfrm>
          <a:prstGeom prst="rect">
            <a:avLst/>
          </a:prstGeom>
          <a:solidFill>
            <a:schemeClr val="accent1">
              <a:lumMod val="75000"/>
            </a:schemeClr>
          </a:solidFill>
        </p:spPr>
        <p:txBody>
          <a:bodyPr wrap="square" rtlCol="0">
            <a:spAutoFit/>
          </a:bodyPr>
          <a:lstStyle/>
          <a:p>
            <a:pPr algn="ctr"/>
            <a:r>
              <a:rPr lang="en-US" sz="2800" dirty="0">
                <a:solidFill>
                  <a:schemeClr val="bg1"/>
                </a:solidFill>
              </a:rPr>
              <a:t>Training—MTC </a:t>
            </a:r>
          </a:p>
        </p:txBody>
      </p:sp>
      <p:sp>
        <p:nvSpPr>
          <p:cNvPr id="295" name="TextBox 294"/>
          <p:cNvSpPr txBox="1"/>
          <p:nvPr/>
        </p:nvSpPr>
        <p:spPr>
          <a:xfrm>
            <a:off x="7938380" y="5257800"/>
            <a:ext cx="3641002" cy="1384995"/>
          </a:xfrm>
          <a:prstGeom prst="rect">
            <a:avLst/>
          </a:prstGeom>
          <a:solidFill>
            <a:schemeClr val="accent1">
              <a:lumMod val="75000"/>
            </a:schemeClr>
          </a:solidFill>
        </p:spPr>
        <p:txBody>
          <a:bodyPr wrap="square" rtlCol="0">
            <a:spAutoFit/>
          </a:bodyPr>
          <a:lstStyle/>
          <a:p>
            <a:pPr algn="ctr"/>
            <a:r>
              <a:rPr lang="en-US" sz="2800" dirty="0">
                <a:solidFill>
                  <a:schemeClr val="bg1"/>
                </a:solidFill>
              </a:rPr>
              <a:t>Preaches---in homes, and on the streets, door to door</a:t>
            </a:r>
          </a:p>
        </p:txBody>
      </p:sp>
      <p:sp>
        <p:nvSpPr>
          <p:cNvPr id="296" name="TextBox 295"/>
          <p:cNvSpPr txBox="1"/>
          <p:nvPr/>
        </p:nvSpPr>
        <p:spPr>
          <a:xfrm>
            <a:off x="3962400" y="0"/>
            <a:ext cx="4114800" cy="1200329"/>
          </a:xfrm>
          <a:prstGeom prst="rect">
            <a:avLst/>
          </a:prstGeom>
          <a:noFill/>
        </p:spPr>
        <p:txBody>
          <a:bodyPr wrap="square" rtlCol="0">
            <a:spAutoFit/>
          </a:bodyPr>
          <a:lstStyle/>
          <a:p>
            <a:pPr algn="ctr"/>
            <a:r>
              <a:rPr lang="en-US" sz="3600" dirty="0">
                <a:solidFill>
                  <a:schemeClr val="bg1"/>
                </a:solidFill>
              </a:rPr>
              <a:t>The Beginning of Missionary Life</a:t>
            </a:r>
          </a:p>
        </p:txBody>
      </p:sp>
      <p:grpSp>
        <p:nvGrpSpPr>
          <p:cNvPr id="2" name="Group 1">
            <a:extLst>
              <a:ext uri="{FF2B5EF4-FFF2-40B4-BE49-F238E27FC236}">
                <a16:creationId xmlns:a16="http://schemas.microsoft.com/office/drawing/2014/main" id="{5F1C1CDE-6931-9BA3-8E2D-6E4538571D2B}"/>
              </a:ext>
            </a:extLst>
          </p:cNvPr>
          <p:cNvGrpSpPr/>
          <p:nvPr/>
        </p:nvGrpSpPr>
        <p:grpSpPr>
          <a:xfrm>
            <a:off x="8794595" y="10396"/>
            <a:ext cx="1695354" cy="2007806"/>
            <a:chOff x="5291750" y="727078"/>
            <a:chExt cx="4105666" cy="4862335"/>
          </a:xfrm>
        </p:grpSpPr>
        <p:grpSp>
          <p:nvGrpSpPr>
            <p:cNvPr id="3" name="Group 324">
              <a:extLst>
                <a:ext uri="{FF2B5EF4-FFF2-40B4-BE49-F238E27FC236}">
                  <a16:creationId xmlns:a16="http://schemas.microsoft.com/office/drawing/2014/main" id="{6691B783-636C-56E7-B591-3FC7449E9883}"/>
                </a:ext>
              </a:extLst>
            </p:cNvPr>
            <p:cNvGrpSpPr/>
            <p:nvPr/>
          </p:nvGrpSpPr>
          <p:grpSpPr>
            <a:xfrm>
              <a:off x="7159701" y="727078"/>
              <a:ext cx="2237715" cy="4726023"/>
              <a:chOff x="4191000" y="3276600"/>
              <a:chExt cx="1277975" cy="2699065"/>
            </a:xfrm>
          </p:grpSpPr>
          <p:sp>
            <p:nvSpPr>
              <p:cNvPr id="537" name="Oval 536">
                <a:extLst>
                  <a:ext uri="{FF2B5EF4-FFF2-40B4-BE49-F238E27FC236}">
                    <a16:creationId xmlns:a16="http://schemas.microsoft.com/office/drawing/2014/main" id="{8A5ABFE8-5319-B8DC-DD81-3FE912F1DE1D}"/>
                  </a:ext>
                </a:extLst>
              </p:cNvPr>
              <p:cNvSpPr/>
              <p:nvPr/>
            </p:nvSpPr>
            <p:spPr>
              <a:xfrm rot="1744993" flipH="1">
                <a:off x="4564797" y="5520794"/>
                <a:ext cx="242422" cy="454871"/>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Oval 537">
                <a:extLst>
                  <a:ext uri="{FF2B5EF4-FFF2-40B4-BE49-F238E27FC236}">
                    <a16:creationId xmlns:a16="http://schemas.microsoft.com/office/drawing/2014/main" id="{738F5853-C547-A60B-DCD1-31C7C50E75A9}"/>
                  </a:ext>
                </a:extLst>
              </p:cNvPr>
              <p:cNvSpPr/>
              <p:nvPr/>
            </p:nvSpPr>
            <p:spPr>
              <a:xfrm rot="18266709" flipH="1">
                <a:off x="4976041" y="5496197"/>
                <a:ext cx="242422" cy="454871"/>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Oval 538">
                <a:extLst>
                  <a:ext uri="{FF2B5EF4-FFF2-40B4-BE49-F238E27FC236}">
                    <a16:creationId xmlns:a16="http://schemas.microsoft.com/office/drawing/2014/main" id="{C28057AE-E69C-B6B6-3F23-B794BD28EB26}"/>
                  </a:ext>
                </a:extLst>
              </p:cNvPr>
              <p:cNvSpPr/>
              <p:nvPr/>
            </p:nvSpPr>
            <p:spPr>
              <a:xfrm rot="1542654" flipH="1">
                <a:off x="4230524" y="4687561"/>
                <a:ext cx="228600" cy="381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Trapezoid 124">
                <a:extLst>
                  <a:ext uri="{FF2B5EF4-FFF2-40B4-BE49-F238E27FC236}">
                    <a16:creationId xmlns:a16="http://schemas.microsoft.com/office/drawing/2014/main" id="{AE6924D1-69F1-DC16-4729-3616264E85C3}"/>
                  </a:ext>
                </a:extLst>
              </p:cNvPr>
              <p:cNvSpPr/>
              <p:nvPr/>
            </p:nvSpPr>
            <p:spPr>
              <a:xfrm rot="21208494" flipH="1">
                <a:off x="4831552" y="4887347"/>
                <a:ext cx="352451" cy="825780"/>
              </a:xfrm>
              <a:prstGeom prst="trapezoid">
                <a:avLst>
                  <a:gd name="adj" fmla="val 6538"/>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Trapezoid 124">
                <a:extLst>
                  <a:ext uri="{FF2B5EF4-FFF2-40B4-BE49-F238E27FC236}">
                    <a16:creationId xmlns:a16="http://schemas.microsoft.com/office/drawing/2014/main" id="{72FE9730-5F0A-DF33-AE9A-240BF3603E51}"/>
                  </a:ext>
                </a:extLst>
              </p:cNvPr>
              <p:cNvSpPr/>
              <p:nvPr/>
            </p:nvSpPr>
            <p:spPr>
              <a:xfrm flipH="1">
                <a:off x="4530452" y="4885430"/>
                <a:ext cx="304800" cy="825781"/>
              </a:xfrm>
              <a:prstGeom prst="trapezoid">
                <a:avLst>
                  <a:gd name="adj" fmla="val 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Trapezoid 541">
                <a:extLst>
                  <a:ext uri="{FF2B5EF4-FFF2-40B4-BE49-F238E27FC236}">
                    <a16:creationId xmlns:a16="http://schemas.microsoft.com/office/drawing/2014/main" id="{B045A392-D1C2-3666-6EF1-2AB91AD4C95A}"/>
                  </a:ext>
                </a:extLst>
              </p:cNvPr>
              <p:cNvSpPr/>
              <p:nvPr/>
            </p:nvSpPr>
            <p:spPr>
              <a:xfrm rot="1200179" flipH="1">
                <a:off x="4335284" y="4074607"/>
                <a:ext cx="298496" cy="785072"/>
              </a:xfrm>
              <a:prstGeom prst="trapezoid">
                <a:avLst>
                  <a:gd name="adj" fmla="val 1872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Trapezoid 542">
                <a:extLst>
                  <a:ext uri="{FF2B5EF4-FFF2-40B4-BE49-F238E27FC236}">
                    <a16:creationId xmlns:a16="http://schemas.microsoft.com/office/drawing/2014/main" id="{6A4E1671-7001-07BB-F2CF-4E1938DC8E99}"/>
                  </a:ext>
                </a:extLst>
              </p:cNvPr>
              <p:cNvSpPr/>
              <p:nvPr/>
            </p:nvSpPr>
            <p:spPr>
              <a:xfrm rot="20088851" flipH="1">
                <a:off x="5036044" y="3999783"/>
                <a:ext cx="303512" cy="753775"/>
              </a:xfrm>
              <a:prstGeom prst="trapezoid">
                <a:avLst>
                  <a:gd name="adj" fmla="val 1872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Trapezoid 191">
                <a:extLst>
                  <a:ext uri="{FF2B5EF4-FFF2-40B4-BE49-F238E27FC236}">
                    <a16:creationId xmlns:a16="http://schemas.microsoft.com/office/drawing/2014/main" id="{0EF04650-3BA6-0EB5-34CA-670AE2E0EBFC}"/>
                  </a:ext>
                </a:extLst>
              </p:cNvPr>
              <p:cNvSpPr/>
              <p:nvPr/>
            </p:nvSpPr>
            <p:spPr>
              <a:xfrm flipH="1">
                <a:off x="4530452" y="4158070"/>
                <a:ext cx="609600" cy="955964"/>
              </a:xfrm>
              <a:prstGeom prst="trapezoid">
                <a:avLst>
                  <a:gd name="adj" fmla="val 1299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Parallelogram 192">
                <a:extLst>
                  <a:ext uri="{FF2B5EF4-FFF2-40B4-BE49-F238E27FC236}">
                    <a16:creationId xmlns:a16="http://schemas.microsoft.com/office/drawing/2014/main" id="{C01802B4-B8B2-DB96-EC17-A7A21197E7B6}"/>
                  </a:ext>
                </a:extLst>
              </p:cNvPr>
              <p:cNvSpPr/>
              <p:nvPr/>
            </p:nvSpPr>
            <p:spPr>
              <a:xfrm rot="3035262" flipH="1">
                <a:off x="4428801" y="4067994"/>
                <a:ext cx="419921" cy="156346"/>
              </a:xfrm>
              <a:prstGeom prst="parallelogram">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Parallelogram 193">
                <a:extLst>
                  <a:ext uri="{FF2B5EF4-FFF2-40B4-BE49-F238E27FC236}">
                    <a16:creationId xmlns:a16="http://schemas.microsoft.com/office/drawing/2014/main" id="{EE96B894-F9C6-0141-D6B7-A8C533AF2ADA}"/>
                  </a:ext>
                </a:extLst>
              </p:cNvPr>
              <p:cNvSpPr/>
              <p:nvPr/>
            </p:nvSpPr>
            <p:spPr>
              <a:xfrm rot="18806754">
                <a:off x="4798107" y="4065259"/>
                <a:ext cx="431026" cy="158623"/>
              </a:xfrm>
              <a:prstGeom prst="parallelogram">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a:extLst>
                  <a:ext uri="{FF2B5EF4-FFF2-40B4-BE49-F238E27FC236}">
                    <a16:creationId xmlns:a16="http://schemas.microsoft.com/office/drawing/2014/main" id="{E71F8B4E-CBE1-C38E-C8D6-241DF7F4A8FF}"/>
                  </a:ext>
                </a:extLst>
              </p:cNvPr>
              <p:cNvSpPr/>
              <p:nvPr/>
            </p:nvSpPr>
            <p:spPr>
              <a:xfrm flipH="1">
                <a:off x="4537900" y="3361434"/>
                <a:ext cx="567500" cy="79663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6" name="Group 13">
                <a:extLst>
                  <a:ext uri="{FF2B5EF4-FFF2-40B4-BE49-F238E27FC236}">
                    <a16:creationId xmlns:a16="http://schemas.microsoft.com/office/drawing/2014/main" id="{C0D8B946-87BC-229D-17E0-DA50FE0D40EA}"/>
                  </a:ext>
                </a:extLst>
              </p:cNvPr>
              <p:cNvGrpSpPr/>
              <p:nvPr/>
            </p:nvGrpSpPr>
            <p:grpSpPr>
              <a:xfrm flipH="1">
                <a:off x="4724400" y="4191000"/>
                <a:ext cx="209266" cy="554259"/>
                <a:chOff x="1463040" y="844062"/>
                <a:chExt cx="685800" cy="1957755"/>
              </a:xfrm>
              <a:solidFill>
                <a:srgbClr val="C00000"/>
              </a:solidFill>
            </p:grpSpPr>
            <p:sp>
              <p:nvSpPr>
                <p:cNvPr id="212" name="Pentagon 304">
                  <a:extLst>
                    <a:ext uri="{FF2B5EF4-FFF2-40B4-BE49-F238E27FC236}">
                      <a16:creationId xmlns:a16="http://schemas.microsoft.com/office/drawing/2014/main" id="{526442D6-6531-B771-36AB-6779EF048E81}"/>
                    </a:ext>
                  </a:extLst>
                </p:cNvPr>
                <p:cNvSpPr/>
                <p:nvPr/>
              </p:nvSpPr>
              <p:spPr>
                <a:xfrm rot="5400000">
                  <a:off x="1104900" y="1925516"/>
                  <a:ext cx="1371600" cy="381001"/>
                </a:xfrm>
                <a:prstGeom prst="homePlat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Diamond 212">
                  <a:extLst>
                    <a:ext uri="{FF2B5EF4-FFF2-40B4-BE49-F238E27FC236}">
                      <a16:creationId xmlns:a16="http://schemas.microsoft.com/office/drawing/2014/main" id="{DD8DCCE5-ADAA-575F-A6B5-4B35A44362C0}"/>
                    </a:ext>
                  </a:extLst>
                </p:cNvPr>
                <p:cNvSpPr/>
                <p:nvPr/>
              </p:nvSpPr>
              <p:spPr>
                <a:xfrm>
                  <a:off x="1463040" y="844062"/>
                  <a:ext cx="685800" cy="908538"/>
                </a:xfrm>
                <a:prstGeom prst="diamon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7" name="Trapezoid 196">
                <a:extLst>
                  <a:ext uri="{FF2B5EF4-FFF2-40B4-BE49-F238E27FC236}">
                    <a16:creationId xmlns:a16="http://schemas.microsoft.com/office/drawing/2014/main" id="{8C2AA5D8-5394-360B-F8B2-2D14977C2D92}"/>
                  </a:ext>
                </a:extLst>
              </p:cNvPr>
              <p:cNvSpPr/>
              <p:nvPr/>
            </p:nvSpPr>
            <p:spPr>
              <a:xfrm flipH="1">
                <a:off x="4530452" y="4885434"/>
                <a:ext cx="609600" cy="228600"/>
              </a:xfrm>
              <a:prstGeom prst="trapezoid">
                <a:avLst>
                  <a:gd name="adj" fmla="val 12998"/>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Trapezoid 197">
                <a:extLst>
                  <a:ext uri="{FF2B5EF4-FFF2-40B4-BE49-F238E27FC236}">
                    <a16:creationId xmlns:a16="http://schemas.microsoft.com/office/drawing/2014/main" id="{15124E4F-5193-410B-CC34-622B136EC538}"/>
                  </a:ext>
                </a:extLst>
              </p:cNvPr>
              <p:cNvSpPr/>
              <p:nvPr/>
            </p:nvSpPr>
            <p:spPr>
              <a:xfrm rot="777724" flipH="1">
                <a:off x="4191000" y="4760278"/>
                <a:ext cx="342320" cy="146300"/>
              </a:xfrm>
              <a:prstGeom prst="trapezoid">
                <a:avLst>
                  <a:gd name="adj" fmla="val 1872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9FDD04CD-860E-8B3A-92B4-0A1BAA09BADB}"/>
                  </a:ext>
                </a:extLst>
              </p:cNvPr>
              <p:cNvSpPr/>
              <p:nvPr/>
            </p:nvSpPr>
            <p:spPr>
              <a:xfrm flipH="1">
                <a:off x="4926106" y="4347882"/>
                <a:ext cx="152400" cy="762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Cloud 199">
                <a:extLst>
                  <a:ext uri="{FF2B5EF4-FFF2-40B4-BE49-F238E27FC236}">
                    <a16:creationId xmlns:a16="http://schemas.microsoft.com/office/drawing/2014/main" id="{AEE5DEED-BF54-DDAA-4766-82E64631A488}"/>
                  </a:ext>
                </a:extLst>
              </p:cNvPr>
              <p:cNvSpPr/>
              <p:nvPr/>
            </p:nvSpPr>
            <p:spPr>
              <a:xfrm>
                <a:off x="4495800" y="3276600"/>
                <a:ext cx="609600" cy="381000"/>
              </a:xfrm>
              <a:prstGeom prst="clou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2" name="Group 316">
                <a:extLst>
                  <a:ext uri="{FF2B5EF4-FFF2-40B4-BE49-F238E27FC236}">
                    <a16:creationId xmlns:a16="http://schemas.microsoft.com/office/drawing/2014/main" id="{EF74B52B-1FD3-36C7-0C29-FC1BF83B340B}"/>
                  </a:ext>
                </a:extLst>
              </p:cNvPr>
              <p:cNvGrpSpPr/>
              <p:nvPr/>
            </p:nvGrpSpPr>
            <p:grpSpPr>
              <a:xfrm>
                <a:off x="4876800" y="4343400"/>
                <a:ext cx="393046" cy="872828"/>
                <a:chOff x="2819400" y="3657600"/>
                <a:chExt cx="1493575" cy="3038192"/>
              </a:xfrm>
            </p:grpSpPr>
            <p:sp>
              <p:nvSpPr>
                <p:cNvPr id="207" name="TextBox 206">
                  <a:extLst>
                    <a:ext uri="{FF2B5EF4-FFF2-40B4-BE49-F238E27FC236}">
                      <a16:creationId xmlns:a16="http://schemas.microsoft.com/office/drawing/2014/main" id="{C5F2A9D2-B2EE-82E5-0C5E-459995E6B8F7}"/>
                    </a:ext>
                  </a:extLst>
                </p:cNvPr>
                <p:cNvSpPr txBox="1"/>
                <p:nvPr/>
              </p:nvSpPr>
              <p:spPr>
                <a:xfrm>
                  <a:off x="3610997" y="5410199"/>
                  <a:ext cx="701978" cy="1285593"/>
                </a:xfrm>
                <a:prstGeom prst="rect">
                  <a:avLst/>
                </a:prstGeom>
                <a:noFill/>
                <a:ln w="12700">
                  <a:solidFill>
                    <a:schemeClr val="tx1"/>
                  </a:solidFill>
                </a:ln>
              </p:spPr>
              <p:txBody>
                <a:bodyPr wrap="none" rtlCol="0">
                  <a:spAutoFit/>
                </a:bodyPr>
                <a:lstStyle/>
                <a:p>
                  <a:pPr algn="ctr"/>
                  <a:endParaRPr lang="en-US" dirty="0">
                    <a:latin typeface="Comic Sans MS" pitchFamily="66" charset="0"/>
                  </a:endParaRPr>
                </a:p>
              </p:txBody>
            </p:sp>
            <p:sp>
              <p:nvSpPr>
                <p:cNvPr id="208" name="Rectangle 207">
                  <a:extLst>
                    <a:ext uri="{FF2B5EF4-FFF2-40B4-BE49-F238E27FC236}">
                      <a16:creationId xmlns:a16="http://schemas.microsoft.com/office/drawing/2014/main" id="{29107FD0-736D-AF0C-D043-DA6C382A6C8F}"/>
                    </a:ext>
                  </a:extLst>
                </p:cNvPr>
                <p:cNvSpPr/>
                <p:nvPr/>
              </p:nvSpPr>
              <p:spPr>
                <a:xfrm>
                  <a:off x="2819400" y="3730770"/>
                  <a:ext cx="1447800" cy="1975592"/>
                </a:xfrm>
                <a:prstGeom prst="rect">
                  <a:avLst/>
                </a:prstGeom>
                <a:solidFill>
                  <a:schemeClr val="tx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59CFAE36-AF44-3FB6-809D-C714E5FB520E}"/>
                    </a:ext>
                  </a:extLst>
                </p:cNvPr>
                <p:cNvSpPr/>
                <p:nvPr/>
              </p:nvSpPr>
              <p:spPr>
                <a:xfrm>
                  <a:off x="2971800" y="3733799"/>
                  <a:ext cx="1219200" cy="189939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D47C4477-155E-D19D-8DC8-BEDE9ABDB26B}"/>
                    </a:ext>
                  </a:extLst>
                </p:cNvPr>
                <p:cNvSpPr/>
                <p:nvPr/>
              </p:nvSpPr>
              <p:spPr>
                <a:xfrm>
                  <a:off x="2819400" y="3657600"/>
                  <a:ext cx="1219200" cy="1975592"/>
                </a:xfrm>
                <a:prstGeom prst="rect">
                  <a:avLst/>
                </a:prstGeom>
                <a:solidFill>
                  <a:schemeClr val="tx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dirty="0">
                    <a:solidFill>
                      <a:srgbClr val="FFC000"/>
                    </a:solidFill>
                  </a:endParaRPr>
                </a:p>
              </p:txBody>
            </p:sp>
            <p:sp>
              <p:nvSpPr>
                <p:cNvPr id="211" name="Rectangle 210">
                  <a:extLst>
                    <a:ext uri="{FF2B5EF4-FFF2-40B4-BE49-F238E27FC236}">
                      <a16:creationId xmlns:a16="http://schemas.microsoft.com/office/drawing/2014/main" id="{7D4ECB12-3AA0-3903-CA5A-B5760F73756B}"/>
                    </a:ext>
                  </a:extLst>
                </p:cNvPr>
                <p:cNvSpPr/>
                <p:nvPr/>
              </p:nvSpPr>
              <p:spPr>
                <a:xfrm>
                  <a:off x="2819400" y="3657600"/>
                  <a:ext cx="152400" cy="1975592"/>
                </a:xfrm>
                <a:prstGeom prst="rect">
                  <a:avLst/>
                </a:prstGeom>
                <a:solidFill>
                  <a:schemeClr val="tx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3" name="Oval 202">
                <a:extLst>
                  <a:ext uri="{FF2B5EF4-FFF2-40B4-BE49-F238E27FC236}">
                    <a16:creationId xmlns:a16="http://schemas.microsoft.com/office/drawing/2014/main" id="{27F73E10-A3A1-AE88-93CE-D9C5E1A4BBB9}"/>
                  </a:ext>
                </a:extLst>
              </p:cNvPr>
              <p:cNvSpPr/>
              <p:nvPr/>
            </p:nvSpPr>
            <p:spPr>
              <a:xfrm rot="18513623" flipH="1">
                <a:off x="4982709" y="4437223"/>
                <a:ext cx="228600" cy="381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BE4E6A2B-A4AE-60FE-0B3F-1B167A942D3A}"/>
                  </a:ext>
                </a:extLst>
              </p:cNvPr>
              <p:cNvSpPr/>
              <p:nvPr/>
            </p:nvSpPr>
            <p:spPr>
              <a:xfrm rot="18513623" flipH="1">
                <a:off x="5159753" y="4591261"/>
                <a:ext cx="333336" cy="285108"/>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Trapezoid 204">
                <a:extLst>
                  <a:ext uri="{FF2B5EF4-FFF2-40B4-BE49-F238E27FC236}">
                    <a16:creationId xmlns:a16="http://schemas.microsoft.com/office/drawing/2014/main" id="{65361B58-85A9-EBB7-62EF-45433DCE7A62}"/>
                  </a:ext>
                </a:extLst>
              </p:cNvPr>
              <p:cNvSpPr/>
              <p:nvPr/>
            </p:nvSpPr>
            <p:spPr>
              <a:xfrm rot="17019235" flipH="1">
                <a:off x="4969525" y="4606240"/>
                <a:ext cx="342320" cy="146300"/>
              </a:xfrm>
              <a:prstGeom prst="trapezoid">
                <a:avLst>
                  <a:gd name="adj" fmla="val 1872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50743E01-71A5-CE5E-DDA9-EEE2F91C3E02}"/>
                  </a:ext>
                </a:extLst>
              </p:cNvPr>
              <p:cNvSpPr/>
              <p:nvPr/>
            </p:nvSpPr>
            <p:spPr>
              <a:xfrm rot="18513623" flipH="1" flipV="1">
                <a:off x="5210840" y="4555125"/>
                <a:ext cx="214167" cy="129608"/>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Oval 3">
              <a:extLst>
                <a:ext uri="{FF2B5EF4-FFF2-40B4-BE49-F238E27FC236}">
                  <a16:creationId xmlns:a16="http://schemas.microsoft.com/office/drawing/2014/main" id="{12722D11-E830-F6D5-BA35-1DE3555CB030}"/>
                </a:ext>
              </a:extLst>
            </p:cNvPr>
            <p:cNvSpPr/>
            <p:nvPr/>
          </p:nvSpPr>
          <p:spPr>
            <a:xfrm rot="20504486">
              <a:off x="7041552" y="4837797"/>
              <a:ext cx="336679" cy="751616"/>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D45414B-E893-94BA-09F7-CBF8D4651BE8}"/>
                </a:ext>
              </a:extLst>
            </p:cNvPr>
            <p:cNvSpPr/>
            <p:nvPr/>
          </p:nvSpPr>
          <p:spPr>
            <a:xfrm rot="3333291">
              <a:off x="6371021" y="4971336"/>
              <a:ext cx="342487" cy="707222"/>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6B99D25-F0FB-EADA-C4B2-4FFC977477BF}"/>
                </a:ext>
              </a:extLst>
            </p:cNvPr>
            <p:cNvSpPr/>
            <p:nvPr/>
          </p:nvSpPr>
          <p:spPr>
            <a:xfrm rot="20057346">
              <a:off x="7523099" y="3464500"/>
              <a:ext cx="355421" cy="66712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0074A80-7FAB-7915-6051-7AD68A01BFAA}"/>
                </a:ext>
              </a:extLst>
            </p:cNvPr>
            <p:cNvSpPr/>
            <p:nvPr/>
          </p:nvSpPr>
          <p:spPr>
            <a:xfrm rot="1248896">
              <a:off x="5872040" y="3410697"/>
              <a:ext cx="355421" cy="66712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124">
              <a:extLst>
                <a:ext uri="{FF2B5EF4-FFF2-40B4-BE49-F238E27FC236}">
                  <a16:creationId xmlns:a16="http://schemas.microsoft.com/office/drawing/2014/main" id="{E9351CDB-F4E8-1E5E-1940-72F57D92D1E5}"/>
                </a:ext>
              </a:extLst>
            </p:cNvPr>
            <p:cNvSpPr/>
            <p:nvPr/>
          </p:nvSpPr>
          <p:spPr>
            <a:xfrm rot="391506">
              <a:off x="6396075" y="3814322"/>
              <a:ext cx="547982" cy="1445929"/>
            </a:xfrm>
            <a:prstGeom prst="trapezoid">
              <a:avLst>
                <a:gd name="adj" fmla="val 6538"/>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124">
              <a:extLst>
                <a:ext uri="{FF2B5EF4-FFF2-40B4-BE49-F238E27FC236}">
                  <a16:creationId xmlns:a16="http://schemas.microsoft.com/office/drawing/2014/main" id="{62074C16-BC7A-D2C2-CBC9-DE401C018B0E}"/>
                </a:ext>
              </a:extLst>
            </p:cNvPr>
            <p:cNvSpPr/>
            <p:nvPr/>
          </p:nvSpPr>
          <p:spPr>
            <a:xfrm>
              <a:off x="6938305" y="3810966"/>
              <a:ext cx="473895" cy="1445930"/>
            </a:xfrm>
            <a:prstGeom prst="trapezoid">
              <a:avLst>
                <a:gd name="adj" fmla="val 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0414249A-4774-F268-F542-255098E8E37B}"/>
                </a:ext>
              </a:extLst>
            </p:cNvPr>
            <p:cNvSpPr/>
            <p:nvPr/>
          </p:nvSpPr>
          <p:spPr>
            <a:xfrm rot="20399821">
              <a:off x="7251548" y="2391226"/>
              <a:ext cx="464094" cy="1374649"/>
            </a:xfrm>
            <a:prstGeom prst="trapezoid">
              <a:avLst>
                <a:gd name="adj" fmla="val 1872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177854A4-ED8B-721A-21F9-9D80F15E2F7B}"/>
                </a:ext>
              </a:extLst>
            </p:cNvPr>
            <p:cNvSpPr/>
            <p:nvPr/>
          </p:nvSpPr>
          <p:spPr>
            <a:xfrm rot="1511149">
              <a:off x="6126600" y="2253261"/>
              <a:ext cx="471893" cy="1466065"/>
            </a:xfrm>
            <a:prstGeom prst="trapezoid">
              <a:avLst>
                <a:gd name="adj" fmla="val 1872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4F939F99-3E4D-29FC-0D3B-027779299480}"/>
                </a:ext>
              </a:extLst>
            </p:cNvPr>
            <p:cNvSpPr/>
            <p:nvPr/>
          </p:nvSpPr>
          <p:spPr>
            <a:xfrm>
              <a:off x="6464409" y="2537369"/>
              <a:ext cx="947790" cy="1673879"/>
            </a:xfrm>
            <a:prstGeom prst="trapezoid">
              <a:avLst>
                <a:gd name="adj" fmla="val 1299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BE05F6F8-780A-BBBD-235A-57DD05782623}"/>
                </a:ext>
              </a:extLst>
            </p:cNvPr>
            <p:cNvSpPr/>
            <p:nvPr/>
          </p:nvSpPr>
          <p:spPr>
            <a:xfrm rot="18564738">
              <a:off x="6876165" y="2394986"/>
              <a:ext cx="735275" cy="243083"/>
            </a:xfrm>
            <a:prstGeom prst="parallelogram">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C933401B-D473-6702-F39C-536A4527116A}"/>
                </a:ext>
              </a:extLst>
            </p:cNvPr>
            <p:cNvSpPr/>
            <p:nvPr/>
          </p:nvSpPr>
          <p:spPr>
            <a:xfrm rot="2793246" flipH="1">
              <a:off x="6325438" y="2374722"/>
              <a:ext cx="754720" cy="246623"/>
            </a:xfrm>
            <a:prstGeom prst="parallelogram">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3ADA3F2-9568-DAB2-1842-0B110DED48AC}"/>
                </a:ext>
              </a:extLst>
            </p:cNvPr>
            <p:cNvSpPr/>
            <p:nvPr/>
          </p:nvSpPr>
          <p:spPr>
            <a:xfrm>
              <a:off x="6478269" y="1142471"/>
              <a:ext cx="922351" cy="139489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3">
              <a:extLst>
                <a:ext uri="{FF2B5EF4-FFF2-40B4-BE49-F238E27FC236}">
                  <a16:creationId xmlns:a16="http://schemas.microsoft.com/office/drawing/2014/main" id="{6EF77DAE-63D0-4138-1AD1-7A9E943EA9F9}"/>
                </a:ext>
              </a:extLst>
            </p:cNvPr>
            <p:cNvGrpSpPr/>
            <p:nvPr/>
          </p:nvGrpSpPr>
          <p:grpSpPr>
            <a:xfrm>
              <a:off x="6731417" y="2589795"/>
              <a:ext cx="325361" cy="970499"/>
              <a:chOff x="1463040" y="844062"/>
              <a:chExt cx="685800" cy="1957755"/>
            </a:xfrm>
          </p:grpSpPr>
          <p:sp>
            <p:nvSpPr>
              <p:cNvPr id="286" name="Pentagon 276">
                <a:extLst>
                  <a:ext uri="{FF2B5EF4-FFF2-40B4-BE49-F238E27FC236}">
                    <a16:creationId xmlns:a16="http://schemas.microsoft.com/office/drawing/2014/main" id="{D52C5D0F-EE35-B7A0-99F5-EB7429887743}"/>
                  </a:ext>
                </a:extLst>
              </p:cNvPr>
              <p:cNvSpPr/>
              <p:nvPr/>
            </p:nvSpPr>
            <p:spPr>
              <a:xfrm rot="5400000">
                <a:off x="1104900" y="1925516"/>
                <a:ext cx="1371600" cy="381001"/>
              </a:xfrm>
              <a:prstGeom prst="homePlate">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Diamond 287">
                <a:extLst>
                  <a:ext uri="{FF2B5EF4-FFF2-40B4-BE49-F238E27FC236}">
                    <a16:creationId xmlns:a16="http://schemas.microsoft.com/office/drawing/2014/main" id="{A7B1E836-FBE1-0EBC-FA74-D8FB121BF9AE}"/>
                  </a:ext>
                </a:extLst>
              </p:cNvPr>
              <p:cNvSpPr/>
              <p:nvPr/>
            </p:nvSpPr>
            <p:spPr>
              <a:xfrm>
                <a:off x="1463040" y="844062"/>
                <a:ext cx="685800" cy="908538"/>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rapezoid 16">
              <a:extLst>
                <a:ext uri="{FF2B5EF4-FFF2-40B4-BE49-F238E27FC236}">
                  <a16:creationId xmlns:a16="http://schemas.microsoft.com/office/drawing/2014/main" id="{2DB0B706-6D0B-6E1A-57B5-859D3AD550F0}"/>
                </a:ext>
              </a:extLst>
            </p:cNvPr>
            <p:cNvSpPr/>
            <p:nvPr/>
          </p:nvSpPr>
          <p:spPr>
            <a:xfrm>
              <a:off x="6464409" y="3810973"/>
              <a:ext cx="947790" cy="400275"/>
            </a:xfrm>
            <a:prstGeom prst="trapezoid">
              <a:avLst>
                <a:gd name="adj" fmla="val 12998"/>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E4343779-F3EE-855E-66C4-436CAF18982B}"/>
                </a:ext>
              </a:extLst>
            </p:cNvPr>
            <p:cNvSpPr/>
            <p:nvPr/>
          </p:nvSpPr>
          <p:spPr>
            <a:xfrm rot="1511149">
              <a:off x="5799438" y="3527309"/>
              <a:ext cx="551826" cy="221639"/>
            </a:xfrm>
            <a:prstGeom prst="trapezoid">
              <a:avLst>
                <a:gd name="adj" fmla="val 1872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a:extLst>
                <a:ext uri="{FF2B5EF4-FFF2-40B4-BE49-F238E27FC236}">
                  <a16:creationId xmlns:a16="http://schemas.microsoft.com/office/drawing/2014/main" id="{F8DAB663-DEB6-24DA-E982-78ADB7510509}"/>
                </a:ext>
              </a:extLst>
            </p:cNvPr>
            <p:cNvSpPr/>
            <p:nvPr/>
          </p:nvSpPr>
          <p:spPr>
            <a:xfrm rot="20822276">
              <a:off x="7417654" y="3578285"/>
              <a:ext cx="532230" cy="256169"/>
            </a:xfrm>
            <a:prstGeom prst="trapezoid">
              <a:avLst>
                <a:gd name="adj" fmla="val 1872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B5AD065-F887-98F3-8C86-5E2943848333}"/>
                </a:ext>
              </a:extLst>
            </p:cNvPr>
            <p:cNvSpPr/>
            <p:nvPr/>
          </p:nvSpPr>
          <p:spPr>
            <a:xfrm>
              <a:off x="7056778" y="2876997"/>
              <a:ext cx="236948" cy="133425"/>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E3245A0B-4731-CFDF-3718-53826494D5E8}"/>
                </a:ext>
              </a:extLst>
            </p:cNvPr>
            <p:cNvSpPr/>
            <p:nvPr/>
          </p:nvSpPr>
          <p:spPr>
            <a:xfrm rot="9606458">
              <a:off x="6337915" y="930558"/>
              <a:ext cx="1043342" cy="903909"/>
            </a:xfrm>
            <a:custGeom>
              <a:avLst/>
              <a:gdLst>
                <a:gd name="connsiteX0" fmla="*/ 545208 w 1043342"/>
                <a:gd name="connsiteY0" fmla="*/ 878762 h 903909"/>
                <a:gd name="connsiteX1" fmla="*/ 354390 w 1043342"/>
                <a:gd name="connsiteY1" fmla="*/ 708470 h 903909"/>
                <a:gd name="connsiteX2" fmla="*/ 336564 w 1043342"/>
                <a:gd name="connsiteY2" fmla="*/ 657221 h 903909"/>
                <a:gd name="connsiteX3" fmla="*/ 298236 w 1043342"/>
                <a:gd name="connsiteY3" fmla="*/ 659174 h 903909"/>
                <a:gd name="connsiteX4" fmla="*/ 74412 w 1043342"/>
                <a:gd name="connsiteY4" fmla="*/ 372996 h 903909"/>
                <a:gd name="connsiteX5" fmla="*/ 0 w 1043342"/>
                <a:gd name="connsiteY5" fmla="*/ 45843 h 903909"/>
                <a:gd name="connsiteX6" fmla="*/ 189018 w 1043342"/>
                <a:gd name="connsiteY6" fmla="*/ 2850 h 903909"/>
                <a:gd name="connsiteX7" fmla="*/ 452448 w 1043342"/>
                <a:gd name="connsiteY7" fmla="*/ 287010 h 903909"/>
                <a:gd name="connsiteX8" fmla="*/ 457949 w 1043342"/>
                <a:gd name="connsiteY8" fmla="*/ 337972 h 903909"/>
                <a:gd name="connsiteX9" fmla="*/ 484300 w 1043342"/>
                <a:gd name="connsiteY9" fmla="*/ 318569 h 903909"/>
                <a:gd name="connsiteX10" fmla="*/ 684777 w 1043342"/>
                <a:gd name="connsiteY10" fmla="*/ 263919 h 903909"/>
                <a:gd name="connsiteX11" fmla="*/ 1043342 w 1043342"/>
                <a:gd name="connsiteY11" fmla="*/ 263919 h 903909"/>
                <a:gd name="connsiteX12" fmla="*/ 1043342 w 1043342"/>
                <a:gd name="connsiteY12" fmla="*/ 583914 h 903909"/>
                <a:gd name="connsiteX13" fmla="*/ 684777 w 1043342"/>
                <a:gd name="connsiteY13" fmla="*/ 903909 h 903909"/>
                <a:gd name="connsiteX14" fmla="*/ 545208 w 1043342"/>
                <a:gd name="connsiteY14" fmla="*/ 878762 h 9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43342" h="903909">
                  <a:moveTo>
                    <a:pt x="545208" y="878762"/>
                  </a:moveTo>
                  <a:cubicBezTo>
                    <a:pt x="459411" y="846377"/>
                    <a:pt x="390679" y="785038"/>
                    <a:pt x="354390" y="708470"/>
                  </a:cubicBezTo>
                  <a:lnTo>
                    <a:pt x="336564" y="657221"/>
                  </a:lnTo>
                  <a:lnTo>
                    <a:pt x="298236" y="659174"/>
                  </a:lnTo>
                  <a:cubicBezTo>
                    <a:pt x="205165" y="648259"/>
                    <a:pt x="110371" y="531093"/>
                    <a:pt x="74412" y="372996"/>
                  </a:cubicBezTo>
                  <a:lnTo>
                    <a:pt x="0" y="45843"/>
                  </a:lnTo>
                  <a:lnTo>
                    <a:pt x="189018" y="2850"/>
                  </a:lnTo>
                  <a:cubicBezTo>
                    <a:pt x="293410" y="-20894"/>
                    <a:pt x="411351" y="106328"/>
                    <a:pt x="452448" y="287010"/>
                  </a:cubicBezTo>
                  <a:lnTo>
                    <a:pt x="457949" y="337972"/>
                  </a:lnTo>
                  <a:lnTo>
                    <a:pt x="484300" y="318569"/>
                  </a:lnTo>
                  <a:cubicBezTo>
                    <a:pt x="541527" y="284066"/>
                    <a:pt x="610516" y="263919"/>
                    <a:pt x="684777" y="263919"/>
                  </a:cubicBezTo>
                  <a:lnTo>
                    <a:pt x="1043342" y="263919"/>
                  </a:lnTo>
                  <a:lnTo>
                    <a:pt x="1043342" y="583914"/>
                  </a:lnTo>
                  <a:cubicBezTo>
                    <a:pt x="1043342" y="760642"/>
                    <a:pt x="882807" y="903909"/>
                    <a:pt x="684777" y="903909"/>
                  </a:cubicBezTo>
                  <a:cubicBezTo>
                    <a:pt x="635269" y="903909"/>
                    <a:pt x="588105" y="894955"/>
                    <a:pt x="545208" y="878762"/>
                  </a:cubicBezTo>
                  <a:close/>
                </a:path>
              </a:pathLst>
            </a:custGeom>
            <a:solidFill>
              <a:srgbClr val="9A7B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2" name="Group 326">
              <a:extLst>
                <a:ext uri="{FF2B5EF4-FFF2-40B4-BE49-F238E27FC236}">
                  <a16:creationId xmlns:a16="http://schemas.microsoft.com/office/drawing/2014/main" id="{E8C270D5-BFF5-2555-5061-24492527DF8B}"/>
                </a:ext>
              </a:extLst>
            </p:cNvPr>
            <p:cNvGrpSpPr/>
            <p:nvPr/>
          </p:nvGrpSpPr>
          <p:grpSpPr>
            <a:xfrm>
              <a:off x="5291750" y="3795855"/>
              <a:ext cx="1067400" cy="1601101"/>
              <a:chOff x="2743200" y="938270"/>
              <a:chExt cx="4827770" cy="5081530"/>
            </a:xfrm>
          </p:grpSpPr>
          <p:sp>
            <p:nvSpPr>
              <p:cNvPr id="24" name="Block Arc 23">
                <a:extLst>
                  <a:ext uri="{FF2B5EF4-FFF2-40B4-BE49-F238E27FC236}">
                    <a16:creationId xmlns:a16="http://schemas.microsoft.com/office/drawing/2014/main" id="{AB6919BA-4AE3-4277-4D61-F3DD04131C6E}"/>
                  </a:ext>
                </a:extLst>
              </p:cNvPr>
              <p:cNvSpPr/>
              <p:nvPr/>
            </p:nvSpPr>
            <p:spPr>
              <a:xfrm rot="4844655">
                <a:off x="3744604" y="2522104"/>
                <a:ext cx="4800600" cy="1632932"/>
              </a:xfrm>
              <a:prstGeom prst="blockArc">
                <a:avLst>
                  <a:gd name="adj1" fmla="val 9255102"/>
                  <a:gd name="adj2" fmla="val 968037"/>
                  <a:gd name="adj3" fmla="val 28851"/>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Block Arc 24">
                <a:extLst>
                  <a:ext uri="{FF2B5EF4-FFF2-40B4-BE49-F238E27FC236}">
                    <a16:creationId xmlns:a16="http://schemas.microsoft.com/office/drawing/2014/main" id="{474D2977-CC4D-9E99-FAD4-3BB042B8C70C}"/>
                  </a:ext>
                </a:extLst>
              </p:cNvPr>
              <p:cNvSpPr/>
              <p:nvPr/>
            </p:nvSpPr>
            <p:spPr>
              <a:xfrm rot="4844655">
                <a:off x="4354204" y="2750705"/>
                <a:ext cx="4800600" cy="1632932"/>
              </a:xfrm>
              <a:prstGeom prst="blockArc">
                <a:avLst>
                  <a:gd name="adj1" fmla="val 9255102"/>
                  <a:gd name="adj2" fmla="val 968037"/>
                  <a:gd name="adj3" fmla="val 28851"/>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Flowchart: Delay 25">
                <a:extLst>
                  <a:ext uri="{FF2B5EF4-FFF2-40B4-BE49-F238E27FC236}">
                    <a16:creationId xmlns:a16="http://schemas.microsoft.com/office/drawing/2014/main" id="{DDEA48D9-4EBC-B5D7-5C05-FDC7720F87C9}"/>
                  </a:ext>
                </a:extLst>
              </p:cNvPr>
              <p:cNvSpPr/>
              <p:nvPr/>
            </p:nvSpPr>
            <p:spPr>
              <a:xfrm rot="16200000">
                <a:off x="2590800" y="1676400"/>
                <a:ext cx="4876800" cy="3810000"/>
              </a:xfrm>
              <a:prstGeom prst="flowChartDelay">
                <a:avLst/>
              </a:prstGeom>
              <a:solidFill>
                <a:schemeClr val="tx1">
                  <a:lumMod val="95000"/>
                  <a:lumOff val="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Delay 26">
                <a:extLst>
                  <a:ext uri="{FF2B5EF4-FFF2-40B4-BE49-F238E27FC236}">
                    <a16:creationId xmlns:a16="http://schemas.microsoft.com/office/drawing/2014/main" id="{AFDFD01F-CCBE-6DAD-D61F-69DFC27CD92F}"/>
                  </a:ext>
                </a:extLst>
              </p:cNvPr>
              <p:cNvSpPr/>
              <p:nvPr/>
            </p:nvSpPr>
            <p:spPr>
              <a:xfrm rot="16200000">
                <a:off x="2057400" y="1828800"/>
                <a:ext cx="4876800" cy="3505200"/>
              </a:xfrm>
              <a:prstGeom prst="flowChartDelay">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420FE13-FFE4-4CB7-7893-45F34F09B3BC}"/>
                  </a:ext>
                </a:extLst>
              </p:cNvPr>
              <p:cNvSpPr/>
              <p:nvPr/>
            </p:nvSpPr>
            <p:spPr>
              <a:xfrm>
                <a:off x="3581400" y="2057400"/>
                <a:ext cx="1676400" cy="609600"/>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9" name="Rounded Rectangle 254">
                <a:extLst>
                  <a:ext uri="{FF2B5EF4-FFF2-40B4-BE49-F238E27FC236}">
                    <a16:creationId xmlns:a16="http://schemas.microsoft.com/office/drawing/2014/main" id="{8658B3A7-F227-B437-94B7-7780E80E88B0}"/>
                  </a:ext>
                </a:extLst>
              </p:cNvPr>
              <p:cNvSpPr/>
              <p:nvPr/>
            </p:nvSpPr>
            <p:spPr>
              <a:xfrm>
                <a:off x="2971800" y="4038600"/>
                <a:ext cx="2971800" cy="1981200"/>
              </a:xfrm>
              <a:prstGeom prst="roundRect">
                <a:avLst/>
              </a:prstGeom>
              <a:solidFill>
                <a:schemeClr val="tx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B4C2D6D-9293-F738-3D11-FB744DC618AC}"/>
                  </a:ext>
                </a:extLst>
              </p:cNvPr>
              <p:cNvSpPr/>
              <p:nvPr/>
            </p:nvSpPr>
            <p:spPr>
              <a:xfrm>
                <a:off x="2971800" y="4419600"/>
                <a:ext cx="2971800" cy="152400"/>
              </a:xfrm>
              <a:prstGeom prst="rect">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BFAA19E-9B01-AB5D-C731-ABB219BACCE4}"/>
                  </a:ext>
                </a:extLst>
              </p:cNvPr>
              <p:cNvSpPr/>
              <p:nvPr/>
            </p:nvSpPr>
            <p:spPr>
              <a:xfrm>
                <a:off x="5791200" y="4495800"/>
                <a:ext cx="228600" cy="457200"/>
              </a:xfrm>
              <a:prstGeom prst="ellipse">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a:extLst>
                <a:ext uri="{FF2B5EF4-FFF2-40B4-BE49-F238E27FC236}">
                  <a16:creationId xmlns:a16="http://schemas.microsoft.com/office/drawing/2014/main" id="{F2EB3CDD-4FFD-62AD-CA8E-FEE15ADBECB7}"/>
                </a:ext>
              </a:extLst>
            </p:cNvPr>
            <p:cNvSpPr/>
            <p:nvPr/>
          </p:nvSpPr>
          <p:spPr>
            <a:xfrm rot="20057346">
              <a:off x="5979758" y="3818139"/>
              <a:ext cx="155246" cy="23013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3" name="Group 3">
            <a:extLst>
              <a:ext uri="{FF2B5EF4-FFF2-40B4-BE49-F238E27FC236}">
                <a16:creationId xmlns:a16="http://schemas.microsoft.com/office/drawing/2014/main" id="{76FE059A-24E9-1CC9-5CB6-068C856C0D7E}"/>
              </a:ext>
            </a:extLst>
          </p:cNvPr>
          <p:cNvGrpSpPr/>
          <p:nvPr/>
        </p:nvGrpSpPr>
        <p:grpSpPr>
          <a:xfrm>
            <a:off x="2825572" y="84088"/>
            <a:ext cx="984363" cy="1919690"/>
            <a:chOff x="2719987" y="421811"/>
            <a:chExt cx="2264752" cy="4416684"/>
          </a:xfrm>
        </p:grpSpPr>
        <p:sp>
          <p:nvSpPr>
            <p:cNvPr id="654" name="Cloud 653">
              <a:extLst>
                <a:ext uri="{FF2B5EF4-FFF2-40B4-BE49-F238E27FC236}">
                  <a16:creationId xmlns:a16="http://schemas.microsoft.com/office/drawing/2014/main" id="{840CD046-C278-4146-2C7D-DF16968CCCB0}"/>
                </a:ext>
              </a:extLst>
            </p:cNvPr>
            <p:cNvSpPr/>
            <p:nvPr/>
          </p:nvSpPr>
          <p:spPr>
            <a:xfrm rot="10542275">
              <a:off x="3053605" y="454278"/>
              <a:ext cx="1524000" cy="2288711"/>
            </a:xfrm>
            <a:prstGeom prst="clou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Oval 654">
              <a:extLst>
                <a:ext uri="{FF2B5EF4-FFF2-40B4-BE49-F238E27FC236}">
                  <a16:creationId xmlns:a16="http://schemas.microsoft.com/office/drawing/2014/main" id="{C1C9C9B3-6120-93DB-62A0-6CA01F68FB37}"/>
                </a:ext>
              </a:extLst>
            </p:cNvPr>
            <p:cNvSpPr/>
            <p:nvPr/>
          </p:nvSpPr>
          <p:spPr>
            <a:xfrm>
              <a:off x="4343400" y="2971800"/>
              <a:ext cx="4572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Oval 655">
              <a:extLst>
                <a:ext uri="{FF2B5EF4-FFF2-40B4-BE49-F238E27FC236}">
                  <a16:creationId xmlns:a16="http://schemas.microsoft.com/office/drawing/2014/main" id="{4E7FAE63-5634-1CCF-5D8D-9C1A96A158CF}"/>
                </a:ext>
              </a:extLst>
            </p:cNvPr>
            <p:cNvSpPr/>
            <p:nvPr/>
          </p:nvSpPr>
          <p:spPr>
            <a:xfrm>
              <a:off x="2819400" y="2971800"/>
              <a:ext cx="4572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7" name="Group 153">
              <a:extLst>
                <a:ext uri="{FF2B5EF4-FFF2-40B4-BE49-F238E27FC236}">
                  <a16:creationId xmlns:a16="http://schemas.microsoft.com/office/drawing/2014/main" id="{4E374833-019F-2417-7112-21A6F853ED9D}"/>
                </a:ext>
              </a:extLst>
            </p:cNvPr>
            <p:cNvGrpSpPr/>
            <p:nvPr/>
          </p:nvGrpSpPr>
          <p:grpSpPr>
            <a:xfrm rot="18842096">
              <a:off x="3829933" y="4187416"/>
              <a:ext cx="678502" cy="623656"/>
              <a:chOff x="5587923" y="3063924"/>
              <a:chExt cx="955533" cy="914400"/>
            </a:xfrm>
          </p:grpSpPr>
          <p:sp>
            <p:nvSpPr>
              <p:cNvPr id="809" name="Oval 154">
                <a:extLst>
                  <a:ext uri="{FF2B5EF4-FFF2-40B4-BE49-F238E27FC236}">
                    <a16:creationId xmlns:a16="http://schemas.microsoft.com/office/drawing/2014/main" id="{0C852F5D-4185-2C7C-8A36-144B41A6D043}"/>
                  </a:ext>
                </a:extLst>
              </p:cNvPr>
              <p:cNvSpPr/>
              <p:nvPr/>
            </p:nvSpPr>
            <p:spPr>
              <a:xfrm rot="1937868">
                <a:off x="5759733" y="3063924"/>
                <a:ext cx="609600" cy="914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0" name="Oval 155">
                <a:extLst>
                  <a:ext uri="{FF2B5EF4-FFF2-40B4-BE49-F238E27FC236}">
                    <a16:creationId xmlns:a16="http://schemas.microsoft.com/office/drawing/2014/main" id="{648B6908-5FA0-0D2A-D9D9-20F21D728156}"/>
                  </a:ext>
                </a:extLst>
              </p:cNvPr>
              <p:cNvSpPr/>
              <p:nvPr/>
            </p:nvSpPr>
            <p:spPr>
              <a:xfrm rot="1937868">
                <a:off x="5587923" y="3441283"/>
                <a:ext cx="649478" cy="469462"/>
              </a:xfrm>
              <a:prstGeom prst="ellipse">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1" name="Group 75">
                <a:extLst>
                  <a:ext uri="{FF2B5EF4-FFF2-40B4-BE49-F238E27FC236}">
                    <a16:creationId xmlns:a16="http://schemas.microsoft.com/office/drawing/2014/main" id="{9749FEAC-ABC7-7329-C066-B80A39358536}"/>
                  </a:ext>
                </a:extLst>
              </p:cNvPr>
              <p:cNvGrpSpPr/>
              <p:nvPr/>
            </p:nvGrpSpPr>
            <p:grpSpPr>
              <a:xfrm rot="17830732">
                <a:off x="5912676" y="2972718"/>
                <a:ext cx="501400" cy="760161"/>
                <a:chOff x="5715000" y="1334125"/>
                <a:chExt cx="1404079" cy="4399613"/>
              </a:xfrm>
            </p:grpSpPr>
            <p:grpSp>
              <p:nvGrpSpPr>
                <p:cNvPr id="812" name="Group 11">
                  <a:extLst>
                    <a:ext uri="{FF2B5EF4-FFF2-40B4-BE49-F238E27FC236}">
                      <a16:creationId xmlns:a16="http://schemas.microsoft.com/office/drawing/2014/main" id="{07D655DC-4256-25A4-255F-9CFDA40FBE43}"/>
                    </a:ext>
                  </a:extLst>
                </p:cNvPr>
                <p:cNvGrpSpPr/>
                <p:nvPr/>
              </p:nvGrpSpPr>
              <p:grpSpPr>
                <a:xfrm>
                  <a:off x="5715000" y="1447800"/>
                  <a:ext cx="1371600" cy="1765092"/>
                  <a:chOff x="5715000" y="1447800"/>
                  <a:chExt cx="1371600" cy="1765092"/>
                </a:xfrm>
              </p:grpSpPr>
              <p:sp>
                <p:nvSpPr>
                  <p:cNvPr id="824" name="Multiply 4">
                    <a:extLst>
                      <a:ext uri="{FF2B5EF4-FFF2-40B4-BE49-F238E27FC236}">
                        <a16:creationId xmlns:a16="http://schemas.microsoft.com/office/drawing/2014/main" id="{FCE65291-70B0-8C92-76D1-9F7833E050EE}"/>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5" name="Group 7">
                    <a:extLst>
                      <a:ext uri="{FF2B5EF4-FFF2-40B4-BE49-F238E27FC236}">
                        <a16:creationId xmlns:a16="http://schemas.microsoft.com/office/drawing/2014/main" id="{2F9C7E25-2361-74F0-41E1-EB03ED9140A6}"/>
                      </a:ext>
                    </a:extLst>
                  </p:cNvPr>
                  <p:cNvGrpSpPr/>
                  <p:nvPr/>
                </p:nvGrpSpPr>
                <p:grpSpPr>
                  <a:xfrm>
                    <a:off x="6172200" y="1981200"/>
                    <a:ext cx="458449" cy="1231692"/>
                    <a:chOff x="6172200" y="1981200"/>
                    <a:chExt cx="458449" cy="1231692"/>
                  </a:xfrm>
                </p:grpSpPr>
                <p:sp>
                  <p:nvSpPr>
                    <p:cNvPr id="826" name="Diamond 825">
                      <a:extLst>
                        <a:ext uri="{FF2B5EF4-FFF2-40B4-BE49-F238E27FC236}">
                          <a16:creationId xmlns:a16="http://schemas.microsoft.com/office/drawing/2014/main" id="{E0DFD82A-00EF-C007-EEA8-FDDAD9672F78}"/>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7" name="Diamond 826">
                      <a:extLst>
                        <a:ext uri="{FF2B5EF4-FFF2-40B4-BE49-F238E27FC236}">
                          <a16:creationId xmlns:a16="http://schemas.microsoft.com/office/drawing/2014/main" id="{0819C658-8587-9305-73B8-E356B741380E}"/>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13" name="Group 12">
                  <a:extLst>
                    <a:ext uri="{FF2B5EF4-FFF2-40B4-BE49-F238E27FC236}">
                      <a16:creationId xmlns:a16="http://schemas.microsoft.com/office/drawing/2014/main" id="{15159CAA-1802-9299-46F3-381D1C86C23C}"/>
                    </a:ext>
                  </a:extLst>
                </p:cNvPr>
                <p:cNvGrpSpPr/>
                <p:nvPr/>
              </p:nvGrpSpPr>
              <p:grpSpPr>
                <a:xfrm>
                  <a:off x="5732489" y="2714469"/>
                  <a:ext cx="1371600" cy="1765092"/>
                  <a:chOff x="5715000" y="1447800"/>
                  <a:chExt cx="1371600" cy="1765092"/>
                </a:xfrm>
              </p:grpSpPr>
              <p:sp>
                <p:nvSpPr>
                  <p:cNvPr id="820" name="Multiply 165">
                    <a:extLst>
                      <a:ext uri="{FF2B5EF4-FFF2-40B4-BE49-F238E27FC236}">
                        <a16:creationId xmlns:a16="http://schemas.microsoft.com/office/drawing/2014/main" id="{74CC1DD1-8C8D-BA65-DEC4-CDCF7DEFB118}"/>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1" name="Group 7">
                    <a:extLst>
                      <a:ext uri="{FF2B5EF4-FFF2-40B4-BE49-F238E27FC236}">
                        <a16:creationId xmlns:a16="http://schemas.microsoft.com/office/drawing/2014/main" id="{A4C470E8-5A86-DC6A-E890-3DAAD478CE1E}"/>
                      </a:ext>
                    </a:extLst>
                  </p:cNvPr>
                  <p:cNvGrpSpPr/>
                  <p:nvPr/>
                </p:nvGrpSpPr>
                <p:grpSpPr>
                  <a:xfrm>
                    <a:off x="6172200" y="1981200"/>
                    <a:ext cx="458449" cy="1231692"/>
                    <a:chOff x="6172200" y="1981200"/>
                    <a:chExt cx="458449" cy="1231692"/>
                  </a:xfrm>
                </p:grpSpPr>
                <p:sp>
                  <p:nvSpPr>
                    <p:cNvPr id="822" name="Diamond 821">
                      <a:extLst>
                        <a:ext uri="{FF2B5EF4-FFF2-40B4-BE49-F238E27FC236}">
                          <a16:creationId xmlns:a16="http://schemas.microsoft.com/office/drawing/2014/main" id="{1A16759B-B929-9BB7-667B-7B8CD387ED8A}"/>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3" name="Diamond 822">
                      <a:extLst>
                        <a:ext uri="{FF2B5EF4-FFF2-40B4-BE49-F238E27FC236}">
                          <a16:creationId xmlns:a16="http://schemas.microsoft.com/office/drawing/2014/main" id="{F04D964B-C53F-78FB-C081-D1F11434C192}"/>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14" name="Group 17">
                  <a:extLst>
                    <a:ext uri="{FF2B5EF4-FFF2-40B4-BE49-F238E27FC236}">
                      <a16:creationId xmlns:a16="http://schemas.microsoft.com/office/drawing/2014/main" id="{ED4CB47C-0515-450F-5140-3EE04580051F}"/>
                    </a:ext>
                  </a:extLst>
                </p:cNvPr>
                <p:cNvGrpSpPr/>
                <p:nvPr/>
              </p:nvGrpSpPr>
              <p:grpSpPr>
                <a:xfrm>
                  <a:off x="5747479" y="3968646"/>
                  <a:ext cx="1371600" cy="1765092"/>
                  <a:chOff x="5715000" y="1447800"/>
                  <a:chExt cx="1371600" cy="1765092"/>
                </a:xfrm>
              </p:grpSpPr>
              <p:sp>
                <p:nvSpPr>
                  <p:cNvPr id="816" name="Multiply 161">
                    <a:extLst>
                      <a:ext uri="{FF2B5EF4-FFF2-40B4-BE49-F238E27FC236}">
                        <a16:creationId xmlns:a16="http://schemas.microsoft.com/office/drawing/2014/main" id="{D36831C5-2195-3566-3D35-40EA72B8B8B4}"/>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7" name="Group 30">
                    <a:extLst>
                      <a:ext uri="{FF2B5EF4-FFF2-40B4-BE49-F238E27FC236}">
                        <a16:creationId xmlns:a16="http://schemas.microsoft.com/office/drawing/2014/main" id="{443A231F-5C16-558F-967B-9E8CC127BA69}"/>
                      </a:ext>
                    </a:extLst>
                  </p:cNvPr>
                  <p:cNvGrpSpPr/>
                  <p:nvPr/>
                </p:nvGrpSpPr>
                <p:grpSpPr>
                  <a:xfrm>
                    <a:off x="6172200" y="1981200"/>
                    <a:ext cx="458449" cy="1231692"/>
                    <a:chOff x="6172200" y="1981200"/>
                    <a:chExt cx="458449" cy="1231692"/>
                  </a:xfrm>
                </p:grpSpPr>
                <p:sp>
                  <p:nvSpPr>
                    <p:cNvPr id="818" name="Diamond 817">
                      <a:extLst>
                        <a:ext uri="{FF2B5EF4-FFF2-40B4-BE49-F238E27FC236}">
                          <a16:creationId xmlns:a16="http://schemas.microsoft.com/office/drawing/2014/main" id="{C0C8D336-B9C3-612C-4418-4E70A314C6FB}"/>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 name="Diamond 818">
                      <a:extLst>
                        <a:ext uri="{FF2B5EF4-FFF2-40B4-BE49-F238E27FC236}">
                          <a16:creationId xmlns:a16="http://schemas.microsoft.com/office/drawing/2014/main" id="{456C4B21-8B78-20DC-9C93-6C7AE3EE4419}"/>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15" name="Diamond 160">
                  <a:extLst>
                    <a:ext uri="{FF2B5EF4-FFF2-40B4-BE49-F238E27FC236}">
                      <a16:creationId xmlns:a16="http://schemas.microsoft.com/office/drawing/2014/main" id="{665745F8-A917-BE3C-4A7B-07FE812C41DF}"/>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58" name="Group 152">
              <a:extLst>
                <a:ext uri="{FF2B5EF4-FFF2-40B4-BE49-F238E27FC236}">
                  <a16:creationId xmlns:a16="http://schemas.microsoft.com/office/drawing/2014/main" id="{E5D09C60-58C3-5A67-B93E-1F4A45508E17}"/>
                </a:ext>
              </a:extLst>
            </p:cNvPr>
            <p:cNvGrpSpPr/>
            <p:nvPr/>
          </p:nvGrpSpPr>
          <p:grpSpPr>
            <a:xfrm>
              <a:off x="3240960" y="4191000"/>
              <a:ext cx="678742" cy="623656"/>
              <a:chOff x="5587585" y="3063924"/>
              <a:chExt cx="955871" cy="914400"/>
            </a:xfrm>
          </p:grpSpPr>
          <p:sp>
            <p:nvSpPr>
              <p:cNvPr id="790" name="Oval 789">
                <a:extLst>
                  <a:ext uri="{FF2B5EF4-FFF2-40B4-BE49-F238E27FC236}">
                    <a16:creationId xmlns:a16="http://schemas.microsoft.com/office/drawing/2014/main" id="{06D27E08-4E60-9DC8-0D04-59F383AE3D3B}"/>
                  </a:ext>
                </a:extLst>
              </p:cNvPr>
              <p:cNvSpPr/>
              <p:nvPr/>
            </p:nvSpPr>
            <p:spPr>
              <a:xfrm rot="1937868">
                <a:off x="5759733" y="3063924"/>
                <a:ext cx="609600" cy="914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1" name="Oval 790">
                <a:extLst>
                  <a:ext uri="{FF2B5EF4-FFF2-40B4-BE49-F238E27FC236}">
                    <a16:creationId xmlns:a16="http://schemas.microsoft.com/office/drawing/2014/main" id="{B862F9CC-7F4D-0B7C-4069-EA8819A204FB}"/>
                  </a:ext>
                </a:extLst>
              </p:cNvPr>
              <p:cNvSpPr/>
              <p:nvPr/>
            </p:nvSpPr>
            <p:spPr>
              <a:xfrm rot="1937868">
                <a:off x="5587585" y="3485461"/>
                <a:ext cx="649478" cy="469462"/>
              </a:xfrm>
              <a:prstGeom prst="ellipse">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2" name="Group 75">
                <a:extLst>
                  <a:ext uri="{FF2B5EF4-FFF2-40B4-BE49-F238E27FC236}">
                    <a16:creationId xmlns:a16="http://schemas.microsoft.com/office/drawing/2014/main" id="{BC1CDA9C-0B06-5A9A-7412-CF8C8C04AE49}"/>
                  </a:ext>
                </a:extLst>
              </p:cNvPr>
              <p:cNvGrpSpPr/>
              <p:nvPr/>
            </p:nvGrpSpPr>
            <p:grpSpPr>
              <a:xfrm rot="17830732">
                <a:off x="5912676" y="2972718"/>
                <a:ext cx="501400" cy="760161"/>
                <a:chOff x="5715000" y="1334125"/>
                <a:chExt cx="1404079" cy="4399613"/>
              </a:xfrm>
            </p:grpSpPr>
            <p:grpSp>
              <p:nvGrpSpPr>
                <p:cNvPr id="793" name="Group 11">
                  <a:extLst>
                    <a:ext uri="{FF2B5EF4-FFF2-40B4-BE49-F238E27FC236}">
                      <a16:creationId xmlns:a16="http://schemas.microsoft.com/office/drawing/2014/main" id="{87057AA2-7548-38B0-25D6-4BCD7C8630F0}"/>
                    </a:ext>
                  </a:extLst>
                </p:cNvPr>
                <p:cNvGrpSpPr/>
                <p:nvPr/>
              </p:nvGrpSpPr>
              <p:grpSpPr>
                <a:xfrm>
                  <a:off x="5715000" y="1447800"/>
                  <a:ext cx="1371600" cy="1765092"/>
                  <a:chOff x="5715000" y="1447800"/>
                  <a:chExt cx="1371600" cy="1765092"/>
                </a:xfrm>
              </p:grpSpPr>
              <p:sp>
                <p:nvSpPr>
                  <p:cNvPr id="805" name="Multiply 4">
                    <a:extLst>
                      <a:ext uri="{FF2B5EF4-FFF2-40B4-BE49-F238E27FC236}">
                        <a16:creationId xmlns:a16="http://schemas.microsoft.com/office/drawing/2014/main" id="{F465D6B3-AE25-06E2-3B57-677B236A56A2}"/>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6" name="Group 7">
                    <a:extLst>
                      <a:ext uri="{FF2B5EF4-FFF2-40B4-BE49-F238E27FC236}">
                        <a16:creationId xmlns:a16="http://schemas.microsoft.com/office/drawing/2014/main" id="{307A2C2C-9E86-4194-BC3A-06DD4DE728B1}"/>
                      </a:ext>
                    </a:extLst>
                  </p:cNvPr>
                  <p:cNvGrpSpPr/>
                  <p:nvPr/>
                </p:nvGrpSpPr>
                <p:grpSpPr>
                  <a:xfrm>
                    <a:off x="6172200" y="1981200"/>
                    <a:ext cx="458449" cy="1231692"/>
                    <a:chOff x="6172200" y="1981200"/>
                    <a:chExt cx="458449" cy="1231692"/>
                  </a:xfrm>
                </p:grpSpPr>
                <p:sp>
                  <p:nvSpPr>
                    <p:cNvPr id="807" name="Diamond 90">
                      <a:extLst>
                        <a:ext uri="{FF2B5EF4-FFF2-40B4-BE49-F238E27FC236}">
                          <a16:creationId xmlns:a16="http://schemas.microsoft.com/office/drawing/2014/main" id="{3B9065B5-0B05-3D04-EBB2-82634902B43C}"/>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8" name="Diamond 91">
                      <a:extLst>
                        <a:ext uri="{FF2B5EF4-FFF2-40B4-BE49-F238E27FC236}">
                          <a16:creationId xmlns:a16="http://schemas.microsoft.com/office/drawing/2014/main" id="{D9CB970E-5442-722B-8EDF-4EC13CB76BD8}"/>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94" name="Group 12">
                  <a:extLst>
                    <a:ext uri="{FF2B5EF4-FFF2-40B4-BE49-F238E27FC236}">
                      <a16:creationId xmlns:a16="http://schemas.microsoft.com/office/drawing/2014/main" id="{482F736F-624A-8057-9631-D9366A20E938}"/>
                    </a:ext>
                  </a:extLst>
                </p:cNvPr>
                <p:cNvGrpSpPr/>
                <p:nvPr/>
              </p:nvGrpSpPr>
              <p:grpSpPr>
                <a:xfrm>
                  <a:off x="5732489" y="2714469"/>
                  <a:ext cx="1371600" cy="1765092"/>
                  <a:chOff x="5715000" y="1447800"/>
                  <a:chExt cx="1371600" cy="1765092"/>
                </a:xfrm>
              </p:grpSpPr>
              <p:sp>
                <p:nvSpPr>
                  <p:cNvPr id="801" name="Multiply 84">
                    <a:extLst>
                      <a:ext uri="{FF2B5EF4-FFF2-40B4-BE49-F238E27FC236}">
                        <a16:creationId xmlns:a16="http://schemas.microsoft.com/office/drawing/2014/main" id="{9D44E65E-5B19-214E-009C-8036A9DECCB7}"/>
                      </a:ext>
                    </a:extLst>
                  </p:cNvPr>
                  <p:cNvSpPr/>
                  <p:nvPr/>
                </p:nvSpPr>
                <p:spPr>
                  <a:xfrm>
                    <a:off x="5715000" y="1447800"/>
                    <a:ext cx="1371600" cy="1676400"/>
                  </a:xfrm>
                  <a:prstGeom prst="mathMultiply">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2" name="Group 7">
                    <a:extLst>
                      <a:ext uri="{FF2B5EF4-FFF2-40B4-BE49-F238E27FC236}">
                        <a16:creationId xmlns:a16="http://schemas.microsoft.com/office/drawing/2014/main" id="{E12B5D97-2787-1E8A-6B7A-9950099767A5}"/>
                      </a:ext>
                    </a:extLst>
                  </p:cNvPr>
                  <p:cNvGrpSpPr/>
                  <p:nvPr/>
                </p:nvGrpSpPr>
                <p:grpSpPr>
                  <a:xfrm>
                    <a:off x="6172200" y="1981200"/>
                    <a:ext cx="458449" cy="1231692"/>
                    <a:chOff x="6172200" y="1981200"/>
                    <a:chExt cx="458449" cy="1231692"/>
                  </a:xfrm>
                </p:grpSpPr>
                <p:sp>
                  <p:nvSpPr>
                    <p:cNvPr id="803" name="Diamond 86">
                      <a:extLst>
                        <a:ext uri="{FF2B5EF4-FFF2-40B4-BE49-F238E27FC236}">
                          <a16:creationId xmlns:a16="http://schemas.microsoft.com/office/drawing/2014/main" id="{2FB91B50-C4B2-B4A5-F753-A35B70A1033B}"/>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4" name="Diamond 87">
                      <a:extLst>
                        <a:ext uri="{FF2B5EF4-FFF2-40B4-BE49-F238E27FC236}">
                          <a16:creationId xmlns:a16="http://schemas.microsoft.com/office/drawing/2014/main" id="{A27DEE84-7B5C-F24A-FE58-A7279B7E797C}"/>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95" name="Group 17">
                  <a:extLst>
                    <a:ext uri="{FF2B5EF4-FFF2-40B4-BE49-F238E27FC236}">
                      <a16:creationId xmlns:a16="http://schemas.microsoft.com/office/drawing/2014/main" id="{ABD0E2EC-C04D-BAFB-5497-65DC34514060}"/>
                    </a:ext>
                  </a:extLst>
                </p:cNvPr>
                <p:cNvGrpSpPr/>
                <p:nvPr/>
              </p:nvGrpSpPr>
              <p:grpSpPr>
                <a:xfrm>
                  <a:off x="5747479" y="3968646"/>
                  <a:ext cx="1371600" cy="1765092"/>
                  <a:chOff x="5715000" y="1447800"/>
                  <a:chExt cx="1371600" cy="1765092"/>
                </a:xfrm>
              </p:grpSpPr>
              <p:sp>
                <p:nvSpPr>
                  <p:cNvPr id="797" name="Multiply 80">
                    <a:extLst>
                      <a:ext uri="{FF2B5EF4-FFF2-40B4-BE49-F238E27FC236}">
                        <a16:creationId xmlns:a16="http://schemas.microsoft.com/office/drawing/2014/main" id="{799B98C1-7424-DA9B-193D-FF4970AF7459}"/>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8" name="Group 30">
                    <a:extLst>
                      <a:ext uri="{FF2B5EF4-FFF2-40B4-BE49-F238E27FC236}">
                        <a16:creationId xmlns:a16="http://schemas.microsoft.com/office/drawing/2014/main" id="{557220EC-A7F9-C4D1-1B2C-432D527D6BCC}"/>
                      </a:ext>
                    </a:extLst>
                  </p:cNvPr>
                  <p:cNvGrpSpPr/>
                  <p:nvPr/>
                </p:nvGrpSpPr>
                <p:grpSpPr>
                  <a:xfrm>
                    <a:off x="6172200" y="1981200"/>
                    <a:ext cx="458449" cy="1231692"/>
                    <a:chOff x="6172200" y="1981200"/>
                    <a:chExt cx="458449" cy="1231692"/>
                  </a:xfrm>
                </p:grpSpPr>
                <p:sp>
                  <p:nvSpPr>
                    <p:cNvPr id="799" name="Diamond 82">
                      <a:extLst>
                        <a:ext uri="{FF2B5EF4-FFF2-40B4-BE49-F238E27FC236}">
                          <a16:creationId xmlns:a16="http://schemas.microsoft.com/office/drawing/2014/main" id="{14A193ED-64B7-C8A8-4DB0-01ADC9C2FD51}"/>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0" name="Diamond 83">
                      <a:extLst>
                        <a:ext uri="{FF2B5EF4-FFF2-40B4-BE49-F238E27FC236}">
                          <a16:creationId xmlns:a16="http://schemas.microsoft.com/office/drawing/2014/main" id="{44D88F25-0A1F-ABFB-3E7B-8416FE2329D1}"/>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96" name="Diamond 79">
                  <a:extLst>
                    <a:ext uri="{FF2B5EF4-FFF2-40B4-BE49-F238E27FC236}">
                      <a16:creationId xmlns:a16="http://schemas.microsoft.com/office/drawing/2014/main" id="{5FDE1752-DBB0-09DF-AA03-F63AC7C4FF62}"/>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59" name="Trapezoid 658">
              <a:extLst>
                <a:ext uri="{FF2B5EF4-FFF2-40B4-BE49-F238E27FC236}">
                  <a16:creationId xmlns:a16="http://schemas.microsoft.com/office/drawing/2014/main" id="{6E201B07-9EEC-EB45-7F7C-D142E505F2CF}"/>
                </a:ext>
              </a:extLst>
            </p:cNvPr>
            <p:cNvSpPr/>
            <p:nvPr/>
          </p:nvSpPr>
          <p:spPr>
            <a:xfrm>
              <a:off x="3124200" y="2133600"/>
              <a:ext cx="1447800" cy="2241030"/>
            </a:xfrm>
            <a:prstGeom prst="trapezoid">
              <a:avLst>
                <a:gd name="adj" fmla="val 28107"/>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0" name="Group 111">
              <a:extLst>
                <a:ext uri="{FF2B5EF4-FFF2-40B4-BE49-F238E27FC236}">
                  <a16:creationId xmlns:a16="http://schemas.microsoft.com/office/drawing/2014/main" id="{10B628CD-1DA7-C45E-6915-33E6904BAA21}"/>
                </a:ext>
              </a:extLst>
            </p:cNvPr>
            <p:cNvGrpSpPr/>
            <p:nvPr/>
          </p:nvGrpSpPr>
          <p:grpSpPr>
            <a:xfrm rot="897050">
              <a:off x="2719987" y="1716055"/>
              <a:ext cx="1219200" cy="1752181"/>
              <a:chOff x="5128127" y="2215744"/>
              <a:chExt cx="1219200" cy="1289455"/>
            </a:xfrm>
          </p:grpSpPr>
          <p:sp>
            <p:nvSpPr>
              <p:cNvPr id="772" name="Trapezoid 112">
                <a:extLst>
                  <a:ext uri="{FF2B5EF4-FFF2-40B4-BE49-F238E27FC236}">
                    <a16:creationId xmlns:a16="http://schemas.microsoft.com/office/drawing/2014/main" id="{89D1283C-AA3B-8AC5-10A8-D6B28194EA79}"/>
                  </a:ext>
                </a:extLst>
              </p:cNvPr>
              <p:cNvSpPr/>
              <p:nvPr/>
            </p:nvSpPr>
            <p:spPr>
              <a:xfrm>
                <a:off x="5128127" y="2215744"/>
                <a:ext cx="1219200" cy="1264169"/>
              </a:xfrm>
              <a:prstGeom prst="trapezoid">
                <a:avLst>
                  <a:gd name="adj" fmla="val 43214"/>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3" name="Group 93">
                <a:extLst>
                  <a:ext uri="{FF2B5EF4-FFF2-40B4-BE49-F238E27FC236}">
                    <a16:creationId xmlns:a16="http://schemas.microsoft.com/office/drawing/2014/main" id="{BE6C3221-8F6C-45A5-B2F2-BCE3970822DE}"/>
                  </a:ext>
                </a:extLst>
              </p:cNvPr>
              <p:cNvGrpSpPr/>
              <p:nvPr/>
            </p:nvGrpSpPr>
            <p:grpSpPr>
              <a:xfrm rot="16200000">
                <a:off x="5483903" y="2780675"/>
                <a:ext cx="467193" cy="981856"/>
                <a:chOff x="5715000" y="1334125"/>
                <a:chExt cx="1404079" cy="4399613"/>
              </a:xfrm>
            </p:grpSpPr>
            <p:grpSp>
              <p:nvGrpSpPr>
                <p:cNvPr id="774" name="Group 11">
                  <a:extLst>
                    <a:ext uri="{FF2B5EF4-FFF2-40B4-BE49-F238E27FC236}">
                      <a16:creationId xmlns:a16="http://schemas.microsoft.com/office/drawing/2014/main" id="{24EE8BF6-C7BA-FAA9-65EC-9F823327D88D}"/>
                    </a:ext>
                  </a:extLst>
                </p:cNvPr>
                <p:cNvGrpSpPr/>
                <p:nvPr/>
              </p:nvGrpSpPr>
              <p:grpSpPr>
                <a:xfrm>
                  <a:off x="5715000" y="1447800"/>
                  <a:ext cx="1371600" cy="1765092"/>
                  <a:chOff x="5715000" y="1447800"/>
                  <a:chExt cx="1371600" cy="1765092"/>
                </a:xfrm>
              </p:grpSpPr>
              <p:sp>
                <p:nvSpPr>
                  <p:cNvPr id="786" name="Multiply 4">
                    <a:extLst>
                      <a:ext uri="{FF2B5EF4-FFF2-40B4-BE49-F238E27FC236}">
                        <a16:creationId xmlns:a16="http://schemas.microsoft.com/office/drawing/2014/main" id="{0B66BCBC-63B2-AC81-9AD0-71C1E3FE7B55}"/>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7" name="Group 7">
                    <a:extLst>
                      <a:ext uri="{FF2B5EF4-FFF2-40B4-BE49-F238E27FC236}">
                        <a16:creationId xmlns:a16="http://schemas.microsoft.com/office/drawing/2014/main" id="{0E6177E6-D93C-AAEE-24E6-233D05A0D875}"/>
                      </a:ext>
                    </a:extLst>
                  </p:cNvPr>
                  <p:cNvGrpSpPr/>
                  <p:nvPr/>
                </p:nvGrpSpPr>
                <p:grpSpPr>
                  <a:xfrm>
                    <a:off x="6172200" y="1981200"/>
                    <a:ext cx="458449" cy="1231692"/>
                    <a:chOff x="6172200" y="1981200"/>
                    <a:chExt cx="458449" cy="1231692"/>
                  </a:xfrm>
                </p:grpSpPr>
                <p:sp>
                  <p:nvSpPr>
                    <p:cNvPr id="788" name="Diamond 787">
                      <a:extLst>
                        <a:ext uri="{FF2B5EF4-FFF2-40B4-BE49-F238E27FC236}">
                          <a16:creationId xmlns:a16="http://schemas.microsoft.com/office/drawing/2014/main" id="{FC6E5CC0-0C68-7293-EA97-DE5E2B673897}"/>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Diamond 788">
                      <a:extLst>
                        <a:ext uri="{FF2B5EF4-FFF2-40B4-BE49-F238E27FC236}">
                          <a16:creationId xmlns:a16="http://schemas.microsoft.com/office/drawing/2014/main" id="{672F2D03-E459-02BD-1E23-91BDD8EA7A92}"/>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75" name="Group 12">
                  <a:extLst>
                    <a:ext uri="{FF2B5EF4-FFF2-40B4-BE49-F238E27FC236}">
                      <a16:creationId xmlns:a16="http://schemas.microsoft.com/office/drawing/2014/main" id="{0B4C85E7-0B02-B4E4-DB8C-4688B5C9D5ED}"/>
                    </a:ext>
                  </a:extLst>
                </p:cNvPr>
                <p:cNvGrpSpPr/>
                <p:nvPr/>
              </p:nvGrpSpPr>
              <p:grpSpPr>
                <a:xfrm>
                  <a:off x="5732489" y="2714469"/>
                  <a:ext cx="1371600" cy="1765092"/>
                  <a:chOff x="5715000" y="1447800"/>
                  <a:chExt cx="1371600" cy="1765092"/>
                </a:xfrm>
              </p:grpSpPr>
              <p:sp>
                <p:nvSpPr>
                  <p:cNvPr id="782" name="Multiply 122">
                    <a:extLst>
                      <a:ext uri="{FF2B5EF4-FFF2-40B4-BE49-F238E27FC236}">
                        <a16:creationId xmlns:a16="http://schemas.microsoft.com/office/drawing/2014/main" id="{B062B948-E626-5BC6-4CDE-6C85E9367BE3}"/>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3" name="Group 7">
                    <a:extLst>
                      <a:ext uri="{FF2B5EF4-FFF2-40B4-BE49-F238E27FC236}">
                        <a16:creationId xmlns:a16="http://schemas.microsoft.com/office/drawing/2014/main" id="{145F83AD-DD54-A07C-EB0D-6179348DDD36}"/>
                      </a:ext>
                    </a:extLst>
                  </p:cNvPr>
                  <p:cNvGrpSpPr/>
                  <p:nvPr/>
                </p:nvGrpSpPr>
                <p:grpSpPr>
                  <a:xfrm>
                    <a:off x="6172200" y="1981200"/>
                    <a:ext cx="458449" cy="1231692"/>
                    <a:chOff x="6172200" y="1981200"/>
                    <a:chExt cx="458449" cy="1231692"/>
                  </a:xfrm>
                </p:grpSpPr>
                <p:sp>
                  <p:nvSpPr>
                    <p:cNvPr id="784" name="Diamond 124">
                      <a:extLst>
                        <a:ext uri="{FF2B5EF4-FFF2-40B4-BE49-F238E27FC236}">
                          <a16:creationId xmlns:a16="http://schemas.microsoft.com/office/drawing/2014/main" id="{9290BB92-D7F9-C729-7E22-58ACD8A83B82}"/>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5" name="Diamond 784">
                      <a:extLst>
                        <a:ext uri="{FF2B5EF4-FFF2-40B4-BE49-F238E27FC236}">
                          <a16:creationId xmlns:a16="http://schemas.microsoft.com/office/drawing/2014/main" id="{2F17E0F8-9B14-A3F4-D5A5-2C2BC37AC290}"/>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76" name="Group 17">
                  <a:extLst>
                    <a:ext uri="{FF2B5EF4-FFF2-40B4-BE49-F238E27FC236}">
                      <a16:creationId xmlns:a16="http://schemas.microsoft.com/office/drawing/2014/main" id="{67C7183F-55AE-1FFE-DC66-D5555F1ABA44}"/>
                    </a:ext>
                  </a:extLst>
                </p:cNvPr>
                <p:cNvGrpSpPr/>
                <p:nvPr/>
              </p:nvGrpSpPr>
              <p:grpSpPr>
                <a:xfrm>
                  <a:off x="5747479" y="3968646"/>
                  <a:ext cx="1371600" cy="1765092"/>
                  <a:chOff x="5715000" y="1447800"/>
                  <a:chExt cx="1371600" cy="1765092"/>
                </a:xfrm>
              </p:grpSpPr>
              <p:sp>
                <p:nvSpPr>
                  <p:cNvPr id="778" name="Multiply 194">
                    <a:extLst>
                      <a:ext uri="{FF2B5EF4-FFF2-40B4-BE49-F238E27FC236}">
                        <a16:creationId xmlns:a16="http://schemas.microsoft.com/office/drawing/2014/main" id="{D9D113BA-DE62-FC88-7BD8-6D533A2B8571}"/>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9" name="Group 30">
                    <a:extLst>
                      <a:ext uri="{FF2B5EF4-FFF2-40B4-BE49-F238E27FC236}">
                        <a16:creationId xmlns:a16="http://schemas.microsoft.com/office/drawing/2014/main" id="{65EA673D-AF2F-6524-8D31-CBD95812A2EC}"/>
                      </a:ext>
                    </a:extLst>
                  </p:cNvPr>
                  <p:cNvGrpSpPr/>
                  <p:nvPr/>
                </p:nvGrpSpPr>
                <p:grpSpPr>
                  <a:xfrm>
                    <a:off x="6172200" y="1981200"/>
                    <a:ext cx="458449" cy="1231692"/>
                    <a:chOff x="6172200" y="1981200"/>
                    <a:chExt cx="458449" cy="1231692"/>
                  </a:xfrm>
                </p:grpSpPr>
                <p:sp>
                  <p:nvSpPr>
                    <p:cNvPr id="780" name="Diamond 779">
                      <a:extLst>
                        <a:ext uri="{FF2B5EF4-FFF2-40B4-BE49-F238E27FC236}">
                          <a16:creationId xmlns:a16="http://schemas.microsoft.com/office/drawing/2014/main" id="{C1E1A27A-DF1F-3C8A-8E51-D0484880DED0}"/>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1" name="Diamond 121">
                      <a:extLst>
                        <a:ext uri="{FF2B5EF4-FFF2-40B4-BE49-F238E27FC236}">
                          <a16:creationId xmlns:a16="http://schemas.microsoft.com/office/drawing/2014/main" id="{8994BD3D-6D03-DA7F-9258-44D146A562C1}"/>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77" name="Diamond 117">
                  <a:extLst>
                    <a:ext uri="{FF2B5EF4-FFF2-40B4-BE49-F238E27FC236}">
                      <a16:creationId xmlns:a16="http://schemas.microsoft.com/office/drawing/2014/main" id="{42673114-A7A0-04AE-CB13-A4C538CED636}"/>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61" name="Trapezoid 660">
              <a:extLst>
                <a:ext uri="{FF2B5EF4-FFF2-40B4-BE49-F238E27FC236}">
                  <a16:creationId xmlns:a16="http://schemas.microsoft.com/office/drawing/2014/main" id="{6EC40A7B-3C96-B68A-8333-4750BB6442A2}"/>
                </a:ext>
              </a:extLst>
            </p:cNvPr>
            <p:cNvSpPr/>
            <p:nvPr/>
          </p:nvSpPr>
          <p:spPr>
            <a:xfrm rot="20826686">
              <a:off x="3671472" y="1791860"/>
              <a:ext cx="1219200" cy="1628567"/>
            </a:xfrm>
            <a:prstGeom prst="trapezoid">
              <a:avLst>
                <a:gd name="adj" fmla="val 39333"/>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2" name="Group 93">
              <a:extLst>
                <a:ext uri="{FF2B5EF4-FFF2-40B4-BE49-F238E27FC236}">
                  <a16:creationId xmlns:a16="http://schemas.microsoft.com/office/drawing/2014/main" id="{570125D0-B541-BEFD-9950-AF08CBF99C8F}"/>
                </a:ext>
              </a:extLst>
            </p:cNvPr>
            <p:cNvGrpSpPr/>
            <p:nvPr/>
          </p:nvGrpSpPr>
          <p:grpSpPr>
            <a:xfrm rot="15426686">
              <a:off x="4136832" y="2583350"/>
              <a:ext cx="601862" cy="1093953"/>
              <a:chOff x="5715000" y="1334125"/>
              <a:chExt cx="1404079" cy="4399613"/>
            </a:xfrm>
          </p:grpSpPr>
          <p:grpSp>
            <p:nvGrpSpPr>
              <p:cNvPr id="756" name="Group 11">
                <a:extLst>
                  <a:ext uri="{FF2B5EF4-FFF2-40B4-BE49-F238E27FC236}">
                    <a16:creationId xmlns:a16="http://schemas.microsoft.com/office/drawing/2014/main" id="{25FC1D3B-5538-7A4B-D352-AC1140E6726C}"/>
                  </a:ext>
                </a:extLst>
              </p:cNvPr>
              <p:cNvGrpSpPr/>
              <p:nvPr/>
            </p:nvGrpSpPr>
            <p:grpSpPr>
              <a:xfrm>
                <a:off x="5715000" y="1447800"/>
                <a:ext cx="1371600" cy="1765092"/>
                <a:chOff x="5715000" y="1447800"/>
                <a:chExt cx="1371600" cy="1765092"/>
              </a:xfrm>
            </p:grpSpPr>
            <p:sp>
              <p:nvSpPr>
                <p:cNvPr id="768" name="Multiply 4">
                  <a:extLst>
                    <a:ext uri="{FF2B5EF4-FFF2-40B4-BE49-F238E27FC236}">
                      <a16:creationId xmlns:a16="http://schemas.microsoft.com/office/drawing/2014/main" id="{7FFC1301-9E74-B13B-269E-22603322BB11}"/>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9" name="Group 7">
                  <a:extLst>
                    <a:ext uri="{FF2B5EF4-FFF2-40B4-BE49-F238E27FC236}">
                      <a16:creationId xmlns:a16="http://schemas.microsoft.com/office/drawing/2014/main" id="{5F8C42C6-DB21-85FF-A0E0-E51E64383C4A}"/>
                    </a:ext>
                  </a:extLst>
                </p:cNvPr>
                <p:cNvGrpSpPr/>
                <p:nvPr/>
              </p:nvGrpSpPr>
              <p:grpSpPr>
                <a:xfrm>
                  <a:off x="6172200" y="1981200"/>
                  <a:ext cx="458449" cy="1231692"/>
                  <a:chOff x="6172200" y="1981200"/>
                  <a:chExt cx="458449" cy="1231692"/>
                </a:xfrm>
              </p:grpSpPr>
              <p:sp>
                <p:nvSpPr>
                  <p:cNvPr id="770" name="Diamond 769">
                    <a:extLst>
                      <a:ext uri="{FF2B5EF4-FFF2-40B4-BE49-F238E27FC236}">
                        <a16:creationId xmlns:a16="http://schemas.microsoft.com/office/drawing/2014/main" id="{10841930-E9C8-A143-8D1C-C0C088892F07}"/>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1" name="Diamond 770">
                    <a:extLst>
                      <a:ext uri="{FF2B5EF4-FFF2-40B4-BE49-F238E27FC236}">
                        <a16:creationId xmlns:a16="http://schemas.microsoft.com/office/drawing/2014/main" id="{35CF9E04-F5D0-57DB-5955-C31E27444B58}"/>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57" name="Group 12">
                <a:extLst>
                  <a:ext uri="{FF2B5EF4-FFF2-40B4-BE49-F238E27FC236}">
                    <a16:creationId xmlns:a16="http://schemas.microsoft.com/office/drawing/2014/main" id="{FD9AD2BF-8810-BAEF-3F2C-5529D25ED36B}"/>
                  </a:ext>
                </a:extLst>
              </p:cNvPr>
              <p:cNvGrpSpPr/>
              <p:nvPr/>
            </p:nvGrpSpPr>
            <p:grpSpPr>
              <a:xfrm>
                <a:off x="5732489" y="2714469"/>
                <a:ext cx="1371600" cy="1765092"/>
                <a:chOff x="5715000" y="1447800"/>
                <a:chExt cx="1371600" cy="1765092"/>
              </a:xfrm>
            </p:grpSpPr>
            <p:sp>
              <p:nvSpPr>
                <p:cNvPr id="764" name="Multiply 180">
                  <a:extLst>
                    <a:ext uri="{FF2B5EF4-FFF2-40B4-BE49-F238E27FC236}">
                      <a16:creationId xmlns:a16="http://schemas.microsoft.com/office/drawing/2014/main" id="{94AB68F9-5319-CC71-4EB6-3F39E96F799F}"/>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5" name="Group 7">
                  <a:extLst>
                    <a:ext uri="{FF2B5EF4-FFF2-40B4-BE49-F238E27FC236}">
                      <a16:creationId xmlns:a16="http://schemas.microsoft.com/office/drawing/2014/main" id="{0E0CC8BC-6824-6789-3C4F-08FA662F5531}"/>
                    </a:ext>
                  </a:extLst>
                </p:cNvPr>
                <p:cNvGrpSpPr/>
                <p:nvPr/>
              </p:nvGrpSpPr>
              <p:grpSpPr>
                <a:xfrm>
                  <a:off x="6172200" y="1981200"/>
                  <a:ext cx="458449" cy="1231692"/>
                  <a:chOff x="6172200" y="1981200"/>
                  <a:chExt cx="458449" cy="1231692"/>
                </a:xfrm>
              </p:grpSpPr>
              <p:sp>
                <p:nvSpPr>
                  <p:cNvPr id="766" name="Diamond 765">
                    <a:extLst>
                      <a:ext uri="{FF2B5EF4-FFF2-40B4-BE49-F238E27FC236}">
                        <a16:creationId xmlns:a16="http://schemas.microsoft.com/office/drawing/2014/main" id="{6371B381-A766-5C1A-ACBD-323378E3E4B5}"/>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7" name="Diamond 766">
                    <a:extLst>
                      <a:ext uri="{FF2B5EF4-FFF2-40B4-BE49-F238E27FC236}">
                        <a16:creationId xmlns:a16="http://schemas.microsoft.com/office/drawing/2014/main" id="{E6FF611F-B8AD-E858-0714-AACE29D89A98}"/>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58" name="Group 17">
                <a:extLst>
                  <a:ext uri="{FF2B5EF4-FFF2-40B4-BE49-F238E27FC236}">
                    <a16:creationId xmlns:a16="http://schemas.microsoft.com/office/drawing/2014/main" id="{F0FCDA27-EB6E-1C8D-0B4D-40312C6EEEB5}"/>
                  </a:ext>
                </a:extLst>
              </p:cNvPr>
              <p:cNvGrpSpPr/>
              <p:nvPr/>
            </p:nvGrpSpPr>
            <p:grpSpPr>
              <a:xfrm>
                <a:off x="5747479" y="3968646"/>
                <a:ext cx="1371600" cy="1765092"/>
                <a:chOff x="5715000" y="1447800"/>
                <a:chExt cx="1371600" cy="1765092"/>
              </a:xfrm>
            </p:grpSpPr>
            <p:sp>
              <p:nvSpPr>
                <p:cNvPr id="760" name="Multiply 176">
                  <a:extLst>
                    <a:ext uri="{FF2B5EF4-FFF2-40B4-BE49-F238E27FC236}">
                      <a16:creationId xmlns:a16="http://schemas.microsoft.com/office/drawing/2014/main" id="{A9493010-52D4-D604-B112-726269BDDCFC}"/>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1" name="Group 30">
                  <a:extLst>
                    <a:ext uri="{FF2B5EF4-FFF2-40B4-BE49-F238E27FC236}">
                      <a16:creationId xmlns:a16="http://schemas.microsoft.com/office/drawing/2014/main" id="{6DB2554D-37B6-85D9-9684-FA1C5BA7536B}"/>
                    </a:ext>
                  </a:extLst>
                </p:cNvPr>
                <p:cNvGrpSpPr/>
                <p:nvPr/>
              </p:nvGrpSpPr>
              <p:grpSpPr>
                <a:xfrm>
                  <a:off x="6172200" y="1981200"/>
                  <a:ext cx="458449" cy="1231692"/>
                  <a:chOff x="6172200" y="1981200"/>
                  <a:chExt cx="458449" cy="1231692"/>
                </a:xfrm>
              </p:grpSpPr>
              <p:sp>
                <p:nvSpPr>
                  <p:cNvPr id="762" name="Diamond 761">
                    <a:extLst>
                      <a:ext uri="{FF2B5EF4-FFF2-40B4-BE49-F238E27FC236}">
                        <a16:creationId xmlns:a16="http://schemas.microsoft.com/office/drawing/2014/main" id="{F13C5569-1F64-1145-C75D-A800255F43C3}"/>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 name="Diamond 762">
                    <a:extLst>
                      <a:ext uri="{FF2B5EF4-FFF2-40B4-BE49-F238E27FC236}">
                        <a16:creationId xmlns:a16="http://schemas.microsoft.com/office/drawing/2014/main" id="{B7BD0C49-3DAF-B37A-9835-3C1A0DBAACE6}"/>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59" name="Diamond 758">
                <a:extLst>
                  <a:ext uri="{FF2B5EF4-FFF2-40B4-BE49-F238E27FC236}">
                    <a16:creationId xmlns:a16="http://schemas.microsoft.com/office/drawing/2014/main" id="{81072BFF-BA37-2864-C39C-A0BF3022CF4A}"/>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3" name="Trapezoid 662">
              <a:extLst>
                <a:ext uri="{FF2B5EF4-FFF2-40B4-BE49-F238E27FC236}">
                  <a16:creationId xmlns:a16="http://schemas.microsoft.com/office/drawing/2014/main" id="{48C6E093-502F-B57E-6ED1-A2173BD749F9}"/>
                </a:ext>
              </a:extLst>
            </p:cNvPr>
            <p:cNvSpPr/>
            <p:nvPr/>
          </p:nvSpPr>
          <p:spPr>
            <a:xfrm>
              <a:off x="3150432" y="1828800"/>
              <a:ext cx="1371600" cy="2241030"/>
            </a:xfrm>
            <a:prstGeom prst="trapezoid">
              <a:avLst>
                <a:gd name="adj" fmla="val 25001"/>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4" name="Trapezoid 663">
              <a:extLst>
                <a:ext uri="{FF2B5EF4-FFF2-40B4-BE49-F238E27FC236}">
                  <a16:creationId xmlns:a16="http://schemas.microsoft.com/office/drawing/2014/main" id="{B786CFBC-14D5-B7E4-9AE6-A2D30E8EC9E1}"/>
                </a:ext>
              </a:extLst>
            </p:cNvPr>
            <p:cNvSpPr/>
            <p:nvPr/>
          </p:nvSpPr>
          <p:spPr>
            <a:xfrm rot="10800000">
              <a:off x="3666343" y="1863777"/>
              <a:ext cx="289810" cy="262328"/>
            </a:xfrm>
            <a:prstGeom prst="trapezoid">
              <a:avLst>
                <a:gd name="adj" fmla="val 0"/>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5" name="Group 23">
              <a:extLst>
                <a:ext uri="{FF2B5EF4-FFF2-40B4-BE49-F238E27FC236}">
                  <a16:creationId xmlns:a16="http://schemas.microsoft.com/office/drawing/2014/main" id="{BE3F85D8-869C-CEB3-1339-C8D22E1AE8DC}"/>
                </a:ext>
              </a:extLst>
            </p:cNvPr>
            <p:cNvGrpSpPr/>
            <p:nvPr/>
          </p:nvGrpSpPr>
          <p:grpSpPr>
            <a:xfrm>
              <a:off x="3429000" y="1828800"/>
              <a:ext cx="244840" cy="640830"/>
              <a:chOff x="5715000" y="1334125"/>
              <a:chExt cx="1404079" cy="4399613"/>
            </a:xfrm>
          </p:grpSpPr>
          <p:grpSp>
            <p:nvGrpSpPr>
              <p:cNvPr id="740" name="Group 11">
                <a:extLst>
                  <a:ext uri="{FF2B5EF4-FFF2-40B4-BE49-F238E27FC236}">
                    <a16:creationId xmlns:a16="http://schemas.microsoft.com/office/drawing/2014/main" id="{3E8E6348-BF5F-D040-D9AE-A625E900BD79}"/>
                  </a:ext>
                </a:extLst>
              </p:cNvPr>
              <p:cNvGrpSpPr/>
              <p:nvPr/>
            </p:nvGrpSpPr>
            <p:grpSpPr>
              <a:xfrm>
                <a:off x="5715000" y="1447800"/>
                <a:ext cx="1371600" cy="1765092"/>
                <a:chOff x="5715000" y="1447800"/>
                <a:chExt cx="1371600" cy="1765092"/>
              </a:xfrm>
            </p:grpSpPr>
            <p:sp>
              <p:nvSpPr>
                <p:cNvPr id="752" name="Multiply 4">
                  <a:extLst>
                    <a:ext uri="{FF2B5EF4-FFF2-40B4-BE49-F238E27FC236}">
                      <a16:creationId xmlns:a16="http://schemas.microsoft.com/office/drawing/2014/main" id="{267A52AE-B22E-1D72-0E9C-65253B920BEA}"/>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3" name="Group 7">
                  <a:extLst>
                    <a:ext uri="{FF2B5EF4-FFF2-40B4-BE49-F238E27FC236}">
                      <a16:creationId xmlns:a16="http://schemas.microsoft.com/office/drawing/2014/main" id="{46627BBF-B3C9-C302-BE9F-1D064191BE8D}"/>
                    </a:ext>
                  </a:extLst>
                </p:cNvPr>
                <p:cNvGrpSpPr/>
                <p:nvPr/>
              </p:nvGrpSpPr>
              <p:grpSpPr>
                <a:xfrm>
                  <a:off x="6172200" y="1981200"/>
                  <a:ext cx="458449" cy="1231692"/>
                  <a:chOff x="6172200" y="1981200"/>
                  <a:chExt cx="458449" cy="1231692"/>
                </a:xfrm>
              </p:grpSpPr>
              <p:sp>
                <p:nvSpPr>
                  <p:cNvPr id="754" name="Diamond 5">
                    <a:extLst>
                      <a:ext uri="{FF2B5EF4-FFF2-40B4-BE49-F238E27FC236}">
                        <a16:creationId xmlns:a16="http://schemas.microsoft.com/office/drawing/2014/main" id="{D9EDE882-FB46-D6CA-B58E-10578C5C15A7}"/>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 name="Diamond 6">
                    <a:extLst>
                      <a:ext uri="{FF2B5EF4-FFF2-40B4-BE49-F238E27FC236}">
                        <a16:creationId xmlns:a16="http://schemas.microsoft.com/office/drawing/2014/main" id="{516FEA95-0E54-BCE4-6270-F26031070A28}"/>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41" name="Group 12">
                <a:extLst>
                  <a:ext uri="{FF2B5EF4-FFF2-40B4-BE49-F238E27FC236}">
                    <a16:creationId xmlns:a16="http://schemas.microsoft.com/office/drawing/2014/main" id="{B9B4AC37-D700-10E5-5515-42448AE2EB5E}"/>
                  </a:ext>
                </a:extLst>
              </p:cNvPr>
              <p:cNvGrpSpPr/>
              <p:nvPr/>
            </p:nvGrpSpPr>
            <p:grpSpPr>
              <a:xfrm>
                <a:off x="5732489" y="2714469"/>
                <a:ext cx="1371600" cy="1765092"/>
                <a:chOff x="5715000" y="1447800"/>
                <a:chExt cx="1371600" cy="1765092"/>
              </a:xfrm>
            </p:grpSpPr>
            <p:sp>
              <p:nvSpPr>
                <p:cNvPr id="748" name="Multiply 13">
                  <a:extLst>
                    <a:ext uri="{FF2B5EF4-FFF2-40B4-BE49-F238E27FC236}">
                      <a16:creationId xmlns:a16="http://schemas.microsoft.com/office/drawing/2014/main" id="{BFECEEFC-A11D-81CF-33E6-5756982C6FCD}"/>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9" name="Group 7">
                  <a:extLst>
                    <a:ext uri="{FF2B5EF4-FFF2-40B4-BE49-F238E27FC236}">
                      <a16:creationId xmlns:a16="http://schemas.microsoft.com/office/drawing/2014/main" id="{F5ED2548-8D71-FEB2-F468-71918AAB2CDA}"/>
                    </a:ext>
                  </a:extLst>
                </p:cNvPr>
                <p:cNvGrpSpPr/>
                <p:nvPr/>
              </p:nvGrpSpPr>
              <p:grpSpPr>
                <a:xfrm>
                  <a:off x="6172200" y="1981200"/>
                  <a:ext cx="458449" cy="1231692"/>
                  <a:chOff x="6172200" y="1981200"/>
                  <a:chExt cx="458449" cy="1231692"/>
                </a:xfrm>
              </p:grpSpPr>
              <p:sp>
                <p:nvSpPr>
                  <p:cNvPr id="750" name="Diamond 15">
                    <a:extLst>
                      <a:ext uri="{FF2B5EF4-FFF2-40B4-BE49-F238E27FC236}">
                        <a16:creationId xmlns:a16="http://schemas.microsoft.com/office/drawing/2014/main" id="{E797E35D-306F-433D-69F7-6AB2C5EA91DC}"/>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1" name="Diamond 16">
                    <a:extLst>
                      <a:ext uri="{FF2B5EF4-FFF2-40B4-BE49-F238E27FC236}">
                        <a16:creationId xmlns:a16="http://schemas.microsoft.com/office/drawing/2014/main" id="{ADCBDB81-EE71-62A1-5E3D-072A39280339}"/>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42" name="Group 17">
                <a:extLst>
                  <a:ext uri="{FF2B5EF4-FFF2-40B4-BE49-F238E27FC236}">
                    <a16:creationId xmlns:a16="http://schemas.microsoft.com/office/drawing/2014/main" id="{0C66D447-6A11-BD20-4CF2-D14D4B0942D7}"/>
                  </a:ext>
                </a:extLst>
              </p:cNvPr>
              <p:cNvGrpSpPr/>
              <p:nvPr/>
            </p:nvGrpSpPr>
            <p:grpSpPr>
              <a:xfrm>
                <a:off x="5747479" y="3968646"/>
                <a:ext cx="1371600" cy="1765092"/>
                <a:chOff x="5715000" y="1447800"/>
                <a:chExt cx="1371600" cy="1765092"/>
              </a:xfrm>
            </p:grpSpPr>
            <p:sp>
              <p:nvSpPr>
                <p:cNvPr id="744" name="Multiply 18">
                  <a:extLst>
                    <a:ext uri="{FF2B5EF4-FFF2-40B4-BE49-F238E27FC236}">
                      <a16:creationId xmlns:a16="http://schemas.microsoft.com/office/drawing/2014/main" id="{C22CE716-06B4-AC03-380E-DF090929022E}"/>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5" name="Group 7">
                  <a:extLst>
                    <a:ext uri="{FF2B5EF4-FFF2-40B4-BE49-F238E27FC236}">
                      <a16:creationId xmlns:a16="http://schemas.microsoft.com/office/drawing/2014/main" id="{07A550C6-C761-4DD4-030C-BFED4D00DFBD}"/>
                    </a:ext>
                  </a:extLst>
                </p:cNvPr>
                <p:cNvGrpSpPr/>
                <p:nvPr/>
              </p:nvGrpSpPr>
              <p:grpSpPr>
                <a:xfrm>
                  <a:off x="6172200" y="1981200"/>
                  <a:ext cx="458449" cy="1231692"/>
                  <a:chOff x="6172200" y="1981200"/>
                  <a:chExt cx="458449" cy="1231692"/>
                </a:xfrm>
              </p:grpSpPr>
              <p:sp>
                <p:nvSpPr>
                  <p:cNvPr id="746" name="Diamond 20">
                    <a:extLst>
                      <a:ext uri="{FF2B5EF4-FFF2-40B4-BE49-F238E27FC236}">
                        <a16:creationId xmlns:a16="http://schemas.microsoft.com/office/drawing/2014/main" id="{D119165C-B30A-71DE-05F2-73CA087AC8F7}"/>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 name="Diamond 21">
                    <a:extLst>
                      <a:ext uri="{FF2B5EF4-FFF2-40B4-BE49-F238E27FC236}">
                        <a16:creationId xmlns:a16="http://schemas.microsoft.com/office/drawing/2014/main" id="{9E976871-027A-3798-3DEF-48A6A11D750B}"/>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43" name="Diamond 742">
                <a:extLst>
                  <a:ext uri="{FF2B5EF4-FFF2-40B4-BE49-F238E27FC236}">
                    <a16:creationId xmlns:a16="http://schemas.microsoft.com/office/drawing/2014/main" id="{DDED84D0-B516-153A-5F45-AD35EDD4F894}"/>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6" name="Group 24">
              <a:extLst>
                <a:ext uri="{FF2B5EF4-FFF2-40B4-BE49-F238E27FC236}">
                  <a16:creationId xmlns:a16="http://schemas.microsoft.com/office/drawing/2014/main" id="{C4C89FA2-96EB-0DE6-2590-582C1621D5DA}"/>
                </a:ext>
              </a:extLst>
            </p:cNvPr>
            <p:cNvGrpSpPr/>
            <p:nvPr/>
          </p:nvGrpSpPr>
          <p:grpSpPr>
            <a:xfrm>
              <a:off x="3911183" y="1831298"/>
              <a:ext cx="244840" cy="640830"/>
              <a:chOff x="5715000" y="1334125"/>
              <a:chExt cx="1404079" cy="4399613"/>
            </a:xfrm>
          </p:grpSpPr>
          <p:grpSp>
            <p:nvGrpSpPr>
              <p:cNvPr id="724" name="Group 11">
                <a:extLst>
                  <a:ext uri="{FF2B5EF4-FFF2-40B4-BE49-F238E27FC236}">
                    <a16:creationId xmlns:a16="http://schemas.microsoft.com/office/drawing/2014/main" id="{51CB54F5-5AA2-6114-8325-2869E5746495}"/>
                  </a:ext>
                </a:extLst>
              </p:cNvPr>
              <p:cNvGrpSpPr/>
              <p:nvPr/>
            </p:nvGrpSpPr>
            <p:grpSpPr>
              <a:xfrm>
                <a:off x="5715000" y="1447800"/>
                <a:ext cx="1371600" cy="1765092"/>
                <a:chOff x="5715000" y="1447800"/>
                <a:chExt cx="1371600" cy="1765092"/>
              </a:xfrm>
            </p:grpSpPr>
            <p:sp>
              <p:nvSpPr>
                <p:cNvPr id="736" name="Multiply 4">
                  <a:extLst>
                    <a:ext uri="{FF2B5EF4-FFF2-40B4-BE49-F238E27FC236}">
                      <a16:creationId xmlns:a16="http://schemas.microsoft.com/office/drawing/2014/main" id="{F62CFDC1-76D4-F401-6D8E-73500419A1D2}"/>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7" name="Group 7">
                  <a:extLst>
                    <a:ext uri="{FF2B5EF4-FFF2-40B4-BE49-F238E27FC236}">
                      <a16:creationId xmlns:a16="http://schemas.microsoft.com/office/drawing/2014/main" id="{E935D76D-D1F2-5BD1-2973-B13304BEA492}"/>
                    </a:ext>
                  </a:extLst>
                </p:cNvPr>
                <p:cNvGrpSpPr/>
                <p:nvPr/>
              </p:nvGrpSpPr>
              <p:grpSpPr>
                <a:xfrm>
                  <a:off x="6172200" y="1981200"/>
                  <a:ext cx="458449" cy="1231692"/>
                  <a:chOff x="6172200" y="1981200"/>
                  <a:chExt cx="458449" cy="1231692"/>
                </a:xfrm>
              </p:grpSpPr>
              <p:sp>
                <p:nvSpPr>
                  <p:cNvPr id="738" name="Diamond 737">
                    <a:extLst>
                      <a:ext uri="{FF2B5EF4-FFF2-40B4-BE49-F238E27FC236}">
                        <a16:creationId xmlns:a16="http://schemas.microsoft.com/office/drawing/2014/main" id="{F592B5F2-09C4-8251-5603-26679E201ECF}"/>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9" name="Diamond 40">
                    <a:extLst>
                      <a:ext uri="{FF2B5EF4-FFF2-40B4-BE49-F238E27FC236}">
                        <a16:creationId xmlns:a16="http://schemas.microsoft.com/office/drawing/2014/main" id="{E26CAC58-2D23-A9DC-65E6-04799436F4C8}"/>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5" name="Group 12">
                <a:extLst>
                  <a:ext uri="{FF2B5EF4-FFF2-40B4-BE49-F238E27FC236}">
                    <a16:creationId xmlns:a16="http://schemas.microsoft.com/office/drawing/2014/main" id="{3D11FE5B-65D4-6FCE-AAC1-E9A6A1B91151}"/>
                  </a:ext>
                </a:extLst>
              </p:cNvPr>
              <p:cNvGrpSpPr/>
              <p:nvPr/>
            </p:nvGrpSpPr>
            <p:grpSpPr>
              <a:xfrm>
                <a:off x="5732489" y="2714469"/>
                <a:ext cx="1371600" cy="1765092"/>
                <a:chOff x="5715000" y="1447800"/>
                <a:chExt cx="1371600" cy="1765092"/>
              </a:xfrm>
            </p:grpSpPr>
            <p:sp>
              <p:nvSpPr>
                <p:cNvPr id="732" name="Multiply 33">
                  <a:extLst>
                    <a:ext uri="{FF2B5EF4-FFF2-40B4-BE49-F238E27FC236}">
                      <a16:creationId xmlns:a16="http://schemas.microsoft.com/office/drawing/2014/main" id="{DBB2F7BF-9FA9-BC26-AE7F-01D422AFEF77}"/>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3" name="Group 7">
                  <a:extLst>
                    <a:ext uri="{FF2B5EF4-FFF2-40B4-BE49-F238E27FC236}">
                      <a16:creationId xmlns:a16="http://schemas.microsoft.com/office/drawing/2014/main" id="{2A7E22AE-01BE-4E19-A783-5947A053CAFE}"/>
                    </a:ext>
                  </a:extLst>
                </p:cNvPr>
                <p:cNvGrpSpPr/>
                <p:nvPr/>
              </p:nvGrpSpPr>
              <p:grpSpPr>
                <a:xfrm>
                  <a:off x="6172200" y="1981200"/>
                  <a:ext cx="458449" cy="1231692"/>
                  <a:chOff x="6172200" y="1981200"/>
                  <a:chExt cx="458449" cy="1231692"/>
                </a:xfrm>
              </p:grpSpPr>
              <p:sp>
                <p:nvSpPr>
                  <p:cNvPr id="734" name="Diamond 733">
                    <a:extLst>
                      <a:ext uri="{FF2B5EF4-FFF2-40B4-BE49-F238E27FC236}">
                        <a16:creationId xmlns:a16="http://schemas.microsoft.com/office/drawing/2014/main" id="{04E3FB86-CC5A-54E9-723F-E157766AD8C9}"/>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Diamond 734">
                    <a:extLst>
                      <a:ext uri="{FF2B5EF4-FFF2-40B4-BE49-F238E27FC236}">
                        <a16:creationId xmlns:a16="http://schemas.microsoft.com/office/drawing/2014/main" id="{75C89DFF-3E10-EF24-13E2-49B17D57D1D8}"/>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6" name="Group 17">
                <a:extLst>
                  <a:ext uri="{FF2B5EF4-FFF2-40B4-BE49-F238E27FC236}">
                    <a16:creationId xmlns:a16="http://schemas.microsoft.com/office/drawing/2014/main" id="{61E1AC69-35A3-7CDE-0D8C-412C3A81A1D2}"/>
                  </a:ext>
                </a:extLst>
              </p:cNvPr>
              <p:cNvGrpSpPr/>
              <p:nvPr/>
            </p:nvGrpSpPr>
            <p:grpSpPr>
              <a:xfrm>
                <a:off x="5747479" y="3968646"/>
                <a:ext cx="1371600" cy="1765092"/>
                <a:chOff x="5715000" y="1447800"/>
                <a:chExt cx="1371600" cy="1765092"/>
              </a:xfrm>
            </p:grpSpPr>
            <p:sp>
              <p:nvSpPr>
                <p:cNvPr id="728" name="Multiply 29">
                  <a:extLst>
                    <a:ext uri="{FF2B5EF4-FFF2-40B4-BE49-F238E27FC236}">
                      <a16:creationId xmlns:a16="http://schemas.microsoft.com/office/drawing/2014/main" id="{46DFDB6E-9113-2025-39F7-5B876346E907}"/>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9" name="Group 30">
                  <a:extLst>
                    <a:ext uri="{FF2B5EF4-FFF2-40B4-BE49-F238E27FC236}">
                      <a16:creationId xmlns:a16="http://schemas.microsoft.com/office/drawing/2014/main" id="{A272484F-786F-7A75-5C8C-CF1F03723246}"/>
                    </a:ext>
                  </a:extLst>
                </p:cNvPr>
                <p:cNvGrpSpPr/>
                <p:nvPr/>
              </p:nvGrpSpPr>
              <p:grpSpPr>
                <a:xfrm>
                  <a:off x="6172200" y="1981200"/>
                  <a:ext cx="458449" cy="1231692"/>
                  <a:chOff x="6172200" y="1981200"/>
                  <a:chExt cx="458449" cy="1231692"/>
                </a:xfrm>
              </p:grpSpPr>
              <p:sp>
                <p:nvSpPr>
                  <p:cNvPr id="730" name="Diamond 729">
                    <a:extLst>
                      <a:ext uri="{FF2B5EF4-FFF2-40B4-BE49-F238E27FC236}">
                        <a16:creationId xmlns:a16="http://schemas.microsoft.com/office/drawing/2014/main" id="{2F9B7E5B-F07B-DB26-DBD1-297B624B954D}"/>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1" name="Diamond 730">
                    <a:extLst>
                      <a:ext uri="{FF2B5EF4-FFF2-40B4-BE49-F238E27FC236}">
                        <a16:creationId xmlns:a16="http://schemas.microsoft.com/office/drawing/2014/main" id="{2654B10A-13F9-C654-2345-32F1BAC5B868}"/>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27" name="Diamond 726">
                <a:extLst>
                  <a:ext uri="{FF2B5EF4-FFF2-40B4-BE49-F238E27FC236}">
                    <a16:creationId xmlns:a16="http://schemas.microsoft.com/office/drawing/2014/main" id="{5009DA2B-314B-B6F3-2771-4A2266DA595F}"/>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7" name="Group 41">
              <a:extLst>
                <a:ext uri="{FF2B5EF4-FFF2-40B4-BE49-F238E27FC236}">
                  <a16:creationId xmlns:a16="http://schemas.microsoft.com/office/drawing/2014/main" id="{2E579D7D-D9FA-04D9-3F8E-A5A4A52A4AF8}"/>
                </a:ext>
              </a:extLst>
            </p:cNvPr>
            <p:cNvGrpSpPr/>
            <p:nvPr/>
          </p:nvGrpSpPr>
          <p:grpSpPr>
            <a:xfrm>
              <a:off x="3613878" y="2118609"/>
              <a:ext cx="244840" cy="640830"/>
              <a:chOff x="5715000" y="1334125"/>
              <a:chExt cx="1404079" cy="4399613"/>
            </a:xfrm>
          </p:grpSpPr>
          <p:grpSp>
            <p:nvGrpSpPr>
              <p:cNvPr id="708" name="Group 11">
                <a:extLst>
                  <a:ext uri="{FF2B5EF4-FFF2-40B4-BE49-F238E27FC236}">
                    <a16:creationId xmlns:a16="http://schemas.microsoft.com/office/drawing/2014/main" id="{D644CD83-0735-7146-33D6-211D6A5A4FE6}"/>
                  </a:ext>
                </a:extLst>
              </p:cNvPr>
              <p:cNvGrpSpPr/>
              <p:nvPr/>
            </p:nvGrpSpPr>
            <p:grpSpPr>
              <a:xfrm>
                <a:off x="5715000" y="1447800"/>
                <a:ext cx="1371600" cy="1765092"/>
                <a:chOff x="5715000" y="1447800"/>
                <a:chExt cx="1371600" cy="1765092"/>
              </a:xfrm>
            </p:grpSpPr>
            <p:sp>
              <p:nvSpPr>
                <p:cNvPr id="720" name="Multiply 4">
                  <a:extLst>
                    <a:ext uri="{FF2B5EF4-FFF2-40B4-BE49-F238E27FC236}">
                      <a16:creationId xmlns:a16="http://schemas.microsoft.com/office/drawing/2014/main" id="{4988A267-979B-5762-57D2-0F304DBD7AD5}"/>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1" name="Group 7">
                  <a:extLst>
                    <a:ext uri="{FF2B5EF4-FFF2-40B4-BE49-F238E27FC236}">
                      <a16:creationId xmlns:a16="http://schemas.microsoft.com/office/drawing/2014/main" id="{7FF164B3-67C8-195A-03FE-E04897496FD3}"/>
                    </a:ext>
                  </a:extLst>
                </p:cNvPr>
                <p:cNvGrpSpPr/>
                <p:nvPr/>
              </p:nvGrpSpPr>
              <p:grpSpPr>
                <a:xfrm>
                  <a:off x="6172200" y="1981200"/>
                  <a:ext cx="458449" cy="1231692"/>
                  <a:chOff x="6172200" y="1981200"/>
                  <a:chExt cx="458449" cy="1231692"/>
                </a:xfrm>
              </p:grpSpPr>
              <p:sp>
                <p:nvSpPr>
                  <p:cNvPr id="722" name="Diamond 56">
                    <a:extLst>
                      <a:ext uri="{FF2B5EF4-FFF2-40B4-BE49-F238E27FC236}">
                        <a16:creationId xmlns:a16="http://schemas.microsoft.com/office/drawing/2014/main" id="{2522DC70-581A-F134-77CA-F5DDB7876298}"/>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3" name="Diamond 57">
                    <a:extLst>
                      <a:ext uri="{FF2B5EF4-FFF2-40B4-BE49-F238E27FC236}">
                        <a16:creationId xmlns:a16="http://schemas.microsoft.com/office/drawing/2014/main" id="{BDD2BE03-4EAA-A05D-557F-55A8078ABDE4}"/>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09" name="Group 12">
                <a:extLst>
                  <a:ext uri="{FF2B5EF4-FFF2-40B4-BE49-F238E27FC236}">
                    <a16:creationId xmlns:a16="http://schemas.microsoft.com/office/drawing/2014/main" id="{5CF88B1F-FF9F-D190-E13D-626A7E8F5D73}"/>
                  </a:ext>
                </a:extLst>
              </p:cNvPr>
              <p:cNvGrpSpPr/>
              <p:nvPr/>
            </p:nvGrpSpPr>
            <p:grpSpPr>
              <a:xfrm>
                <a:off x="5732489" y="2714469"/>
                <a:ext cx="1371600" cy="1765092"/>
                <a:chOff x="5715000" y="1447800"/>
                <a:chExt cx="1371600" cy="1765092"/>
              </a:xfrm>
            </p:grpSpPr>
            <p:sp>
              <p:nvSpPr>
                <p:cNvPr id="716" name="Multiply 132">
                  <a:extLst>
                    <a:ext uri="{FF2B5EF4-FFF2-40B4-BE49-F238E27FC236}">
                      <a16:creationId xmlns:a16="http://schemas.microsoft.com/office/drawing/2014/main" id="{BFDFF3BD-D369-7FE8-F62F-70AB724826D3}"/>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7" name="Group 7">
                  <a:extLst>
                    <a:ext uri="{FF2B5EF4-FFF2-40B4-BE49-F238E27FC236}">
                      <a16:creationId xmlns:a16="http://schemas.microsoft.com/office/drawing/2014/main" id="{6EC42D8B-4B77-052E-9516-6934DA3714A7}"/>
                    </a:ext>
                  </a:extLst>
                </p:cNvPr>
                <p:cNvGrpSpPr/>
                <p:nvPr/>
              </p:nvGrpSpPr>
              <p:grpSpPr>
                <a:xfrm>
                  <a:off x="6172200" y="1981200"/>
                  <a:ext cx="458449" cy="1231692"/>
                  <a:chOff x="6172200" y="1981200"/>
                  <a:chExt cx="458449" cy="1231692"/>
                </a:xfrm>
              </p:grpSpPr>
              <p:sp>
                <p:nvSpPr>
                  <p:cNvPr id="718" name="Diamond 717">
                    <a:extLst>
                      <a:ext uri="{FF2B5EF4-FFF2-40B4-BE49-F238E27FC236}">
                        <a16:creationId xmlns:a16="http://schemas.microsoft.com/office/drawing/2014/main" id="{EA6A1607-921F-6517-6099-C9F3B519ACAF}"/>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 name="Diamond 53">
                    <a:extLst>
                      <a:ext uri="{FF2B5EF4-FFF2-40B4-BE49-F238E27FC236}">
                        <a16:creationId xmlns:a16="http://schemas.microsoft.com/office/drawing/2014/main" id="{AE3D8CF9-7AF4-1875-22A2-FFD3B0EF167A}"/>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10" name="Group 17">
                <a:extLst>
                  <a:ext uri="{FF2B5EF4-FFF2-40B4-BE49-F238E27FC236}">
                    <a16:creationId xmlns:a16="http://schemas.microsoft.com/office/drawing/2014/main" id="{09997DC2-BC98-CF01-B3AB-79B3034C8B77}"/>
                  </a:ext>
                </a:extLst>
              </p:cNvPr>
              <p:cNvGrpSpPr/>
              <p:nvPr/>
            </p:nvGrpSpPr>
            <p:grpSpPr>
              <a:xfrm>
                <a:off x="5747479" y="3968646"/>
                <a:ext cx="1371600" cy="1765092"/>
                <a:chOff x="5715000" y="1447800"/>
                <a:chExt cx="1371600" cy="1765092"/>
              </a:xfrm>
            </p:grpSpPr>
            <p:sp>
              <p:nvSpPr>
                <p:cNvPr id="712" name="Multiply 128">
                  <a:extLst>
                    <a:ext uri="{FF2B5EF4-FFF2-40B4-BE49-F238E27FC236}">
                      <a16:creationId xmlns:a16="http://schemas.microsoft.com/office/drawing/2014/main" id="{6449970D-8B5E-2545-33DF-F1E99F2C1164}"/>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3" name="Group 30">
                  <a:extLst>
                    <a:ext uri="{FF2B5EF4-FFF2-40B4-BE49-F238E27FC236}">
                      <a16:creationId xmlns:a16="http://schemas.microsoft.com/office/drawing/2014/main" id="{7A887A38-D9D0-528E-6EA9-54607F5B3426}"/>
                    </a:ext>
                  </a:extLst>
                </p:cNvPr>
                <p:cNvGrpSpPr/>
                <p:nvPr/>
              </p:nvGrpSpPr>
              <p:grpSpPr>
                <a:xfrm>
                  <a:off x="6172200" y="1981200"/>
                  <a:ext cx="458449" cy="1231692"/>
                  <a:chOff x="6172200" y="1981200"/>
                  <a:chExt cx="458449" cy="1231692"/>
                </a:xfrm>
              </p:grpSpPr>
              <p:sp>
                <p:nvSpPr>
                  <p:cNvPr id="714" name="Diamond 713">
                    <a:extLst>
                      <a:ext uri="{FF2B5EF4-FFF2-40B4-BE49-F238E27FC236}">
                        <a16:creationId xmlns:a16="http://schemas.microsoft.com/office/drawing/2014/main" id="{AFEB9F85-7825-B321-9BDB-BB9B675E58F7}"/>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 name="Diamond 49">
                    <a:extLst>
                      <a:ext uri="{FF2B5EF4-FFF2-40B4-BE49-F238E27FC236}">
                        <a16:creationId xmlns:a16="http://schemas.microsoft.com/office/drawing/2014/main" id="{751288B2-BA87-3068-8E3C-50B100E7BDF0}"/>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11" name="Diamond 45">
                <a:extLst>
                  <a:ext uri="{FF2B5EF4-FFF2-40B4-BE49-F238E27FC236}">
                    <a16:creationId xmlns:a16="http://schemas.microsoft.com/office/drawing/2014/main" id="{4FFF73DE-652C-9EF5-3A04-9EE92498CC6D}"/>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8" name="Group 58">
              <a:extLst>
                <a:ext uri="{FF2B5EF4-FFF2-40B4-BE49-F238E27FC236}">
                  <a16:creationId xmlns:a16="http://schemas.microsoft.com/office/drawing/2014/main" id="{7A2E4AA3-00CD-AD62-2649-E58434DD828E}"/>
                </a:ext>
              </a:extLst>
            </p:cNvPr>
            <p:cNvGrpSpPr/>
            <p:nvPr/>
          </p:nvGrpSpPr>
          <p:grpSpPr>
            <a:xfrm>
              <a:off x="3793760" y="2118609"/>
              <a:ext cx="244840" cy="640830"/>
              <a:chOff x="5715000" y="1334125"/>
              <a:chExt cx="1404079" cy="4399613"/>
            </a:xfrm>
          </p:grpSpPr>
          <p:grpSp>
            <p:nvGrpSpPr>
              <p:cNvPr id="692" name="Group 11">
                <a:extLst>
                  <a:ext uri="{FF2B5EF4-FFF2-40B4-BE49-F238E27FC236}">
                    <a16:creationId xmlns:a16="http://schemas.microsoft.com/office/drawing/2014/main" id="{69BFB3E7-41D2-8745-9CEF-0825F931D26C}"/>
                  </a:ext>
                </a:extLst>
              </p:cNvPr>
              <p:cNvGrpSpPr/>
              <p:nvPr/>
            </p:nvGrpSpPr>
            <p:grpSpPr>
              <a:xfrm>
                <a:off x="5715000" y="1447800"/>
                <a:ext cx="1371600" cy="1765092"/>
                <a:chOff x="5715000" y="1447800"/>
                <a:chExt cx="1371600" cy="1765092"/>
              </a:xfrm>
            </p:grpSpPr>
            <p:sp>
              <p:nvSpPr>
                <p:cNvPr id="704" name="Multiply 4">
                  <a:extLst>
                    <a:ext uri="{FF2B5EF4-FFF2-40B4-BE49-F238E27FC236}">
                      <a16:creationId xmlns:a16="http://schemas.microsoft.com/office/drawing/2014/main" id="{2A0EF62D-E4BA-7E83-FF70-3559A28BC5E4}"/>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5" name="Group 7">
                  <a:extLst>
                    <a:ext uri="{FF2B5EF4-FFF2-40B4-BE49-F238E27FC236}">
                      <a16:creationId xmlns:a16="http://schemas.microsoft.com/office/drawing/2014/main" id="{5CB4C0AB-8E33-1CED-7FFF-A51FE3D1EB93}"/>
                    </a:ext>
                  </a:extLst>
                </p:cNvPr>
                <p:cNvGrpSpPr/>
                <p:nvPr/>
              </p:nvGrpSpPr>
              <p:grpSpPr>
                <a:xfrm>
                  <a:off x="6172200" y="1981200"/>
                  <a:ext cx="458449" cy="1231692"/>
                  <a:chOff x="6172200" y="1981200"/>
                  <a:chExt cx="458449" cy="1231692"/>
                </a:xfrm>
              </p:grpSpPr>
              <p:sp>
                <p:nvSpPr>
                  <p:cNvPr id="706" name="Diamond 705">
                    <a:extLst>
                      <a:ext uri="{FF2B5EF4-FFF2-40B4-BE49-F238E27FC236}">
                        <a16:creationId xmlns:a16="http://schemas.microsoft.com/office/drawing/2014/main" id="{40AE0301-2CDF-A453-8D4D-FDA6C075289C}"/>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7" name="Diamond 706">
                    <a:extLst>
                      <a:ext uri="{FF2B5EF4-FFF2-40B4-BE49-F238E27FC236}">
                        <a16:creationId xmlns:a16="http://schemas.microsoft.com/office/drawing/2014/main" id="{0FA7C47C-D468-6296-D9E0-FBC80BCC6D7E}"/>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93" name="Group 12">
                <a:extLst>
                  <a:ext uri="{FF2B5EF4-FFF2-40B4-BE49-F238E27FC236}">
                    <a16:creationId xmlns:a16="http://schemas.microsoft.com/office/drawing/2014/main" id="{9D03562C-18BD-B31F-468C-2664B6822C03}"/>
                  </a:ext>
                </a:extLst>
              </p:cNvPr>
              <p:cNvGrpSpPr/>
              <p:nvPr/>
            </p:nvGrpSpPr>
            <p:grpSpPr>
              <a:xfrm>
                <a:off x="5732489" y="2714469"/>
                <a:ext cx="1371600" cy="1765092"/>
                <a:chOff x="5715000" y="1447800"/>
                <a:chExt cx="1371600" cy="1765092"/>
              </a:xfrm>
            </p:grpSpPr>
            <p:sp>
              <p:nvSpPr>
                <p:cNvPr id="700" name="Multiply 116">
                  <a:extLst>
                    <a:ext uri="{FF2B5EF4-FFF2-40B4-BE49-F238E27FC236}">
                      <a16:creationId xmlns:a16="http://schemas.microsoft.com/office/drawing/2014/main" id="{84F23976-5EDA-A5E6-A635-3763805431BE}"/>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1" name="Group 7">
                  <a:extLst>
                    <a:ext uri="{FF2B5EF4-FFF2-40B4-BE49-F238E27FC236}">
                      <a16:creationId xmlns:a16="http://schemas.microsoft.com/office/drawing/2014/main" id="{5FF2CCA9-F33C-65AA-BEBF-7F47776A00FC}"/>
                    </a:ext>
                  </a:extLst>
                </p:cNvPr>
                <p:cNvGrpSpPr/>
                <p:nvPr/>
              </p:nvGrpSpPr>
              <p:grpSpPr>
                <a:xfrm>
                  <a:off x="6172200" y="1981200"/>
                  <a:ext cx="458449" cy="1231692"/>
                  <a:chOff x="6172200" y="1981200"/>
                  <a:chExt cx="458449" cy="1231692"/>
                </a:xfrm>
              </p:grpSpPr>
              <p:sp>
                <p:nvSpPr>
                  <p:cNvPr id="702" name="Diamond 701">
                    <a:extLst>
                      <a:ext uri="{FF2B5EF4-FFF2-40B4-BE49-F238E27FC236}">
                        <a16:creationId xmlns:a16="http://schemas.microsoft.com/office/drawing/2014/main" id="{6DD68701-E5E4-7A0E-DE35-1619571024F5}"/>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3" name="Diamond 702">
                    <a:extLst>
                      <a:ext uri="{FF2B5EF4-FFF2-40B4-BE49-F238E27FC236}">
                        <a16:creationId xmlns:a16="http://schemas.microsoft.com/office/drawing/2014/main" id="{B7832949-D442-DDA2-4556-79D4F3F99F1C}"/>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94" name="Group 17">
                <a:extLst>
                  <a:ext uri="{FF2B5EF4-FFF2-40B4-BE49-F238E27FC236}">
                    <a16:creationId xmlns:a16="http://schemas.microsoft.com/office/drawing/2014/main" id="{0CC81CC2-76D6-933F-4416-46FEA4A61190}"/>
                  </a:ext>
                </a:extLst>
              </p:cNvPr>
              <p:cNvGrpSpPr/>
              <p:nvPr/>
            </p:nvGrpSpPr>
            <p:grpSpPr>
              <a:xfrm>
                <a:off x="5747479" y="3968646"/>
                <a:ext cx="1371600" cy="1765092"/>
                <a:chOff x="5715000" y="1447800"/>
                <a:chExt cx="1371600" cy="1765092"/>
              </a:xfrm>
            </p:grpSpPr>
            <p:sp>
              <p:nvSpPr>
                <p:cNvPr id="696" name="Multiply 112">
                  <a:extLst>
                    <a:ext uri="{FF2B5EF4-FFF2-40B4-BE49-F238E27FC236}">
                      <a16:creationId xmlns:a16="http://schemas.microsoft.com/office/drawing/2014/main" id="{18F4062A-C183-BC53-06DA-686114390D0B}"/>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7" name="Group 30">
                  <a:extLst>
                    <a:ext uri="{FF2B5EF4-FFF2-40B4-BE49-F238E27FC236}">
                      <a16:creationId xmlns:a16="http://schemas.microsoft.com/office/drawing/2014/main" id="{F37A00A2-839A-3BB9-A3D8-BFF120BC4257}"/>
                    </a:ext>
                  </a:extLst>
                </p:cNvPr>
                <p:cNvGrpSpPr/>
                <p:nvPr/>
              </p:nvGrpSpPr>
              <p:grpSpPr>
                <a:xfrm>
                  <a:off x="6172200" y="1981200"/>
                  <a:ext cx="458449" cy="1231692"/>
                  <a:chOff x="6172200" y="1981200"/>
                  <a:chExt cx="458449" cy="1231692"/>
                </a:xfrm>
              </p:grpSpPr>
              <p:sp>
                <p:nvSpPr>
                  <p:cNvPr id="698" name="Diamond 697">
                    <a:extLst>
                      <a:ext uri="{FF2B5EF4-FFF2-40B4-BE49-F238E27FC236}">
                        <a16:creationId xmlns:a16="http://schemas.microsoft.com/office/drawing/2014/main" id="{32C315FA-6E80-3E02-564D-2A63CD00E15C}"/>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9" name="Diamond 698">
                    <a:extLst>
                      <a:ext uri="{FF2B5EF4-FFF2-40B4-BE49-F238E27FC236}">
                        <a16:creationId xmlns:a16="http://schemas.microsoft.com/office/drawing/2014/main" id="{77B118CA-EFAB-6C30-EABA-5D30525023FF}"/>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95" name="Diamond 694">
                <a:extLst>
                  <a:ext uri="{FF2B5EF4-FFF2-40B4-BE49-F238E27FC236}">
                    <a16:creationId xmlns:a16="http://schemas.microsoft.com/office/drawing/2014/main" id="{7F7553E2-9882-DEBD-4B4F-482A8C50CB11}"/>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9" name="Oval 668">
              <a:extLst>
                <a:ext uri="{FF2B5EF4-FFF2-40B4-BE49-F238E27FC236}">
                  <a16:creationId xmlns:a16="http://schemas.microsoft.com/office/drawing/2014/main" id="{48BA0404-54A6-79DA-EB9D-B15F0D657A34}"/>
                </a:ext>
              </a:extLst>
            </p:cNvPr>
            <p:cNvSpPr/>
            <p:nvPr/>
          </p:nvSpPr>
          <p:spPr>
            <a:xfrm>
              <a:off x="3352800" y="609600"/>
              <a:ext cx="990600" cy="1371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Cloud 669">
              <a:extLst>
                <a:ext uri="{FF2B5EF4-FFF2-40B4-BE49-F238E27FC236}">
                  <a16:creationId xmlns:a16="http://schemas.microsoft.com/office/drawing/2014/main" id="{9052124C-5483-FA55-73B6-0A2876F2F717}"/>
                </a:ext>
              </a:extLst>
            </p:cNvPr>
            <p:cNvSpPr/>
            <p:nvPr/>
          </p:nvSpPr>
          <p:spPr>
            <a:xfrm rot="10542275">
              <a:off x="3222029" y="421811"/>
              <a:ext cx="1112997" cy="619302"/>
            </a:xfrm>
            <a:prstGeom prst="clou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1" name="Cloud 670">
              <a:extLst>
                <a:ext uri="{FF2B5EF4-FFF2-40B4-BE49-F238E27FC236}">
                  <a16:creationId xmlns:a16="http://schemas.microsoft.com/office/drawing/2014/main" id="{D4453B15-AAAA-F11D-7A90-46BF59534F3F}"/>
                </a:ext>
              </a:extLst>
            </p:cNvPr>
            <p:cNvSpPr/>
            <p:nvPr/>
          </p:nvSpPr>
          <p:spPr>
            <a:xfrm rot="10542275">
              <a:off x="3366180" y="1461218"/>
              <a:ext cx="976403" cy="597730"/>
            </a:xfrm>
            <a:prstGeom prst="clou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2" name="Oval 671">
              <a:extLst>
                <a:ext uri="{FF2B5EF4-FFF2-40B4-BE49-F238E27FC236}">
                  <a16:creationId xmlns:a16="http://schemas.microsoft.com/office/drawing/2014/main" id="{FABE5CDE-D3ED-9082-4F2C-85E709C2EBBE}"/>
                </a:ext>
              </a:extLst>
            </p:cNvPr>
            <p:cNvSpPr/>
            <p:nvPr/>
          </p:nvSpPr>
          <p:spPr>
            <a:xfrm>
              <a:off x="3640111" y="1541489"/>
              <a:ext cx="362263" cy="21236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3" name="Group 196">
              <a:extLst>
                <a:ext uri="{FF2B5EF4-FFF2-40B4-BE49-F238E27FC236}">
                  <a16:creationId xmlns:a16="http://schemas.microsoft.com/office/drawing/2014/main" id="{6ABAE890-DC2E-9F9D-90E9-560D4E81DB37}"/>
                </a:ext>
              </a:extLst>
            </p:cNvPr>
            <p:cNvGrpSpPr/>
            <p:nvPr/>
          </p:nvGrpSpPr>
          <p:grpSpPr>
            <a:xfrm>
              <a:off x="3200400" y="762000"/>
              <a:ext cx="1219200" cy="304800"/>
              <a:chOff x="6400800" y="1371600"/>
              <a:chExt cx="1219200" cy="527455"/>
            </a:xfrm>
          </p:grpSpPr>
          <p:sp>
            <p:nvSpPr>
              <p:cNvPr id="674" name="Trapezoid 673">
                <a:extLst>
                  <a:ext uri="{FF2B5EF4-FFF2-40B4-BE49-F238E27FC236}">
                    <a16:creationId xmlns:a16="http://schemas.microsoft.com/office/drawing/2014/main" id="{5F7393BC-310B-CCA0-78C5-2CFF3FD624BC}"/>
                  </a:ext>
                </a:extLst>
              </p:cNvPr>
              <p:cNvSpPr/>
              <p:nvPr/>
            </p:nvSpPr>
            <p:spPr>
              <a:xfrm>
                <a:off x="6400800" y="1371600"/>
                <a:ext cx="1219200" cy="502169"/>
              </a:xfrm>
              <a:prstGeom prst="trapezoid">
                <a:avLst>
                  <a:gd name="adj" fmla="val 0"/>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5" name="Group 93">
                <a:extLst>
                  <a:ext uri="{FF2B5EF4-FFF2-40B4-BE49-F238E27FC236}">
                    <a16:creationId xmlns:a16="http://schemas.microsoft.com/office/drawing/2014/main" id="{F6A19716-0576-AAA4-C9C0-CAA5CB92CF34}"/>
                  </a:ext>
                </a:extLst>
              </p:cNvPr>
              <p:cNvGrpSpPr/>
              <p:nvPr/>
            </p:nvGrpSpPr>
            <p:grpSpPr>
              <a:xfrm rot="16200000">
                <a:off x="6756576" y="1174531"/>
                <a:ext cx="467193" cy="981856"/>
                <a:chOff x="5715000" y="1334125"/>
                <a:chExt cx="1404079" cy="4399613"/>
              </a:xfrm>
            </p:grpSpPr>
            <p:grpSp>
              <p:nvGrpSpPr>
                <p:cNvPr id="676" name="Group 11">
                  <a:extLst>
                    <a:ext uri="{FF2B5EF4-FFF2-40B4-BE49-F238E27FC236}">
                      <a16:creationId xmlns:a16="http://schemas.microsoft.com/office/drawing/2014/main" id="{434EDC39-A98B-A7A7-FA26-53330749B07B}"/>
                    </a:ext>
                  </a:extLst>
                </p:cNvPr>
                <p:cNvGrpSpPr/>
                <p:nvPr/>
              </p:nvGrpSpPr>
              <p:grpSpPr>
                <a:xfrm>
                  <a:off x="5715000" y="1447800"/>
                  <a:ext cx="1371600" cy="1765092"/>
                  <a:chOff x="5715000" y="1447800"/>
                  <a:chExt cx="1371600" cy="1765092"/>
                </a:xfrm>
              </p:grpSpPr>
              <p:sp>
                <p:nvSpPr>
                  <p:cNvPr id="688" name="Multiply 4">
                    <a:extLst>
                      <a:ext uri="{FF2B5EF4-FFF2-40B4-BE49-F238E27FC236}">
                        <a16:creationId xmlns:a16="http://schemas.microsoft.com/office/drawing/2014/main" id="{DFD27791-0FD6-1C80-BCED-19DDCA7166B8}"/>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9" name="Group 7">
                    <a:extLst>
                      <a:ext uri="{FF2B5EF4-FFF2-40B4-BE49-F238E27FC236}">
                        <a16:creationId xmlns:a16="http://schemas.microsoft.com/office/drawing/2014/main" id="{F604AF3B-C8D8-074E-B6CE-4C1FA4672162}"/>
                      </a:ext>
                    </a:extLst>
                  </p:cNvPr>
                  <p:cNvGrpSpPr/>
                  <p:nvPr/>
                </p:nvGrpSpPr>
                <p:grpSpPr>
                  <a:xfrm>
                    <a:off x="6172200" y="1981200"/>
                    <a:ext cx="458449" cy="1231692"/>
                    <a:chOff x="6172200" y="1981200"/>
                    <a:chExt cx="458449" cy="1231692"/>
                  </a:xfrm>
                </p:grpSpPr>
                <p:sp>
                  <p:nvSpPr>
                    <p:cNvPr id="690" name="Diamond 689">
                      <a:extLst>
                        <a:ext uri="{FF2B5EF4-FFF2-40B4-BE49-F238E27FC236}">
                          <a16:creationId xmlns:a16="http://schemas.microsoft.com/office/drawing/2014/main" id="{DAEC217F-A273-BB68-1345-EBCCFDCFF4D7}"/>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 name="Diamond 690">
                      <a:extLst>
                        <a:ext uri="{FF2B5EF4-FFF2-40B4-BE49-F238E27FC236}">
                          <a16:creationId xmlns:a16="http://schemas.microsoft.com/office/drawing/2014/main" id="{40270506-0FEC-69DD-CB92-648F90FEC79E}"/>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77" name="Group 12">
                  <a:extLst>
                    <a:ext uri="{FF2B5EF4-FFF2-40B4-BE49-F238E27FC236}">
                      <a16:creationId xmlns:a16="http://schemas.microsoft.com/office/drawing/2014/main" id="{1DEF2165-082D-752B-B166-A14E205B5425}"/>
                    </a:ext>
                  </a:extLst>
                </p:cNvPr>
                <p:cNvGrpSpPr/>
                <p:nvPr/>
              </p:nvGrpSpPr>
              <p:grpSpPr>
                <a:xfrm>
                  <a:off x="5732489" y="2714469"/>
                  <a:ext cx="1371600" cy="1765092"/>
                  <a:chOff x="5715000" y="1447800"/>
                  <a:chExt cx="1371600" cy="1765092"/>
                </a:xfrm>
              </p:grpSpPr>
              <p:sp>
                <p:nvSpPr>
                  <p:cNvPr id="684" name="Multiply 100">
                    <a:extLst>
                      <a:ext uri="{FF2B5EF4-FFF2-40B4-BE49-F238E27FC236}">
                        <a16:creationId xmlns:a16="http://schemas.microsoft.com/office/drawing/2014/main" id="{1BD4E49D-58CB-8DD8-66A5-A3B77223EA8F}"/>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5" name="Group 7">
                    <a:extLst>
                      <a:ext uri="{FF2B5EF4-FFF2-40B4-BE49-F238E27FC236}">
                        <a16:creationId xmlns:a16="http://schemas.microsoft.com/office/drawing/2014/main" id="{F234B98E-B409-D2FB-06D1-885257E48BE9}"/>
                      </a:ext>
                    </a:extLst>
                  </p:cNvPr>
                  <p:cNvGrpSpPr/>
                  <p:nvPr/>
                </p:nvGrpSpPr>
                <p:grpSpPr>
                  <a:xfrm>
                    <a:off x="6172200" y="1981200"/>
                    <a:ext cx="458449" cy="1231692"/>
                    <a:chOff x="6172200" y="1981200"/>
                    <a:chExt cx="458449" cy="1231692"/>
                  </a:xfrm>
                </p:grpSpPr>
                <p:sp>
                  <p:nvSpPr>
                    <p:cNvPr id="686" name="Diamond 685">
                      <a:extLst>
                        <a:ext uri="{FF2B5EF4-FFF2-40B4-BE49-F238E27FC236}">
                          <a16:creationId xmlns:a16="http://schemas.microsoft.com/office/drawing/2014/main" id="{0586EBFB-1BD2-20D6-0275-23CC96F2CF80}"/>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 name="Diamond 686">
                      <a:extLst>
                        <a:ext uri="{FF2B5EF4-FFF2-40B4-BE49-F238E27FC236}">
                          <a16:creationId xmlns:a16="http://schemas.microsoft.com/office/drawing/2014/main" id="{8827D2FD-F898-B9E6-55C8-C1F2EEA4EBD2}"/>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78" name="Group 17">
                  <a:extLst>
                    <a:ext uri="{FF2B5EF4-FFF2-40B4-BE49-F238E27FC236}">
                      <a16:creationId xmlns:a16="http://schemas.microsoft.com/office/drawing/2014/main" id="{881B4AC6-E6BF-9A4E-32C1-D495EF8FBC03}"/>
                    </a:ext>
                  </a:extLst>
                </p:cNvPr>
                <p:cNvGrpSpPr/>
                <p:nvPr/>
              </p:nvGrpSpPr>
              <p:grpSpPr>
                <a:xfrm>
                  <a:off x="5747479" y="3968646"/>
                  <a:ext cx="1371600" cy="1765092"/>
                  <a:chOff x="5715000" y="1447800"/>
                  <a:chExt cx="1371600" cy="1765092"/>
                </a:xfrm>
              </p:grpSpPr>
              <p:sp>
                <p:nvSpPr>
                  <p:cNvPr id="680" name="Multiply 96">
                    <a:extLst>
                      <a:ext uri="{FF2B5EF4-FFF2-40B4-BE49-F238E27FC236}">
                        <a16:creationId xmlns:a16="http://schemas.microsoft.com/office/drawing/2014/main" id="{FEBD0458-59E6-8318-79D6-6486E0669C11}"/>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1" name="Group 30">
                    <a:extLst>
                      <a:ext uri="{FF2B5EF4-FFF2-40B4-BE49-F238E27FC236}">
                        <a16:creationId xmlns:a16="http://schemas.microsoft.com/office/drawing/2014/main" id="{81E88E11-C0DF-6EA4-5B3A-4B0BCD5FAFF7}"/>
                      </a:ext>
                    </a:extLst>
                  </p:cNvPr>
                  <p:cNvGrpSpPr/>
                  <p:nvPr/>
                </p:nvGrpSpPr>
                <p:grpSpPr>
                  <a:xfrm>
                    <a:off x="6172200" y="1981200"/>
                    <a:ext cx="458449" cy="1231692"/>
                    <a:chOff x="6172200" y="1981200"/>
                    <a:chExt cx="458449" cy="1231692"/>
                  </a:xfrm>
                </p:grpSpPr>
                <p:sp>
                  <p:nvSpPr>
                    <p:cNvPr id="682" name="Diamond 681">
                      <a:extLst>
                        <a:ext uri="{FF2B5EF4-FFF2-40B4-BE49-F238E27FC236}">
                          <a16:creationId xmlns:a16="http://schemas.microsoft.com/office/drawing/2014/main" id="{19951773-00F2-8AE2-B0B8-88E117C79F2B}"/>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 name="Diamond 682">
                      <a:extLst>
                        <a:ext uri="{FF2B5EF4-FFF2-40B4-BE49-F238E27FC236}">
                          <a16:creationId xmlns:a16="http://schemas.microsoft.com/office/drawing/2014/main" id="{EC5654E2-D3FA-FC8A-26F9-6B980A9874F0}"/>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79" name="Diamond 678">
                  <a:extLst>
                    <a:ext uri="{FF2B5EF4-FFF2-40B4-BE49-F238E27FC236}">
                      <a16:creationId xmlns:a16="http://schemas.microsoft.com/office/drawing/2014/main" id="{174B868D-4AD5-CEAE-B183-9374670C0C43}"/>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28" name="Group 827">
            <a:extLst>
              <a:ext uri="{FF2B5EF4-FFF2-40B4-BE49-F238E27FC236}">
                <a16:creationId xmlns:a16="http://schemas.microsoft.com/office/drawing/2014/main" id="{AD7C37A9-7A43-2DAC-DF22-2BC14582CF6A}"/>
              </a:ext>
            </a:extLst>
          </p:cNvPr>
          <p:cNvGrpSpPr/>
          <p:nvPr/>
        </p:nvGrpSpPr>
        <p:grpSpPr>
          <a:xfrm>
            <a:off x="1497418" y="71734"/>
            <a:ext cx="922288" cy="1988613"/>
            <a:chOff x="782551" y="3012540"/>
            <a:chExt cx="1340486" cy="2890320"/>
          </a:xfrm>
        </p:grpSpPr>
        <p:grpSp>
          <p:nvGrpSpPr>
            <p:cNvPr id="829" name="Group 94">
              <a:extLst>
                <a:ext uri="{FF2B5EF4-FFF2-40B4-BE49-F238E27FC236}">
                  <a16:creationId xmlns:a16="http://schemas.microsoft.com/office/drawing/2014/main" id="{AA9C1AF7-1767-1B36-B00E-D978C9EC13D5}"/>
                </a:ext>
              </a:extLst>
            </p:cNvPr>
            <p:cNvGrpSpPr/>
            <p:nvPr/>
          </p:nvGrpSpPr>
          <p:grpSpPr>
            <a:xfrm>
              <a:off x="782551" y="3012540"/>
              <a:ext cx="1340486" cy="2890320"/>
              <a:chOff x="4405860" y="139189"/>
              <a:chExt cx="2861871" cy="6475262"/>
            </a:xfrm>
          </p:grpSpPr>
          <p:grpSp>
            <p:nvGrpSpPr>
              <p:cNvPr id="848" name="Group 86">
                <a:extLst>
                  <a:ext uri="{FF2B5EF4-FFF2-40B4-BE49-F238E27FC236}">
                    <a16:creationId xmlns:a16="http://schemas.microsoft.com/office/drawing/2014/main" id="{9C0BB442-8F48-BAC1-E512-77B12B6EDB23}"/>
                  </a:ext>
                </a:extLst>
              </p:cNvPr>
              <p:cNvGrpSpPr/>
              <p:nvPr/>
            </p:nvGrpSpPr>
            <p:grpSpPr>
              <a:xfrm rot="2107423">
                <a:off x="4802579" y="139189"/>
                <a:ext cx="743864" cy="1806453"/>
                <a:chOff x="7696200" y="914400"/>
                <a:chExt cx="685800" cy="2438400"/>
              </a:xfrm>
            </p:grpSpPr>
            <p:sp>
              <p:nvSpPr>
                <p:cNvPr id="888" name="Moon 887">
                  <a:extLst>
                    <a:ext uri="{FF2B5EF4-FFF2-40B4-BE49-F238E27FC236}">
                      <a16:creationId xmlns:a16="http://schemas.microsoft.com/office/drawing/2014/main" id="{C92032FD-6511-7508-7309-F2B2CE4A556D}"/>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9" name="Moon 888">
                  <a:extLst>
                    <a:ext uri="{FF2B5EF4-FFF2-40B4-BE49-F238E27FC236}">
                      <a16:creationId xmlns:a16="http://schemas.microsoft.com/office/drawing/2014/main" id="{75B982C3-E62B-B3AA-4AC1-AB8C3E6BCF20}"/>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0" name="Moon 889">
                  <a:extLst>
                    <a:ext uri="{FF2B5EF4-FFF2-40B4-BE49-F238E27FC236}">
                      <a16:creationId xmlns:a16="http://schemas.microsoft.com/office/drawing/2014/main" id="{210E7E37-4A8A-792A-38FE-D93BF6A2462A}"/>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1" name="Oval 890">
                  <a:extLst>
                    <a:ext uri="{FF2B5EF4-FFF2-40B4-BE49-F238E27FC236}">
                      <a16:creationId xmlns:a16="http://schemas.microsoft.com/office/drawing/2014/main" id="{9EF917FC-C374-A39D-38F8-58D5E045CB47}"/>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9" name="Group 87">
                <a:extLst>
                  <a:ext uri="{FF2B5EF4-FFF2-40B4-BE49-F238E27FC236}">
                    <a16:creationId xmlns:a16="http://schemas.microsoft.com/office/drawing/2014/main" id="{751F72AE-0362-C846-1F56-E48BCCAF79C3}"/>
                  </a:ext>
                </a:extLst>
              </p:cNvPr>
              <p:cNvGrpSpPr/>
              <p:nvPr/>
            </p:nvGrpSpPr>
            <p:grpSpPr>
              <a:xfrm rot="19262140" flipH="1">
                <a:off x="6126313" y="231425"/>
                <a:ext cx="743864" cy="1645187"/>
                <a:chOff x="7696200" y="914400"/>
                <a:chExt cx="685800" cy="2438400"/>
              </a:xfrm>
            </p:grpSpPr>
            <p:sp>
              <p:nvSpPr>
                <p:cNvPr id="884" name="Moon 883">
                  <a:extLst>
                    <a:ext uri="{FF2B5EF4-FFF2-40B4-BE49-F238E27FC236}">
                      <a16:creationId xmlns:a16="http://schemas.microsoft.com/office/drawing/2014/main" id="{F4853B6C-F6B1-CD0E-4048-B49B6CA2A512}"/>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5" name="Moon 884">
                  <a:extLst>
                    <a:ext uri="{FF2B5EF4-FFF2-40B4-BE49-F238E27FC236}">
                      <a16:creationId xmlns:a16="http://schemas.microsoft.com/office/drawing/2014/main" id="{1A446A98-47CB-D0D0-E3B0-8ED8739758D2}"/>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6" name="Moon 885">
                  <a:extLst>
                    <a:ext uri="{FF2B5EF4-FFF2-40B4-BE49-F238E27FC236}">
                      <a16:creationId xmlns:a16="http://schemas.microsoft.com/office/drawing/2014/main" id="{AC86EEE3-68C4-A9DF-A0BF-4A698026855B}"/>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7" name="Oval 886">
                  <a:extLst>
                    <a:ext uri="{FF2B5EF4-FFF2-40B4-BE49-F238E27FC236}">
                      <a16:creationId xmlns:a16="http://schemas.microsoft.com/office/drawing/2014/main" id="{470961F9-5B48-952F-1DF7-B4F80F90F067}"/>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0" name="Group 47">
                <a:extLst>
                  <a:ext uri="{FF2B5EF4-FFF2-40B4-BE49-F238E27FC236}">
                    <a16:creationId xmlns:a16="http://schemas.microsoft.com/office/drawing/2014/main" id="{3739A53C-531F-53CA-3841-032D1ECBB49B}"/>
                  </a:ext>
                </a:extLst>
              </p:cNvPr>
              <p:cNvGrpSpPr/>
              <p:nvPr/>
            </p:nvGrpSpPr>
            <p:grpSpPr>
              <a:xfrm rot="562843">
                <a:off x="5697438" y="5840305"/>
                <a:ext cx="666047" cy="774146"/>
                <a:chOff x="6106804" y="4039302"/>
                <a:chExt cx="666047" cy="774146"/>
              </a:xfrm>
            </p:grpSpPr>
            <p:sp>
              <p:nvSpPr>
                <p:cNvPr id="881" name="Oval 880">
                  <a:extLst>
                    <a:ext uri="{FF2B5EF4-FFF2-40B4-BE49-F238E27FC236}">
                      <a16:creationId xmlns:a16="http://schemas.microsoft.com/office/drawing/2014/main" id="{E8EA3FA1-B70E-F397-A413-7584464F1667}"/>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2" name="Oval 881">
                  <a:extLst>
                    <a:ext uri="{FF2B5EF4-FFF2-40B4-BE49-F238E27FC236}">
                      <a16:creationId xmlns:a16="http://schemas.microsoft.com/office/drawing/2014/main" id="{A9C89727-C6AB-66E8-04D6-387BC8386F09}"/>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3" name="Oval 882">
                  <a:extLst>
                    <a:ext uri="{FF2B5EF4-FFF2-40B4-BE49-F238E27FC236}">
                      <a16:creationId xmlns:a16="http://schemas.microsoft.com/office/drawing/2014/main" id="{65AD8B7A-630A-3B67-8C7E-667F6196C78F}"/>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1" name="Group 47">
                <a:extLst>
                  <a:ext uri="{FF2B5EF4-FFF2-40B4-BE49-F238E27FC236}">
                    <a16:creationId xmlns:a16="http://schemas.microsoft.com/office/drawing/2014/main" id="{C80F4C55-14E9-AD57-96D4-27B98D166FCD}"/>
                  </a:ext>
                </a:extLst>
              </p:cNvPr>
              <p:cNvGrpSpPr/>
              <p:nvPr/>
            </p:nvGrpSpPr>
            <p:grpSpPr>
              <a:xfrm rot="2613352">
                <a:off x="5128037" y="5761712"/>
                <a:ext cx="666047" cy="774146"/>
                <a:chOff x="6106804" y="4039302"/>
                <a:chExt cx="666047" cy="774146"/>
              </a:xfrm>
            </p:grpSpPr>
            <p:sp>
              <p:nvSpPr>
                <p:cNvPr id="878" name="Oval 877">
                  <a:extLst>
                    <a:ext uri="{FF2B5EF4-FFF2-40B4-BE49-F238E27FC236}">
                      <a16:creationId xmlns:a16="http://schemas.microsoft.com/office/drawing/2014/main" id="{FDED198D-F04E-C9F5-CD92-601C05080D99}"/>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9" name="Oval 878">
                  <a:extLst>
                    <a:ext uri="{FF2B5EF4-FFF2-40B4-BE49-F238E27FC236}">
                      <a16:creationId xmlns:a16="http://schemas.microsoft.com/office/drawing/2014/main" id="{7142896A-E909-3680-A285-8BF302D7FB46}"/>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0" name="Oval 879">
                  <a:extLst>
                    <a:ext uri="{FF2B5EF4-FFF2-40B4-BE49-F238E27FC236}">
                      <a16:creationId xmlns:a16="http://schemas.microsoft.com/office/drawing/2014/main" id="{6218B79C-73EB-8DA5-AAFE-58C2C484AB2A}"/>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2" name="Oval 851">
                <a:extLst>
                  <a:ext uri="{FF2B5EF4-FFF2-40B4-BE49-F238E27FC236}">
                    <a16:creationId xmlns:a16="http://schemas.microsoft.com/office/drawing/2014/main" id="{799E25F6-E81F-43B8-0D7C-CDB636946667}"/>
                  </a:ext>
                </a:extLst>
              </p:cNvPr>
              <p:cNvSpPr/>
              <p:nvPr/>
            </p:nvSpPr>
            <p:spPr>
              <a:xfrm>
                <a:off x="6651885" y="3632617"/>
                <a:ext cx="615846" cy="78448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3" name="Oval 852">
                <a:extLst>
                  <a:ext uri="{FF2B5EF4-FFF2-40B4-BE49-F238E27FC236}">
                    <a16:creationId xmlns:a16="http://schemas.microsoft.com/office/drawing/2014/main" id="{6A5E7133-CA1A-9C31-79F6-A8DF01596E2F}"/>
                  </a:ext>
                </a:extLst>
              </p:cNvPr>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4" name="Trapezoid 853">
                <a:extLst>
                  <a:ext uri="{FF2B5EF4-FFF2-40B4-BE49-F238E27FC236}">
                    <a16:creationId xmlns:a16="http://schemas.microsoft.com/office/drawing/2014/main" id="{E97F8428-AF2D-61F4-147F-F1ED0EDEEB41}"/>
                  </a:ext>
                </a:extLst>
              </p:cNvPr>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5" name="Trapezoid 854">
                <a:extLst>
                  <a:ext uri="{FF2B5EF4-FFF2-40B4-BE49-F238E27FC236}">
                    <a16:creationId xmlns:a16="http://schemas.microsoft.com/office/drawing/2014/main" id="{739988BB-A417-8BB8-1F30-4086EF0022B7}"/>
                  </a:ext>
                </a:extLst>
              </p:cNvPr>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6" name="Trapezoid 855">
                <a:extLst>
                  <a:ext uri="{FF2B5EF4-FFF2-40B4-BE49-F238E27FC236}">
                    <a16:creationId xmlns:a16="http://schemas.microsoft.com/office/drawing/2014/main" id="{24BD24B3-A0FB-ED3A-C0EB-80300624CB44}"/>
                  </a:ext>
                </a:extLst>
              </p:cNvPr>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7" name="Trapezoid 856">
                <a:extLst>
                  <a:ext uri="{FF2B5EF4-FFF2-40B4-BE49-F238E27FC236}">
                    <a16:creationId xmlns:a16="http://schemas.microsoft.com/office/drawing/2014/main" id="{45FC8949-9E3E-42E8-ED6C-2F1ADD8E4255}"/>
                  </a:ext>
                </a:extLst>
              </p:cNvPr>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8" name="Trapezoid 857">
                <a:extLst>
                  <a:ext uri="{FF2B5EF4-FFF2-40B4-BE49-F238E27FC236}">
                    <a16:creationId xmlns:a16="http://schemas.microsoft.com/office/drawing/2014/main" id="{54524AC0-5D6B-6B0D-37B7-70C9CDAD89B0}"/>
                  </a:ext>
                </a:extLst>
              </p:cNvPr>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9" name="Trapezoid 858">
                <a:extLst>
                  <a:ext uri="{FF2B5EF4-FFF2-40B4-BE49-F238E27FC236}">
                    <a16:creationId xmlns:a16="http://schemas.microsoft.com/office/drawing/2014/main" id="{6B389BAD-B80C-D60E-07D3-9FB8AD6F3B93}"/>
                  </a:ext>
                </a:extLst>
              </p:cNvPr>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0" name="Oval 859">
                <a:extLst>
                  <a:ext uri="{FF2B5EF4-FFF2-40B4-BE49-F238E27FC236}">
                    <a16:creationId xmlns:a16="http://schemas.microsoft.com/office/drawing/2014/main" id="{45C1DE9E-FCF7-9182-072A-66BF6E6CDEDA}"/>
                  </a:ext>
                </a:extLst>
              </p:cNvPr>
              <p:cNvSpPr/>
              <p:nvPr/>
            </p:nvSpPr>
            <p:spPr>
              <a:xfrm>
                <a:off x="5286531" y="1073046"/>
                <a:ext cx="1040567"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1" name="Oval 860">
                <a:extLst>
                  <a:ext uri="{FF2B5EF4-FFF2-40B4-BE49-F238E27FC236}">
                    <a16:creationId xmlns:a16="http://schemas.microsoft.com/office/drawing/2014/main" id="{0961C2B2-4D50-54AB-9039-0B84E4D29434}"/>
                  </a:ext>
                </a:extLst>
              </p:cNvPr>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2" name="Group 57">
                <a:extLst>
                  <a:ext uri="{FF2B5EF4-FFF2-40B4-BE49-F238E27FC236}">
                    <a16:creationId xmlns:a16="http://schemas.microsoft.com/office/drawing/2014/main" id="{8219782C-C751-4E2C-D73F-47D4146E4C8D}"/>
                  </a:ext>
                </a:extLst>
              </p:cNvPr>
              <p:cNvGrpSpPr/>
              <p:nvPr/>
            </p:nvGrpSpPr>
            <p:grpSpPr>
              <a:xfrm>
                <a:off x="4953000" y="5334000"/>
                <a:ext cx="1828800" cy="609600"/>
                <a:chOff x="1371600" y="3962400"/>
                <a:chExt cx="6705600" cy="2057400"/>
              </a:xfrm>
            </p:grpSpPr>
            <p:grpSp>
              <p:nvGrpSpPr>
                <p:cNvPr id="866" name="Group 195">
                  <a:extLst>
                    <a:ext uri="{FF2B5EF4-FFF2-40B4-BE49-F238E27FC236}">
                      <a16:creationId xmlns:a16="http://schemas.microsoft.com/office/drawing/2014/main" id="{F20796CB-B710-077A-2485-8BFF0DD42A89}"/>
                    </a:ext>
                  </a:extLst>
                </p:cNvPr>
                <p:cNvGrpSpPr/>
                <p:nvPr/>
              </p:nvGrpSpPr>
              <p:grpSpPr>
                <a:xfrm>
                  <a:off x="1371600" y="3962400"/>
                  <a:ext cx="1676400" cy="2057400"/>
                  <a:chOff x="1371600" y="3962400"/>
                  <a:chExt cx="1676400" cy="2057400"/>
                </a:xfrm>
              </p:grpSpPr>
              <p:sp>
                <p:nvSpPr>
                  <p:cNvPr id="876" name="Right Arrow Callout 53">
                    <a:extLst>
                      <a:ext uri="{FF2B5EF4-FFF2-40B4-BE49-F238E27FC236}">
                        <a16:creationId xmlns:a16="http://schemas.microsoft.com/office/drawing/2014/main" id="{C1518D83-ADDF-5DD0-AC14-C5813830B4CD}"/>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7" name="Quad Arrow 54">
                    <a:extLst>
                      <a:ext uri="{FF2B5EF4-FFF2-40B4-BE49-F238E27FC236}">
                        <a16:creationId xmlns:a16="http://schemas.microsoft.com/office/drawing/2014/main" id="{E3FFF8E2-9DA5-74A3-6CF7-FCB5C7746DB8}"/>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7" name="Group 196">
                  <a:extLst>
                    <a:ext uri="{FF2B5EF4-FFF2-40B4-BE49-F238E27FC236}">
                      <a16:creationId xmlns:a16="http://schemas.microsoft.com/office/drawing/2014/main" id="{FA4072A8-55A0-3510-9114-FED70B5FECA3}"/>
                    </a:ext>
                  </a:extLst>
                </p:cNvPr>
                <p:cNvGrpSpPr/>
                <p:nvPr/>
              </p:nvGrpSpPr>
              <p:grpSpPr>
                <a:xfrm>
                  <a:off x="3048000" y="3962400"/>
                  <a:ext cx="1676400" cy="2057400"/>
                  <a:chOff x="1371600" y="3962400"/>
                  <a:chExt cx="1676400" cy="2057400"/>
                </a:xfrm>
              </p:grpSpPr>
              <p:sp>
                <p:nvSpPr>
                  <p:cNvPr id="874" name="Right Arrow Callout 51">
                    <a:extLst>
                      <a:ext uri="{FF2B5EF4-FFF2-40B4-BE49-F238E27FC236}">
                        <a16:creationId xmlns:a16="http://schemas.microsoft.com/office/drawing/2014/main" id="{B91BCF17-0152-6FD7-3A5D-12EC800F989F}"/>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5" name="Quad Arrow 52">
                    <a:extLst>
                      <a:ext uri="{FF2B5EF4-FFF2-40B4-BE49-F238E27FC236}">
                        <a16:creationId xmlns:a16="http://schemas.microsoft.com/office/drawing/2014/main" id="{E9D7242B-571C-9CC6-33ED-9AAE582CF53D}"/>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8" name="Group 199">
                  <a:extLst>
                    <a:ext uri="{FF2B5EF4-FFF2-40B4-BE49-F238E27FC236}">
                      <a16:creationId xmlns:a16="http://schemas.microsoft.com/office/drawing/2014/main" id="{A6DB29EB-E514-5B5D-C3E6-598EB51C81D9}"/>
                    </a:ext>
                  </a:extLst>
                </p:cNvPr>
                <p:cNvGrpSpPr/>
                <p:nvPr/>
              </p:nvGrpSpPr>
              <p:grpSpPr>
                <a:xfrm>
                  <a:off x="4724400" y="3962400"/>
                  <a:ext cx="1676400" cy="2057400"/>
                  <a:chOff x="1371600" y="3962400"/>
                  <a:chExt cx="1676400" cy="2057400"/>
                </a:xfrm>
              </p:grpSpPr>
              <p:sp>
                <p:nvSpPr>
                  <p:cNvPr id="872" name="Right Arrow Callout 49">
                    <a:extLst>
                      <a:ext uri="{FF2B5EF4-FFF2-40B4-BE49-F238E27FC236}">
                        <a16:creationId xmlns:a16="http://schemas.microsoft.com/office/drawing/2014/main" id="{37CEA117-3260-821A-5281-CA4A0289ACC0}"/>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3" name="Quad Arrow 50">
                    <a:extLst>
                      <a:ext uri="{FF2B5EF4-FFF2-40B4-BE49-F238E27FC236}">
                        <a16:creationId xmlns:a16="http://schemas.microsoft.com/office/drawing/2014/main" id="{0C88E521-3934-1E30-74E8-D5AC3E9C15C5}"/>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9" name="Group 202">
                  <a:extLst>
                    <a:ext uri="{FF2B5EF4-FFF2-40B4-BE49-F238E27FC236}">
                      <a16:creationId xmlns:a16="http://schemas.microsoft.com/office/drawing/2014/main" id="{5F0C8A52-C386-7C25-7D68-5DC41B841A53}"/>
                    </a:ext>
                  </a:extLst>
                </p:cNvPr>
                <p:cNvGrpSpPr/>
                <p:nvPr/>
              </p:nvGrpSpPr>
              <p:grpSpPr>
                <a:xfrm>
                  <a:off x="6400800" y="3962400"/>
                  <a:ext cx="1676400" cy="2057400"/>
                  <a:chOff x="1371600" y="3962400"/>
                  <a:chExt cx="1676400" cy="2057400"/>
                </a:xfrm>
              </p:grpSpPr>
              <p:sp>
                <p:nvSpPr>
                  <p:cNvPr id="870" name="Right Arrow Callout 47">
                    <a:extLst>
                      <a:ext uri="{FF2B5EF4-FFF2-40B4-BE49-F238E27FC236}">
                        <a16:creationId xmlns:a16="http://schemas.microsoft.com/office/drawing/2014/main" id="{8F3F985E-59C7-6C90-E8FD-FDCF349C2B98}"/>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1" name="Quad Arrow 48">
                    <a:extLst>
                      <a:ext uri="{FF2B5EF4-FFF2-40B4-BE49-F238E27FC236}">
                        <a16:creationId xmlns:a16="http://schemas.microsoft.com/office/drawing/2014/main" id="{5789C3E4-BFD3-4147-9636-4B2127A311B3}"/>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63" name="Cloud 862">
                <a:extLst>
                  <a:ext uri="{FF2B5EF4-FFF2-40B4-BE49-F238E27FC236}">
                    <a16:creationId xmlns:a16="http://schemas.microsoft.com/office/drawing/2014/main" id="{649B77CA-FD6E-A8D2-ED1A-B7A51D9DFD36}"/>
                  </a:ext>
                </a:extLst>
              </p:cNvPr>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4" name="Flowchart: Delay 863">
                <a:extLst>
                  <a:ext uri="{FF2B5EF4-FFF2-40B4-BE49-F238E27FC236}">
                    <a16:creationId xmlns:a16="http://schemas.microsoft.com/office/drawing/2014/main" id="{7710C25F-4BDF-BA6C-ECC3-48958CFF83B3}"/>
                  </a:ext>
                </a:extLst>
              </p:cNvPr>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5" name="Oval 864">
                <a:extLst>
                  <a:ext uri="{FF2B5EF4-FFF2-40B4-BE49-F238E27FC236}">
                    <a16:creationId xmlns:a16="http://schemas.microsoft.com/office/drawing/2014/main" id="{A384B14E-F001-15D7-C976-23C45350F4FD}"/>
                  </a:ext>
                </a:extLst>
              </p:cNvPr>
              <p:cNvSpPr/>
              <p:nvPr/>
            </p:nvSpPr>
            <p:spPr>
              <a:xfrm>
                <a:off x="5628870" y="1818089"/>
                <a:ext cx="294451" cy="1994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0" name="Group 829">
              <a:extLst>
                <a:ext uri="{FF2B5EF4-FFF2-40B4-BE49-F238E27FC236}">
                  <a16:creationId xmlns:a16="http://schemas.microsoft.com/office/drawing/2014/main" id="{451E62ED-AA65-EF2C-55DC-6DA29736A718}"/>
                </a:ext>
              </a:extLst>
            </p:cNvPr>
            <p:cNvGrpSpPr/>
            <p:nvPr/>
          </p:nvGrpSpPr>
          <p:grpSpPr>
            <a:xfrm rot="1939263">
              <a:off x="1761896" y="4237777"/>
              <a:ext cx="284190" cy="940806"/>
              <a:chOff x="1143000" y="2209800"/>
              <a:chExt cx="960933" cy="2270330"/>
            </a:xfrm>
          </p:grpSpPr>
          <p:grpSp>
            <p:nvGrpSpPr>
              <p:cNvPr id="832" name="Group 831">
                <a:extLst>
                  <a:ext uri="{FF2B5EF4-FFF2-40B4-BE49-F238E27FC236}">
                    <a16:creationId xmlns:a16="http://schemas.microsoft.com/office/drawing/2014/main" id="{4ECD5ED6-03C9-1EF5-92F3-E0B98CFF71FD}"/>
                  </a:ext>
                </a:extLst>
              </p:cNvPr>
              <p:cNvGrpSpPr/>
              <p:nvPr/>
            </p:nvGrpSpPr>
            <p:grpSpPr>
              <a:xfrm>
                <a:off x="1143000" y="2209800"/>
                <a:ext cx="511971" cy="2251795"/>
                <a:chOff x="609599" y="833642"/>
                <a:chExt cx="1236146" cy="5436927"/>
              </a:xfrm>
            </p:grpSpPr>
            <p:grpSp>
              <p:nvGrpSpPr>
                <p:cNvPr id="841" name="Group 11">
                  <a:extLst>
                    <a:ext uri="{FF2B5EF4-FFF2-40B4-BE49-F238E27FC236}">
                      <a16:creationId xmlns:a16="http://schemas.microsoft.com/office/drawing/2014/main" id="{6EF3559C-DDA0-5A0F-FABB-BEC68155ED60}"/>
                    </a:ext>
                  </a:extLst>
                </p:cNvPr>
                <p:cNvGrpSpPr/>
                <p:nvPr/>
              </p:nvGrpSpPr>
              <p:grpSpPr>
                <a:xfrm rot="10800000">
                  <a:off x="939238" y="4923502"/>
                  <a:ext cx="621450" cy="1347067"/>
                  <a:chOff x="7010400" y="381000"/>
                  <a:chExt cx="762000" cy="2033666"/>
                </a:xfrm>
              </p:grpSpPr>
              <p:sp>
                <p:nvSpPr>
                  <p:cNvPr id="846" name="Rounded Rectangle 321">
                    <a:extLst>
                      <a:ext uri="{FF2B5EF4-FFF2-40B4-BE49-F238E27FC236}">
                        <a16:creationId xmlns:a16="http://schemas.microsoft.com/office/drawing/2014/main" id="{D4984709-DB42-6004-22CD-BE9493467289}"/>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7" name="Oval 846">
                    <a:extLst>
                      <a:ext uri="{FF2B5EF4-FFF2-40B4-BE49-F238E27FC236}">
                        <a16:creationId xmlns:a16="http://schemas.microsoft.com/office/drawing/2014/main" id="{0E05C33B-FE5C-51C4-E5A4-DF194DA3178E}"/>
                      </a:ext>
                    </a:extLst>
                  </p:cNvPr>
                  <p:cNvSpPr/>
                  <p:nvPr/>
                </p:nvSpPr>
                <p:spPr>
                  <a:xfrm>
                    <a:off x="7010400" y="381000"/>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2" name="Can 1">
                  <a:extLst>
                    <a:ext uri="{FF2B5EF4-FFF2-40B4-BE49-F238E27FC236}">
                      <a16:creationId xmlns:a16="http://schemas.microsoft.com/office/drawing/2014/main" id="{C511D075-18AC-DE3F-0411-D1ACB1B30E4B}"/>
                    </a:ext>
                  </a:extLst>
                </p:cNvPr>
                <p:cNvSpPr/>
                <p:nvPr/>
              </p:nvSpPr>
              <p:spPr>
                <a:xfrm>
                  <a:off x="609599" y="1643059"/>
                  <a:ext cx="1236146" cy="3840519"/>
                </a:xfrm>
                <a:prstGeom prst="can">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3" name="Group 842">
                  <a:extLst>
                    <a:ext uri="{FF2B5EF4-FFF2-40B4-BE49-F238E27FC236}">
                      <a16:creationId xmlns:a16="http://schemas.microsoft.com/office/drawing/2014/main" id="{20E12668-D502-2350-1C34-AA8E29C5327A}"/>
                    </a:ext>
                  </a:extLst>
                </p:cNvPr>
                <p:cNvGrpSpPr/>
                <p:nvPr/>
              </p:nvGrpSpPr>
              <p:grpSpPr>
                <a:xfrm>
                  <a:off x="899460" y="833642"/>
                  <a:ext cx="621450" cy="986197"/>
                  <a:chOff x="7031201" y="834275"/>
                  <a:chExt cx="762000" cy="1488861"/>
                </a:xfrm>
              </p:grpSpPr>
              <p:sp>
                <p:nvSpPr>
                  <p:cNvPr id="844" name="Rounded Rectangle 319">
                    <a:extLst>
                      <a:ext uri="{FF2B5EF4-FFF2-40B4-BE49-F238E27FC236}">
                        <a16:creationId xmlns:a16="http://schemas.microsoft.com/office/drawing/2014/main" id="{CED1A132-F87A-7737-8F2B-0AFEE63121B6}"/>
                      </a:ext>
                    </a:extLst>
                  </p:cNvPr>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5" name="Oval 5">
                    <a:extLst>
                      <a:ext uri="{FF2B5EF4-FFF2-40B4-BE49-F238E27FC236}">
                        <a16:creationId xmlns:a16="http://schemas.microsoft.com/office/drawing/2014/main" id="{9ED9368C-F9B9-C8E8-57C0-3B203515CD49}"/>
                      </a:ext>
                    </a:extLst>
                  </p:cNvPr>
                  <p:cNvSpPr/>
                  <p:nvPr/>
                </p:nvSpPr>
                <p:spPr>
                  <a:xfrm>
                    <a:off x="7031201" y="834275"/>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33" name="Group 832">
                <a:extLst>
                  <a:ext uri="{FF2B5EF4-FFF2-40B4-BE49-F238E27FC236}">
                    <a16:creationId xmlns:a16="http://schemas.microsoft.com/office/drawing/2014/main" id="{51493645-31AE-1359-4B07-50EEE5EA6853}"/>
                  </a:ext>
                </a:extLst>
              </p:cNvPr>
              <p:cNvGrpSpPr/>
              <p:nvPr/>
            </p:nvGrpSpPr>
            <p:grpSpPr>
              <a:xfrm>
                <a:off x="1591962" y="2228335"/>
                <a:ext cx="511971" cy="2251795"/>
                <a:chOff x="609599" y="833642"/>
                <a:chExt cx="1236146" cy="5436927"/>
              </a:xfrm>
            </p:grpSpPr>
            <p:grpSp>
              <p:nvGrpSpPr>
                <p:cNvPr id="834" name="Group 11">
                  <a:extLst>
                    <a:ext uri="{FF2B5EF4-FFF2-40B4-BE49-F238E27FC236}">
                      <a16:creationId xmlns:a16="http://schemas.microsoft.com/office/drawing/2014/main" id="{CA7BAAF1-F272-CEDD-E983-120DC275209E}"/>
                    </a:ext>
                  </a:extLst>
                </p:cNvPr>
                <p:cNvGrpSpPr/>
                <p:nvPr/>
              </p:nvGrpSpPr>
              <p:grpSpPr>
                <a:xfrm rot="10800000">
                  <a:off x="939238" y="4923502"/>
                  <a:ext cx="621450" cy="1347067"/>
                  <a:chOff x="7010400" y="381000"/>
                  <a:chExt cx="762000" cy="2033666"/>
                </a:xfrm>
              </p:grpSpPr>
              <p:sp>
                <p:nvSpPr>
                  <p:cNvPr id="839" name="Rounded Rectangle 314">
                    <a:extLst>
                      <a:ext uri="{FF2B5EF4-FFF2-40B4-BE49-F238E27FC236}">
                        <a16:creationId xmlns:a16="http://schemas.microsoft.com/office/drawing/2014/main" id="{3B2A9E5B-6234-B047-3818-4610355E3A93}"/>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0" name="Oval 839">
                    <a:extLst>
                      <a:ext uri="{FF2B5EF4-FFF2-40B4-BE49-F238E27FC236}">
                        <a16:creationId xmlns:a16="http://schemas.microsoft.com/office/drawing/2014/main" id="{82B60549-951D-2DE9-DA14-8C2D47DCF03B}"/>
                      </a:ext>
                    </a:extLst>
                  </p:cNvPr>
                  <p:cNvSpPr/>
                  <p:nvPr/>
                </p:nvSpPr>
                <p:spPr>
                  <a:xfrm>
                    <a:off x="7010400" y="381000"/>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35" name="Can 1">
                  <a:extLst>
                    <a:ext uri="{FF2B5EF4-FFF2-40B4-BE49-F238E27FC236}">
                      <a16:creationId xmlns:a16="http://schemas.microsoft.com/office/drawing/2014/main" id="{860537E6-81CD-2D65-AB1E-9C19B8DB2C19}"/>
                    </a:ext>
                  </a:extLst>
                </p:cNvPr>
                <p:cNvSpPr/>
                <p:nvPr/>
              </p:nvSpPr>
              <p:spPr>
                <a:xfrm>
                  <a:off x="609599" y="1643059"/>
                  <a:ext cx="1236146" cy="3840519"/>
                </a:xfrm>
                <a:prstGeom prst="can">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6" name="Group 83">
                  <a:extLst>
                    <a:ext uri="{FF2B5EF4-FFF2-40B4-BE49-F238E27FC236}">
                      <a16:creationId xmlns:a16="http://schemas.microsoft.com/office/drawing/2014/main" id="{A5817849-6D4B-AFD5-02B6-C22917D2712C}"/>
                    </a:ext>
                  </a:extLst>
                </p:cNvPr>
                <p:cNvGrpSpPr/>
                <p:nvPr/>
              </p:nvGrpSpPr>
              <p:grpSpPr>
                <a:xfrm>
                  <a:off x="899460" y="833642"/>
                  <a:ext cx="621450" cy="986197"/>
                  <a:chOff x="7031201" y="834275"/>
                  <a:chExt cx="762000" cy="1488861"/>
                </a:xfrm>
              </p:grpSpPr>
              <p:sp>
                <p:nvSpPr>
                  <p:cNvPr id="837" name="Rounded Rectangle 312">
                    <a:extLst>
                      <a:ext uri="{FF2B5EF4-FFF2-40B4-BE49-F238E27FC236}">
                        <a16:creationId xmlns:a16="http://schemas.microsoft.com/office/drawing/2014/main" id="{26B124E3-AF3E-1B4F-143E-25A8E880413D}"/>
                      </a:ext>
                    </a:extLst>
                  </p:cNvPr>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8" name="Oval 5">
                    <a:extLst>
                      <a:ext uri="{FF2B5EF4-FFF2-40B4-BE49-F238E27FC236}">
                        <a16:creationId xmlns:a16="http://schemas.microsoft.com/office/drawing/2014/main" id="{D1E3227D-6550-5CC6-F744-260CB4DCD5D9}"/>
                      </a:ext>
                    </a:extLst>
                  </p:cNvPr>
                  <p:cNvSpPr/>
                  <p:nvPr/>
                </p:nvSpPr>
                <p:spPr>
                  <a:xfrm>
                    <a:off x="7031201" y="834275"/>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831" name="Oval 830">
              <a:extLst>
                <a:ext uri="{FF2B5EF4-FFF2-40B4-BE49-F238E27FC236}">
                  <a16:creationId xmlns:a16="http://schemas.microsoft.com/office/drawing/2014/main" id="{30D094EA-137A-E568-22EF-03580C22883F}"/>
                </a:ext>
              </a:extLst>
            </p:cNvPr>
            <p:cNvSpPr/>
            <p:nvPr/>
          </p:nvSpPr>
          <p:spPr>
            <a:xfrm>
              <a:off x="1919334" y="4697118"/>
              <a:ext cx="147873" cy="1795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5542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0"/>
                                        </p:tgtEl>
                                        <p:attrNameLst>
                                          <p:attrName>style.visibility</p:attrName>
                                        </p:attrNameLst>
                                      </p:cBhvr>
                                      <p:to>
                                        <p:strVal val="visible"/>
                                      </p:to>
                                    </p:set>
                                    <p:animEffect transition="in" filter="wipe(down)">
                                      <p:cBhvr>
                                        <p:cTn id="7" dur="500"/>
                                        <p:tgtEl>
                                          <p:spTgt spid="29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1"/>
                                        </p:tgtEl>
                                        <p:attrNameLst>
                                          <p:attrName>style.visibility</p:attrName>
                                        </p:attrNameLst>
                                      </p:cBhvr>
                                      <p:to>
                                        <p:strVal val="visible"/>
                                      </p:to>
                                    </p:set>
                                    <p:animEffect transition="in" filter="wipe(down)">
                                      <p:cBhvr>
                                        <p:cTn id="12" dur="500"/>
                                        <p:tgtEl>
                                          <p:spTgt spid="29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3"/>
                                        </p:tgtEl>
                                        <p:attrNameLst>
                                          <p:attrName>style.visibility</p:attrName>
                                        </p:attrNameLst>
                                      </p:cBhvr>
                                      <p:to>
                                        <p:strVal val="visible"/>
                                      </p:to>
                                    </p:set>
                                    <p:animEffect transition="in" filter="wipe(down)">
                                      <p:cBhvr>
                                        <p:cTn id="17" dur="500"/>
                                        <p:tgtEl>
                                          <p:spTgt spid="29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94"/>
                                        </p:tgtEl>
                                        <p:attrNameLst>
                                          <p:attrName>style.visibility</p:attrName>
                                        </p:attrNameLst>
                                      </p:cBhvr>
                                      <p:to>
                                        <p:strVal val="visible"/>
                                      </p:to>
                                    </p:set>
                                    <p:animEffect transition="in" filter="wipe(down)">
                                      <p:cBhvr>
                                        <p:cTn id="22" dur="500"/>
                                        <p:tgtEl>
                                          <p:spTgt spid="29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87"/>
                                        </p:tgtEl>
                                        <p:attrNameLst>
                                          <p:attrName>style.visibility</p:attrName>
                                        </p:attrNameLst>
                                      </p:cBhvr>
                                      <p:to>
                                        <p:strVal val="visible"/>
                                      </p:to>
                                    </p:set>
                                    <p:animEffect transition="in" filter="wipe(down)">
                                      <p:cBhvr>
                                        <p:cTn id="27" dur="500"/>
                                        <p:tgtEl>
                                          <p:spTgt spid="28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89"/>
                                        </p:tgtEl>
                                        <p:attrNameLst>
                                          <p:attrName>style.visibility</p:attrName>
                                        </p:attrNameLst>
                                      </p:cBhvr>
                                      <p:to>
                                        <p:strVal val="visible"/>
                                      </p:to>
                                    </p:set>
                                    <p:animEffect transition="in" filter="wipe(down)">
                                      <p:cBhvr>
                                        <p:cTn id="32" dur="500"/>
                                        <p:tgtEl>
                                          <p:spTgt spid="28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92"/>
                                        </p:tgtEl>
                                        <p:attrNameLst>
                                          <p:attrName>style.visibility</p:attrName>
                                        </p:attrNameLst>
                                      </p:cBhvr>
                                      <p:to>
                                        <p:strVal val="visible"/>
                                      </p:to>
                                    </p:set>
                                    <p:animEffect transition="in" filter="wipe(down)">
                                      <p:cBhvr>
                                        <p:cTn id="37" dur="500"/>
                                        <p:tgtEl>
                                          <p:spTgt spid="29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95"/>
                                        </p:tgtEl>
                                        <p:attrNameLst>
                                          <p:attrName>style.visibility</p:attrName>
                                        </p:attrNameLst>
                                      </p:cBhvr>
                                      <p:to>
                                        <p:strVal val="visible"/>
                                      </p:to>
                                    </p:set>
                                    <p:animEffect transition="in" filter="wipe(down)">
                                      <p:cBhvr>
                                        <p:cTn id="42" dur="500"/>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 grpId="0" animBg="1"/>
      <p:bldP spid="289" grpId="0" animBg="1"/>
      <p:bldP spid="290" grpId="0" animBg="1"/>
      <p:bldP spid="291" grpId="0" animBg="1"/>
      <p:bldP spid="292" grpId="0" animBg="1"/>
      <p:bldP spid="293" grpId="0" animBg="1"/>
      <p:bldP spid="294" grpId="0" animBg="1"/>
      <p:bldP spid="29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Picture 296"/>
          <p:cNvPicPr>
            <a:picLocks noChangeAspect="1"/>
          </p:cNvPicPr>
          <p:nvPr/>
        </p:nvPicPr>
        <p:blipFill>
          <a:blip r:embed="rId2" cstate="print">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74" name="Picture 2" descr="map, eastern Mediterrane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6266" y="353084"/>
            <a:ext cx="7999378" cy="6319319"/>
          </a:xfrm>
          <a:prstGeom prst="rect">
            <a:avLst/>
          </a:prstGeom>
          <a:noFill/>
          <a:extLst>
            <a:ext uri="{909E8E84-426E-40DD-AFC4-6F175D3DCCD1}">
              <a14:hiddenFill xmlns:a14="http://schemas.microsoft.com/office/drawing/2010/main">
                <a:solidFill>
                  <a:srgbClr val="FFFFFF"/>
                </a:solidFill>
              </a14:hiddenFill>
            </a:ext>
          </a:extLst>
        </p:spPr>
      </p:pic>
      <p:sp>
        <p:nvSpPr>
          <p:cNvPr id="274" name="Rectangle 273"/>
          <p:cNvSpPr/>
          <p:nvPr/>
        </p:nvSpPr>
        <p:spPr>
          <a:xfrm>
            <a:off x="316872" y="1220016"/>
            <a:ext cx="3467478" cy="1200329"/>
          </a:xfrm>
          <a:prstGeom prst="rect">
            <a:avLst/>
          </a:prstGeom>
        </p:spPr>
        <p:txBody>
          <a:bodyPr wrap="square">
            <a:spAutoFit/>
          </a:bodyPr>
          <a:lstStyle/>
          <a:p>
            <a:r>
              <a:rPr lang="en-US" dirty="0">
                <a:solidFill>
                  <a:schemeClr val="bg1"/>
                </a:solidFill>
                <a:latin typeface="Calibri" panose="020F0502020204030204" pitchFamily="34" charset="0"/>
              </a:rPr>
              <a:t>After they were set apart, Saul and Barnabas traveled from Antioch to the island of Cyprus and preached in a synagogue in the city Salamis. </a:t>
            </a:r>
            <a:endParaRPr lang="en-US" dirty="0">
              <a:solidFill>
                <a:schemeClr val="bg1"/>
              </a:solidFill>
            </a:endParaRPr>
          </a:p>
        </p:txBody>
      </p:sp>
      <p:sp>
        <p:nvSpPr>
          <p:cNvPr id="288" name="TextBox 287"/>
          <p:cNvSpPr txBox="1"/>
          <p:nvPr/>
        </p:nvSpPr>
        <p:spPr>
          <a:xfrm>
            <a:off x="8256760" y="1819746"/>
            <a:ext cx="1385180" cy="369332"/>
          </a:xfrm>
          <a:prstGeom prst="rect">
            <a:avLst/>
          </a:prstGeom>
          <a:noFill/>
        </p:spPr>
        <p:txBody>
          <a:bodyPr wrap="square" rtlCol="0">
            <a:spAutoFit/>
          </a:bodyPr>
          <a:lstStyle/>
          <a:p>
            <a:r>
              <a:rPr lang="en-US" b="1" dirty="0"/>
              <a:t>Cyprus</a:t>
            </a:r>
          </a:p>
        </p:txBody>
      </p:sp>
      <p:sp>
        <p:nvSpPr>
          <p:cNvPr id="538" name="TextBox 537"/>
          <p:cNvSpPr txBox="1"/>
          <p:nvPr/>
        </p:nvSpPr>
        <p:spPr>
          <a:xfrm>
            <a:off x="63374" y="0"/>
            <a:ext cx="8013826" cy="646331"/>
          </a:xfrm>
          <a:prstGeom prst="rect">
            <a:avLst/>
          </a:prstGeom>
          <a:noFill/>
        </p:spPr>
        <p:txBody>
          <a:bodyPr wrap="square" rtlCol="0">
            <a:spAutoFit/>
          </a:bodyPr>
          <a:lstStyle/>
          <a:p>
            <a:r>
              <a:rPr lang="en-US" sz="3600" dirty="0">
                <a:solidFill>
                  <a:schemeClr val="bg1"/>
                </a:solidFill>
              </a:rPr>
              <a:t>First Journey</a:t>
            </a:r>
          </a:p>
        </p:txBody>
      </p:sp>
      <p:sp>
        <p:nvSpPr>
          <p:cNvPr id="3072" name="Rectangle 3071"/>
          <p:cNvSpPr/>
          <p:nvPr/>
        </p:nvSpPr>
        <p:spPr>
          <a:xfrm>
            <a:off x="316870" y="3504187"/>
            <a:ext cx="3340729" cy="923330"/>
          </a:xfrm>
          <a:prstGeom prst="rect">
            <a:avLst/>
          </a:prstGeom>
        </p:spPr>
        <p:txBody>
          <a:bodyPr wrap="square">
            <a:spAutoFit/>
          </a:bodyPr>
          <a:lstStyle/>
          <a:p>
            <a:r>
              <a:rPr lang="en-US" dirty="0">
                <a:solidFill>
                  <a:schemeClr val="bg1"/>
                </a:solidFill>
                <a:latin typeface="Calibri" panose="020F0502020204030204" pitchFamily="34" charset="0"/>
              </a:rPr>
              <a:t>From there they traveled to the other side of the island to the city </a:t>
            </a:r>
            <a:r>
              <a:rPr lang="en-US" dirty="0" err="1">
                <a:solidFill>
                  <a:schemeClr val="bg1"/>
                </a:solidFill>
                <a:latin typeface="Calibri" panose="020F0502020204030204" pitchFamily="34" charset="0"/>
              </a:rPr>
              <a:t>Paphos</a:t>
            </a:r>
            <a:r>
              <a:rPr lang="en-US" dirty="0">
                <a:solidFill>
                  <a:schemeClr val="bg1"/>
                </a:solidFill>
                <a:latin typeface="Calibri" panose="020F0502020204030204" pitchFamily="34" charset="0"/>
              </a:rPr>
              <a:t>.</a:t>
            </a:r>
            <a:endParaRPr lang="en-US" dirty="0">
              <a:solidFill>
                <a:schemeClr val="bg1"/>
              </a:solidFill>
            </a:endParaRPr>
          </a:p>
        </p:txBody>
      </p:sp>
      <p:sp>
        <p:nvSpPr>
          <p:cNvPr id="540" name="TextBox 539"/>
          <p:cNvSpPr txBox="1"/>
          <p:nvPr/>
        </p:nvSpPr>
        <p:spPr>
          <a:xfrm>
            <a:off x="8056075" y="2225643"/>
            <a:ext cx="1385180" cy="307777"/>
          </a:xfrm>
          <a:prstGeom prst="rect">
            <a:avLst/>
          </a:prstGeom>
          <a:noFill/>
        </p:spPr>
        <p:txBody>
          <a:bodyPr wrap="square" rtlCol="0">
            <a:spAutoFit/>
          </a:bodyPr>
          <a:lstStyle/>
          <a:p>
            <a:r>
              <a:rPr lang="en-US" sz="1400" b="1" dirty="0" err="1"/>
              <a:t>Paphos</a:t>
            </a:r>
            <a:endParaRPr lang="en-US" sz="1400" b="1" dirty="0"/>
          </a:p>
        </p:txBody>
      </p:sp>
      <p:sp>
        <p:nvSpPr>
          <p:cNvPr id="541" name="Rectangle 540"/>
          <p:cNvSpPr/>
          <p:nvPr/>
        </p:nvSpPr>
        <p:spPr>
          <a:xfrm>
            <a:off x="0" y="6488668"/>
            <a:ext cx="3340729" cy="369332"/>
          </a:xfrm>
          <a:prstGeom prst="rect">
            <a:avLst/>
          </a:prstGeom>
        </p:spPr>
        <p:txBody>
          <a:bodyPr wrap="square">
            <a:spAutoFit/>
          </a:bodyPr>
          <a:lstStyle/>
          <a:p>
            <a:r>
              <a:rPr lang="en-US" dirty="0">
                <a:solidFill>
                  <a:schemeClr val="bg1"/>
                </a:solidFill>
                <a:latin typeface="Calibri" panose="020F0502020204030204" pitchFamily="34" charset="0"/>
              </a:rPr>
              <a:t>Acts 13:1-6</a:t>
            </a:r>
            <a:endParaRPr lang="en-US" dirty="0">
              <a:solidFill>
                <a:schemeClr val="bg1"/>
              </a:solidFill>
            </a:endParaRPr>
          </a:p>
        </p:txBody>
      </p:sp>
      <p:grpSp>
        <p:nvGrpSpPr>
          <p:cNvPr id="3241" name="Group 3240">
            <a:extLst>
              <a:ext uri="{FF2B5EF4-FFF2-40B4-BE49-F238E27FC236}">
                <a16:creationId xmlns:a16="http://schemas.microsoft.com/office/drawing/2014/main" id="{E74FAD32-DFE6-2F70-784E-3F3911CA4880}"/>
              </a:ext>
            </a:extLst>
          </p:cNvPr>
          <p:cNvGrpSpPr/>
          <p:nvPr/>
        </p:nvGrpSpPr>
        <p:grpSpPr>
          <a:xfrm>
            <a:off x="10097283" y="851836"/>
            <a:ext cx="1184495" cy="1152576"/>
            <a:chOff x="440350" y="2667148"/>
            <a:chExt cx="3419563" cy="3327414"/>
          </a:xfrm>
        </p:grpSpPr>
        <p:grpSp>
          <p:nvGrpSpPr>
            <p:cNvPr id="2" name="Group 3">
              <a:extLst>
                <a:ext uri="{FF2B5EF4-FFF2-40B4-BE49-F238E27FC236}">
                  <a16:creationId xmlns:a16="http://schemas.microsoft.com/office/drawing/2014/main" id="{17E4C947-7F07-CAB4-5427-84A2A3979BCF}"/>
                </a:ext>
              </a:extLst>
            </p:cNvPr>
            <p:cNvGrpSpPr/>
            <p:nvPr/>
          </p:nvGrpSpPr>
          <p:grpSpPr>
            <a:xfrm>
              <a:off x="2169331" y="2697614"/>
              <a:ext cx="1690582" cy="3296948"/>
              <a:chOff x="2719987" y="421811"/>
              <a:chExt cx="2264752" cy="4416684"/>
            </a:xfrm>
          </p:grpSpPr>
          <p:sp>
            <p:nvSpPr>
              <p:cNvPr id="3" name="Cloud 2">
                <a:extLst>
                  <a:ext uri="{FF2B5EF4-FFF2-40B4-BE49-F238E27FC236}">
                    <a16:creationId xmlns:a16="http://schemas.microsoft.com/office/drawing/2014/main" id="{73DD27DD-6AB3-6466-9DA5-43A20CD0BD05}"/>
                  </a:ext>
                </a:extLst>
              </p:cNvPr>
              <p:cNvSpPr/>
              <p:nvPr/>
            </p:nvSpPr>
            <p:spPr>
              <a:xfrm rot="10542275">
                <a:off x="3053605" y="454278"/>
                <a:ext cx="1524000" cy="2288711"/>
              </a:xfrm>
              <a:prstGeom prst="clou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2508F809-BEB9-AFC8-D130-CEB4F530B940}"/>
                  </a:ext>
                </a:extLst>
              </p:cNvPr>
              <p:cNvSpPr/>
              <p:nvPr/>
            </p:nvSpPr>
            <p:spPr>
              <a:xfrm>
                <a:off x="4343400" y="2971800"/>
                <a:ext cx="4572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D279C5AD-21B1-2FC2-A24B-8ED13B8FB36C}"/>
                  </a:ext>
                </a:extLst>
              </p:cNvPr>
              <p:cNvSpPr/>
              <p:nvPr/>
            </p:nvSpPr>
            <p:spPr>
              <a:xfrm>
                <a:off x="2819400" y="2971800"/>
                <a:ext cx="4572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153">
                <a:extLst>
                  <a:ext uri="{FF2B5EF4-FFF2-40B4-BE49-F238E27FC236}">
                    <a16:creationId xmlns:a16="http://schemas.microsoft.com/office/drawing/2014/main" id="{31DD28AD-5FC9-DA45-33D1-FD852B30B834}"/>
                  </a:ext>
                </a:extLst>
              </p:cNvPr>
              <p:cNvGrpSpPr/>
              <p:nvPr/>
            </p:nvGrpSpPr>
            <p:grpSpPr>
              <a:xfrm rot="18842096">
                <a:off x="3829933" y="4187416"/>
                <a:ext cx="678502" cy="623656"/>
                <a:chOff x="5587923" y="3063924"/>
                <a:chExt cx="955533" cy="914400"/>
              </a:xfrm>
            </p:grpSpPr>
            <p:sp>
              <p:nvSpPr>
                <p:cNvPr id="3158" name="Oval 154">
                  <a:extLst>
                    <a:ext uri="{FF2B5EF4-FFF2-40B4-BE49-F238E27FC236}">
                      <a16:creationId xmlns:a16="http://schemas.microsoft.com/office/drawing/2014/main" id="{ED0D3CC0-34BB-746E-A217-3E31630C79DA}"/>
                    </a:ext>
                  </a:extLst>
                </p:cNvPr>
                <p:cNvSpPr/>
                <p:nvPr/>
              </p:nvSpPr>
              <p:spPr>
                <a:xfrm rot="1937868">
                  <a:off x="5759733" y="3063924"/>
                  <a:ext cx="609600" cy="914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9" name="Oval 155">
                  <a:extLst>
                    <a:ext uri="{FF2B5EF4-FFF2-40B4-BE49-F238E27FC236}">
                      <a16:creationId xmlns:a16="http://schemas.microsoft.com/office/drawing/2014/main" id="{D421EC20-39CA-59C3-65A8-0DC57DB031BB}"/>
                    </a:ext>
                  </a:extLst>
                </p:cNvPr>
                <p:cNvSpPr/>
                <p:nvPr/>
              </p:nvSpPr>
              <p:spPr>
                <a:xfrm rot="1937868">
                  <a:off x="5587923" y="3441283"/>
                  <a:ext cx="649478" cy="469462"/>
                </a:xfrm>
                <a:prstGeom prst="ellipse">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60" name="Group 75">
                  <a:extLst>
                    <a:ext uri="{FF2B5EF4-FFF2-40B4-BE49-F238E27FC236}">
                      <a16:creationId xmlns:a16="http://schemas.microsoft.com/office/drawing/2014/main" id="{A95921B6-D026-5A02-F8CB-688A015B1DAA}"/>
                    </a:ext>
                  </a:extLst>
                </p:cNvPr>
                <p:cNvGrpSpPr/>
                <p:nvPr/>
              </p:nvGrpSpPr>
              <p:grpSpPr>
                <a:xfrm rot="17830732">
                  <a:off x="5912676" y="2972718"/>
                  <a:ext cx="501400" cy="760161"/>
                  <a:chOff x="5715000" y="1334125"/>
                  <a:chExt cx="1404079" cy="4399613"/>
                </a:xfrm>
              </p:grpSpPr>
              <p:grpSp>
                <p:nvGrpSpPr>
                  <p:cNvPr id="3161" name="Group 11">
                    <a:extLst>
                      <a:ext uri="{FF2B5EF4-FFF2-40B4-BE49-F238E27FC236}">
                        <a16:creationId xmlns:a16="http://schemas.microsoft.com/office/drawing/2014/main" id="{DD6C3E1A-BA10-173B-5366-84C887963FE2}"/>
                      </a:ext>
                    </a:extLst>
                  </p:cNvPr>
                  <p:cNvGrpSpPr/>
                  <p:nvPr/>
                </p:nvGrpSpPr>
                <p:grpSpPr>
                  <a:xfrm>
                    <a:off x="5715000" y="1447800"/>
                    <a:ext cx="1371600" cy="1765092"/>
                    <a:chOff x="5715000" y="1447800"/>
                    <a:chExt cx="1371600" cy="1765092"/>
                  </a:xfrm>
                </p:grpSpPr>
                <p:sp>
                  <p:nvSpPr>
                    <p:cNvPr id="3173" name="Multiply 4">
                      <a:extLst>
                        <a:ext uri="{FF2B5EF4-FFF2-40B4-BE49-F238E27FC236}">
                          <a16:creationId xmlns:a16="http://schemas.microsoft.com/office/drawing/2014/main" id="{257453F6-10DB-6E5B-7CF2-B131F00100C5}"/>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74" name="Group 7">
                      <a:extLst>
                        <a:ext uri="{FF2B5EF4-FFF2-40B4-BE49-F238E27FC236}">
                          <a16:creationId xmlns:a16="http://schemas.microsoft.com/office/drawing/2014/main" id="{808FCC23-B280-80ED-8994-853A38E2FDBE}"/>
                        </a:ext>
                      </a:extLst>
                    </p:cNvPr>
                    <p:cNvGrpSpPr/>
                    <p:nvPr/>
                  </p:nvGrpSpPr>
                  <p:grpSpPr>
                    <a:xfrm>
                      <a:off x="6172200" y="1981200"/>
                      <a:ext cx="458449" cy="1231692"/>
                      <a:chOff x="6172200" y="1981200"/>
                      <a:chExt cx="458449" cy="1231692"/>
                    </a:xfrm>
                  </p:grpSpPr>
                  <p:sp>
                    <p:nvSpPr>
                      <p:cNvPr id="3175" name="Diamond 3174">
                        <a:extLst>
                          <a:ext uri="{FF2B5EF4-FFF2-40B4-BE49-F238E27FC236}">
                            <a16:creationId xmlns:a16="http://schemas.microsoft.com/office/drawing/2014/main" id="{1A17CCFC-AFA2-0501-BD53-CC058EE3D2F3}"/>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6" name="Diamond 3175">
                        <a:extLst>
                          <a:ext uri="{FF2B5EF4-FFF2-40B4-BE49-F238E27FC236}">
                            <a16:creationId xmlns:a16="http://schemas.microsoft.com/office/drawing/2014/main" id="{6109CD06-ACAA-F19A-99E6-CF863E29CA00}"/>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62" name="Group 12">
                    <a:extLst>
                      <a:ext uri="{FF2B5EF4-FFF2-40B4-BE49-F238E27FC236}">
                        <a16:creationId xmlns:a16="http://schemas.microsoft.com/office/drawing/2014/main" id="{7A117345-744F-1FFB-1083-2693514F555A}"/>
                      </a:ext>
                    </a:extLst>
                  </p:cNvPr>
                  <p:cNvGrpSpPr/>
                  <p:nvPr/>
                </p:nvGrpSpPr>
                <p:grpSpPr>
                  <a:xfrm>
                    <a:off x="5732489" y="2714469"/>
                    <a:ext cx="1371600" cy="1765092"/>
                    <a:chOff x="5715000" y="1447800"/>
                    <a:chExt cx="1371600" cy="1765092"/>
                  </a:xfrm>
                </p:grpSpPr>
                <p:sp>
                  <p:nvSpPr>
                    <p:cNvPr id="3169" name="Multiply 165">
                      <a:extLst>
                        <a:ext uri="{FF2B5EF4-FFF2-40B4-BE49-F238E27FC236}">
                          <a16:creationId xmlns:a16="http://schemas.microsoft.com/office/drawing/2014/main" id="{6FC51883-3FF8-BBD1-D020-8349C6F41C13}"/>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70" name="Group 7">
                      <a:extLst>
                        <a:ext uri="{FF2B5EF4-FFF2-40B4-BE49-F238E27FC236}">
                          <a16:creationId xmlns:a16="http://schemas.microsoft.com/office/drawing/2014/main" id="{D95D9D50-D879-0BA4-CE0F-DAB6E61327FE}"/>
                        </a:ext>
                      </a:extLst>
                    </p:cNvPr>
                    <p:cNvGrpSpPr/>
                    <p:nvPr/>
                  </p:nvGrpSpPr>
                  <p:grpSpPr>
                    <a:xfrm>
                      <a:off x="6172200" y="1981200"/>
                      <a:ext cx="458449" cy="1231692"/>
                      <a:chOff x="6172200" y="1981200"/>
                      <a:chExt cx="458449" cy="1231692"/>
                    </a:xfrm>
                  </p:grpSpPr>
                  <p:sp>
                    <p:nvSpPr>
                      <p:cNvPr id="3171" name="Diamond 3170">
                        <a:extLst>
                          <a:ext uri="{FF2B5EF4-FFF2-40B4-BE49-F238E27FC236}">
                            <a16:creationId xmlns:a16="http://schemas.microsoft.com/office/drawing/2014/main" id="{8CEFDC6F-5D0D-9C36-D54D-CD3715242DD0}"/>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2" name="Diamond 3171">
                        <a:extLst>
                          <a:ext uri="{FF2B5EF4-FFF2-40B4-BE49-F238E27FC236}">
                            <a16:creationId xmlns:a16="http://schemas.microsoft.com/office/drawing/2014/main" id="{48BB9BF4-2A57-A8C1-48F8-7A1C3E748793}"/>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63" name="Group 17">
                    <a:extLst>
                      <a:ext uri="{FF2B5EF4-FFF2-40B4-BE49-F238E27FC236}">
                        <a16:creationId xmlns:a16="http://schemas.microsoft.com/office/drawing/2014/main" id="{ADB9E993-AEEC-EAB0-30B8-CDF8C1BE316F}"/>
                      </a:ext>
                    </a:extLst>
                  </p:cNvPr>
                  <p:cNvGrpSpPr/>
                  <p:nvPr/>
                </p:nvGrpSpPr>
                <p:grpSpPr>
                  <a:xfrm>
                    <a:off x="5747479" y="3968646"/>
                    <a:ext cx="1371600" cy="1765092"/>
                    <a:chOff x="5715000" y="1447800"/>
                    <a:chExt cx="1371600" cy="1765092"/>
                  </a:xfrm>
                </p:grpSpPr>
                <p:sp>
                  <p:nvSpPr>
                    <p:cNvPr id="3165" name="Multiply 161">
                      <a:extLst>
                        <a:ext uri="{FF2B5EF4-FFF2-40B4-BE49-F238E27FC236}">
                          <a16:creationId xmlns:a16="http://schemas.microsoft.com/office/drawing/2014/main" id="{7C6D98D5-9E05-CE23-F364-CB2C4C162D05}"/>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66" name="Group 30">
                      <a:extLst>
                        <a:ext uri="{FF2B5EF4-FFF2-40B4-BE49-F238E27FC236}">
                          <a16:creationId xmlns:a16="http://schemas.microsoft.com/office/drawing/2014/main" id="{7C8044D5-5443-63DE-F531-7EF0F8418695}"/>
                        </a:ext>
                      </a:extLst>
                    </p:cNvPr>
                    <p:cNvGrpSpPr/>
                    <p:nvPr/>
                  </p:nvGrpSpPr>
                  <p:grpSpPr>
                    <a:xfrm>
                      <a:off x="6172200" y="1981200"/>
                      <a:ext cx="458449" cy="1231692"/>
                      <a:chOff x="6172200" y="1981200"/>
                      <a:chExt cx="458449" cy="1231692"/>
                    </a:xfrm>
                  </p:grpSpPr>
                  <p:sp>
                    <p:nvSpPr>
                      <p:cNvPr id="3167" name="Diamond 3166">
                        <a:extLst>
                          <a:ext uri="{FF2B5EF4-FFF2-40B4-BE49-F238E27FC236}">
                            <a16:creationId xmlns:a16="http://schemas.microsoft.com/office/drawing/2014/main" id="{E1199889-8112-1DC4-ED01-F9CCF0B8104F}"/>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8" name="Diamond 3167">
                        <a:extLst>
                          <a:ext uri="{FF2B5EF4-FFF2-40B4-BE49-F238E27FC236}">
                            <a16:creationId xmlns:a16="http://schemas.microsoft.com/office/drawing/2014/main" id="{B83C65A1-6A81-D334-CD6B-B8C7FDDCA4F5}"/>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164" name="Diamond 160">
                    <a:extLst>
                      <a:ext uri="{FF2B5EF4-FFF2-40B4-BE49-F238E27FC236}">
                        <a16:creationId xmlns:a16="http://schemas.microsoft.com/office/drawing/2014/main" id="{0491CA97-9D98-FA37-B135-E9F8D6189F0C}"/>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 name="Group 152">
                <a:extLst>
                  <a:ext uri="{FF2B5EF4-FFF2-40B4-BE49-F238E27FC236}">
                    <a16:creationId xmlns:a16="http://schemas.microsoft.com/office/drawing/2014/main" id="{2736183E-FDCA-327B-9BB9-41AE1E072716}"/>
                  </a:ext>
                </a:extLst>
              </p:cNvPr>
              <p:cNvGrpSpPr/>
              <p:nvPr/>
            </p:nvGrpSpPr>
            <p:grpSpPr>
              <a:xfrm>
                <a:off x="3240960" y="4191000"/>
                <a:ext cx="678742" cy="623656"/>
                <a:chOff x="5587585" y="3063924"/>
                <a:chExt cx="955871" cy="914400"/>
              </a:xfrm>
            </p:grpSpPr>
            <p:sp>
              <p:nvSpPr>
                <p:cNvPr id="3139" name="Oval 3138">
                  <a:extLst>
                    <a:ext uri="{FF2B5EF4-FFF2-40B4-BE49-F238E27FC236}">
                      <a16:creationId xmlns:a16="http://schemas.microsoft.com/office/drawing/2014/main" id="{6C5C8985-6E3F-9240-CF25-18D658E0E611}"/>
                    </a:ext>
                  </a:extLst>
                </p:cNvPr>
                <p:cNvSpPr/>
                <p:nvPr/>
              </p:nvSpPr>
              <p:spPr>
                <a:xfrm rot="1937868">
                  <a:off x="5759733" y="3063924"/>
                  <a:ext cx="609600" cy="914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0" name="Oval 3139">
                  <a:extLst>
                    <a:ext uri="{FF2B5EF4-FFF2-40B4-BE49-F238E27FC236}">
                      <a16:creationId xmlns:a16="http://schemas.microsoft.com/office/drawing/2014/main" id="{241821DD-6697-048E-9E63-5F773B47C652}"/>
                    </a:ext>
                  </a:extLst>
                </p:cNvPr>
                <p:cNvSpPr/>
                <p:nvPr/>
              </p:nvSpPr>
              <p:spPr>
                <a:xfrm rot="1937868">
                  <a:off x="5587585" y="3485461"/>
                  <a:ext cx="649478" cy="469462"/>
                </a:xfrm>
                <a:prstGeom prst="ellipse">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41" name="Group 75">
                  <a:extLst>
                    <a:ext uri="{FF2B5EF4-FFF2-40B4-BE49-F238E27FC236}">
                      <a16:creationId xmlns:a16="http://schemas.microsoft.com/office/drawing/2014/main" id="{C0BD53A1-A609-6A51-8FA1-59A7A2C41057}"/>
                    </a:ext>
                  </a:extLst>
                </p:cNvPr>
                <p:cNvGrpSpPr/>
                <p:nvPr/>
              </p:nvGrpSpPr>
              <p:grpSpPr>
                <a:xfrm rot="17830732">
                  <a:off x="5912676" y="2972718"/>
                  <a:ext cx="501400" cy="760161"/>
                  <a:chOff x="5715000" y="1334125"/>
                  <a:chExt cx="1404079" cy="4399613"/>
                </a:xfrm>
              </p:grpSpPr>
              <p:grpSp>
                <p:nvGrpSpPr>
                  <p:cNvPr id="3142" name="Group 11">
                    <a:extLst>
                      <a:ext uri="{FF2B5EF4-FFF2-40B4-BE49-F238E27FC236}">
                        <a16:creationId xmlns:a16="http://schemas.microsoft.com/office/drawing/2014/main" id="{67BDBA7B-2D4F-6ABE-DDCE-ADF65F0500AB}"/>
                      </a:ext>
                    </a:extLst>
                  </p:cNvPr>
                  <p:cNvGrpSpPr/>
                  <p:nvPr/>
                </p:nvGrpSpPr>
                <p:grpSpPr>
                  <a:xfrm>
                    <a:off x="5715000" y="1447800"/>
                    <a:ext cx="1371600" cy="1765092"/>
                    <a:chOff x="5715000" y="1447800"/>
                    <a:chExt cx="1371600" cy="1765092"/>
                  </a:xfrm>
                </p:grpSpPr>
                <p:sp>
                  <p:nvSpPr>
                    <p:cNvPr id="3154" name="Multiply 4">
                      <a:extLst>
                        <a:ext uri="{FF2B5EF4-FFF2-40B4-BE49-F238E27FC236}">
                          <a16:creationId xmlns:a16="http://schemas.microsoft.com/office/drawing/2014/main" id="{2917F4F1-4FBC-6E17-D777-3BC0EF6D14B9}"/>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55" name="Group 7">
                      <a:extLst>
                        <a:ext uri="{FF2B5EF4-FFF2-40B4-BE49-F238E27FC236}">
                          <a16:creationId xmlns:a16="http://schemas.microsoft.com/office/drawing/2014/main" id="{E69AB545-0973-B7F6-EF85-F87D392A2B6E}"/>
                        </a:ext>
                      </a:extLst>
                    </p:cNvPr>
                    <p:cNvGrpSpPr/>
                    <p:nvPr/>
                  </p:nvGrpSpPr>
                  <p:grpSpPr>
                    <a:xfrm>
                      <a:off x="6172200" y="1981200"/>
                      <a:ext cx="458449" cy="1231692"/>
                      <a:chOff x="6172200" y="1981200"/>
                      <a:chExt cx="458449" cy="1231692"/>
                    </a:xfrm>
                  </p:grpSpPr>
                  <p:sp>
                    <p:nvSpPr>
                      <p:cNvPr id="3156" name="Diamond 90">
                        <a:extLst>
                          <a:ext uri="{FF2B5EF4-FFF2-40B4-BE49-F238E27FC236}">
                            <a16:creationId xmlns:a16="http://schemas.microsoft.com/office/drawing/2014/main" id="{C6C11BAE-A9E2-DABB-F1FB-AB0C92596E74}"/>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7" name="Diamond 91">
                        <a:extLst>
                          <a:ext uri="{FF2B5EF4-FFF2-40B4-BE49-F238E27FC236}">
                            <a16:creationId xmlns:a16="http://schemas.microsoft.com/office/drawing/2014/main" id="{F20669A0-6709-BA3C-6D29-3436AF9F11FD}"/>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43" name="Group 12">
                    <a:extLst>
                      <a:ext uri="{FF2B5EF4-FFF2-40B4-BE49-F238E27FC236}">
                        <a16:creationId xmlns:a16="http://schemas.microsoft.com/office/drawing/2014/main" id="{06C19FD3-B440-5602-B4CB-3D6FDEE3A6B5}"/>
                      </a:ext>
                    </a:extLst>
                  </p:cNvPr>
                  <p:cNvGrpSpPr/>
                  <p:nvPr/>
                </p:nvGrpSpPr>
                <p:grpSpPr>
                  <a:xfrm>
                    <a:off x="5732489" y="2714469"/>
                    <a:ext cx="1371600" cy="1765092"/>
                    <a:chOff x="5715000" y="1447800"/>
                    <a:chExt cx="1371600" cy="1765092"/>
                  </a:xfrm>
                </p:grpSpPr>
                <p:sp>
                  <p:nvSpPr>
                    <p:cNvPr id="3150" name="Multiply 84">
                      <a:extLst>
                        <a:ext uri="{FF2B5EF4-FFF2-40B4-BE49-F238E27FC236}">
                          <a16:creationId xmlns:a16="http://schemas.microsoft.com/office/drawing/2014/main" id="{AD381B8B-FDEF-726D-CEC3-759598CD1101}"/>
                        </a:ext>
                      </a:extLst>
                    </p:cNvPr>
                    <p:cNvSpPr/>
                    <p:nvPr/>
                  </p:nvSpPr>
                  <p:spPr>
                    <a:xfrm>
                      <a:off x="5715000" y="1447800"/>
                      <a:ext cx="1371600" cy="1676400"/>
                    </a:xfrm>
                    <a:prstGeom prst="mathMultiply">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51" name="Group 7">
                      <a:extLst>
                        <a:ext uri="{FF2B5EF4-FFF2-40B4-BE49-F238E27FC236}">
                          <a16:creationId xmlns:a16="http://schemas.microsoft.com/office/drawing/2014/main" id="{3A373EEC-FA3C-F184-011A-155985B86E83}"/>
                        </a:ext>
                      </a:extLst>
                    </p:cNvPr>
                    <p:cNvGrpSpPr/>
                    <p:nvPr/>
                  </p:nvGrpSpPr>
                  <p:grpSpPr>
                    <a:xfrm>
                      <a:off x="6172200" y="1981200"/>
                      <a:ext cx="458449" cy="1231692"/>
                      <a:chOff x="6172200" y="1981200"/>
                      <a:chExt cx="458449" cy="1231692"/>
                    </a:xfrm>
                  </p:grpSpPr>
                  <p:sp>
                    <p:nvSpPr>
                      <p:cNvPr id="3152" name="Diamond 86">
                        <a:extLst>
                          <a:ext uri="{FF2B5EF4-FFF2-40B4-BE49-F238E27FC236}">
                            <a16:creationId xmlns:a16="http://schemas.microsoft.com/office/drawing/2014/main" id="{C42CE867-1E9E-9680-33F3-24C17A026C2F}"/>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3" name="Diamond 87">
                        <a:extLst>
                          <a:ext uri="{FF2B5EF4-FFF2-40B4-BE49-F238E27FC236}">
                            <a16:creationId xmlns:a16="http://schemas.microsoft.com/office/drawing/2014/main" id="{9CECCE90-D353-9ED9-1235-05389F046ED9}"/>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44" name="Group 17">
                    <a:extLst>
                      <a:ext uri="{FF2B5EF4-FFF2-40B4-BE49-F238E27FC236}">
                        <a16:creationId xmlns:a16="http://schemas.microsoft.com/office/drawing/2014/main" id="{38D3122D-16BC-BB6A-1048-0F41B02FA7AD}"/>
                      </a:ext>
                    </a:extLst>
                  </p:cNvPr>
                  <p:cNvGrpSpPr/>
                  <p:nvPr/>
                </p:nvGrpSpPr>
                <p:grpSpPr>
                  <a:xfrm>
                    <a:off x="5747479" y="3968646"/>
                    <a:ext cx="1371600" cy="1765092"/>
                    <a:chOff x="5715000" y="1447800"/>
                    <a:chExt cx="1371600" cy="1765092"/>
                  </a:xfrm>
                </p:grpSpPr>
                <p:sp>
                  <p:nvSpPr>
                    <p:cNvPr id="3146" name="Multiply 80">
                      <a:extLst>
                        <a:ext uri="{FF2B5EF4-FFF2-40B4-BE49-F238E27FC236}">
                          <a16:creationId xmlns:a16="http://schemas.microsoft.com/office/drawing/2014/main" id="{BC1342AD-69C8-4C53-8775-1DFFA145CB09}"/>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47" name="Group 30">
                      <a:extLst>
                        <a:ext uri="{FF2B5EF4-FFF2-40B4-BE49-F238E27FC236}">
                          <a16:creationId xmlns:a16="http://schemas.microsoft.com/office/drawing/2014/main" id="{BED4BA47-DAB8-988A-2734-926431A1BE50}"/>
                        </a:ext>
                      </a:extLst>
                    </p:cNvPr>
                    <p:cNvGrpSpPr/>
                    <p:nvPr/>
                  </p:nvGrpSpPr>
                  <p:grpSpPr>
                    <a:xfrm>
                      <a:off x="6172200" y="1981200"/>
                      <a:ext cx="458449" cy="1231692"/>
                      <a:chOff x="6172200" y="1981200"/>
                      <a:chExt cx="458449" cy="1231692"/>
                    </a:xfrm>
                  </p:grpSpPr>
                  <p:sp>
                    <p:nvSpPr>
                      <p:cNvPr id="3148" name="Diamond 82">
                        <a:extLst>
                          <a:ext uri="{FF2B5EF4-FFF2-40B4-BE49-F238E27FC236}">
                            <a16:creationId xmlns:a16="http://schemas.microsoft.com/office/drawing/2014/main" id="{FD40ADEA-2282-B4C6-9F2D-3DAB63C0AC59}"/>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9" name="Diamond 83">
                        <a:extLst>
                          <a:ext uri="{FF2B5EF4-FFF2-40B4-BE49-F238E27FC236}">
                            <a16:creationId xmlns:a16="http://schemas.microsoft.com/office/drawing/2014/main" id="{ED0A03D5-714C-8EB6-B58A-E7B8CA5C6363}"/>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145" name="Diamond 79">
                    <a:extLst>
                      <a:ext uri="{FF2B5EF4-FFF2-40B4-BE49-F238E27FC236}">
                        <a16:creationId xmlns:a16="http://schemas.microsoft.com/office/drawing/2014/main" id="{42E4BC17-3E39-213B-4323-F5AA3C00C912}"/>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 name="Trapezoid 7">
                <a:extLst>
                  <a:ext uri="{FF2B5EF4-FFF2-40B4-BE49-F238E27FC236}">
                    <a16:creationId xmlns:a16="http://schemas.microsoft.com/office/drawing/2014/main" id="{F84D209B-08F5-2E61-D771-745286BEF9EA}"/>
                  </a:ext>
                </a:extLst>
              </p:cNvPr>
              <p:cNvSpPr/>
              <p:nvPr/>
            </p:nvSpPr>
            <p:spPr>
              <a:xfrm>
                <a:off x="3124200" y="2133600"/>
                <a:ext cx="1447800" cy="2241030"/>
              </a:xfrm>
              <a:prstGeom prst="trapezoid">
                <a:avLst>
                  <a:gd name="adj" fmla="val 28107"/>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111">
                <a:extLst>
                  <a:ext uri="{FF2B5EF4-FFF2-40B4-BE49-F238E27FC236}">
                    <a16:creationId xmlns:a16="http://schemas.microsoft.com/office/drawing/2014/main" id="{7041BFF9-4165-4579-7597-C7D03BAC328B}"/>
                  </a:ext>
                </a:extLst>
              </p:cNvPr>
              <p:cNvGrpSpPr/>
              <p:nvPr/>
            </p:nvGrpSpPr>
            <p:grpSpPr>
              <a:xfrm rot="897050">
                <a:off x="2719987" y="1716055"/>
                <a:ext cx="1219200" cy="1752181"/>
                <a:chOff x="5128127" y="2215744"/>
                <a:chExt cx="1219200" cy="1289455"/>
              </a:xfrm>
            </p:grpSpPr>
            <p:sp>
              <p:nvSpPr>
                <p:cNvPr id="3121" name="Trapezoid 112">
                  <a:extLst>
                    <a:ext uri="{FF2B5EF4-FFF2-40B4-BE49-F238E27FC236}">
                      <a16:creationId xmlns:a16="http://schemas.microsoft.com/office/drawing/2014/main" id="{160C3CEA-8E2D-1066-10AC-E17264A46B5F}"/>
                    </a:ext>
                  </a:extLst>
                </p:cNvPr>
                <p:cNvSpPr/>
                <p:nvPr/>
              </p:nvSpPr>
              <p:spPr>
                <a:xfrm>
                  <a:off x="5128127" y="2215744"/>
                  <a:ext cx="1219200" cy="1264169"/>
                </a:xfrm>
                <a:prstGeom prst="trapezoid">
                  <a:avLst>
                    <a:gd name="adj" fmla="val 43214"/>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22" name="Group 93">
                  <a:extLst>
                    <a:ext uri="{FF2B5EF4-FFF2-40B4-BE49-F238E27FC236}">
                      <a16:creationId xmlns:a16="http://schemas.microsoft.com/office/drawing/2014/main" id="{7BF79AF4-AEE7-C0F2-50AA-8271B002A0E6}"/>
                    </a:ext>
                  </a:extLst>
                </p:cNvPr>
                <p:cNvGrpSpPr/>
                <p:nvPr/>
              </p:nvGrpSpPr>
              <p:grpSpPr>
                <a:xfrm rot="16200000">
                  <a:off x="5483903" y="2780675"/>
                  <a:ext cx="467193" cy="981856"/>
                  <a:chOff x="5715000" y="1334125"/>
                  <a:chExt cx="1404079" cy="4399613"/>
                </a:xfrm>
              </p:grpSpPr>
              <p:grpSp>
                <p:nvGrpSpPr>
                  <p:cNvPr id="3123" name="Group 11">
                    <a:extLst>
                      <a:ext uri="{FF2B5EF4-FFF2-40B4-BE49-F238E27FC236}">
                        <a16:creationId xmlns:a16="http://schemas.microsoft.com/office/drawing/2014/main" id="{9056DE9F-BB26-CEC4-A3D0-F74D2EF52A19}"/>
                      </a:ext>
                    </a:extLst>
                  </p:cNvPr>
                  <p:cNvGrpSpPr/>
                  <p:nvPr/>
                </p:nvGrpSpPr>
                <p:grpSpPr>
                  <a:xfrm>
                    <a:off x="5715000" y="1447800"/>
                    <a:ext cx="1371600" cy="1765092"/>
                    <a:chOff x="5715000" y="1447800"/>
                    <a:chExt cx="1371600" cy="1765092"/>
                  </a:xfrm>
                </p:grpSpPr>
                <p:sp>
                  <p:nvSpPr>
                    <p:cNvPr id="3135" name="Multiply 4">
                      <a:extLst>
                        <a:ext uri="{FF2B5EF4-FFF2-40B4-BE49-F238E27FC236}">
                          <a16:creationId xmlns:a16="http://schemas.microsoft.com/office/drawing/2014/main" id="{20A0554E-BEBF-AC29-FEBC-074E30022416}"/>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36" name="Group 7">
                      <a:extLst>
                        <a:ext uri="{FF2B5EF4-FFF2-40B4-BE49-F238E27FC236}">
                          <a16:creationId xmlns:a16="http://schemas.microsoft.com/office/drawing/2014/main" id="{96F84E25-26B2-5037-7120-519C715F314A}"/>
                        </a:ext>
                      </a:extLst>
                    </p:cNvPr>
                    <p:cNvGrpSpPr/>
                    <p:nvPr/>
                  </p:nvGrpSpPr>
                  <p:grpSpPr>
                    <a:xfrm>
                      <a:off x="6172200" y="1981200"/>
                      <a:ext cx="458449" cy="1231692"/>
                      <a:chOff x="6172200" y="1981200"/>
                      <a:chExt cx="458449" cy="1231692"/>
                    </a:xfrm>
                  </p:grpSpPr>
                  <p:sp>
                    <p:nvSpPr>
                      <p:cNvPr id="3137" name="Diamond 3136">
                        <a:extLst>
                          <a:ext uri="{FF2B5EF4-FFF2-40B4-BE49-F238E27FC236}">
                            <a16:creationId xmlns:a16="http://schemas.microsoft.com/office/drawing/2014/main" id="{FFBA58BE-4B0D-585B-C096-EC486D12CC83}"/>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8" name="Diamond 3137">
                        <a:extLst>
                          <a:ext uri="{FF2B5EF4-FFF2-40B4-BE49-F238E27FC236}">
                            <a16:creationId xmlns:a16="http://schemas.microsoft.com/office/drawing/2014/main" id="{3A99CDE2-F174-7CA6-23C5-EEF47050DF78}"/>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24" name="Group 12">
                    <a:extLst>
                      <a:ext uri="{FF2B5EF4-FFF2-40B4-BE49-F238E27FC236}">
                        <a16:creationId xmlns:a16="http://schemas.microsoft.com/office/drawing/2014/main" id="{C23D1F10-9E9C-37DA-DCEB-69654E2030B5}"/>
                      </a:ext>
                    </a:extLst>
                  </p:cNvPr>
                  <p:cNvGrpSpPr/>
                  <p:nvPr/>
                </p:nvGrpSpPr>
                <p:grpSpPr>
                  <a:xfrm>
                    <a:off x="5732489" y="2714469"/>
                    <a:ext cx="1371600" cy="1765092"/>
                    <a:chOff x="5715000" y="1447800"/>
                    <a:chExt cx="1371600" cy="1765092"/>
                  </a:xfrm>
                </p:grpSpPr>
                <p:sp>
                  <p:nvSpPr>
                    <p:cNvPr id="3131" name="Multiply 122">
                      <a:extLst>
                        <a:ext uri="{FF2B5EF4-FFF2-40B4-BE49-F238E27FC236}">
                          <a16:creationId xmlns:a16="http://schemas.microsoft.com/office/drawing/2014/main" id="{4E07F237-03B9-FED3-200A-1A7523DEAA5E}"/>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32" name="Group 7">
                      <a:extLst>
                        <a:ext uri="{FF2B5EF4-FFF2-40B4-BE49-F238E27FC236}">
                          <a16:creationId xmlns:a16="http://schemas.microsoft.com/office/drawing/2014/main" id="{16D70049-86E3-BD74-2B02-207A45184AEA}"/>
                        </a:ext>
                      </a:extLst>
                    </p:cNvPr>
                    <p:cNvGrpSpPr/>
                    <p:nvPr/>
                  </p:nvGrpSpPr>
                  <p:grpSpPr>
                    <a:xfrm>
                      <a:off x="6172200" y="1981200"/>
                      <a:ext cx="458449" cy="1231692"/>
                      <a:chOff x="6172200" y="1981200"/>
                      <a:chExt cx="458449" cy="1231692"/>
                    </a:xfrm>
                  </p:grpSpPr>
                  <p:sp>
                    <p:nvSpPr>
                      <p:cNvPr id="3133" name="Diamond 124">
                        <a:extLst>
                          <a:ext uri="{FF2B5EF4-FFF2-40B4-BE49-F238E27FC236}">
                            <a16:creationId xmlns:a16="http://schemas.microsoft.com/office/drawing/2014/main" id="{0FBB83E1-6CCC-25A7-CD33-A9043BA7FAE5}"/>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4" name="Diamond 3133">
                        <a:extLst>
                          <a:ext uri="{FF2B5EF4-FFF2-40B4-BE49-F238E27FC236}">
                            <a16:creationId xmlns:a16="http://schemas.microsoft.com/office/drawing/2014/main" id="{0B6BDCC4-BB89-D5EC-71DE-F576D11AB598}"/>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25" name="Group 17">
                    <a:extLst>
                      <a:ext uri="{FF2B5EF4-FFF2-40B4-BE49-F238E27FC236}">
                        <a16:creationId xmlns:a16="http://schemas.microsoft.com/office/drawing/2014/main" id="{2B6CC899-6131-DD49-F186-3623E54472C8}"/>
                      </a:ext>
                    </a:extLst>
                  </p:cNvPr>
                  <p:cNvGrpSpPr/>
                  <p:nvPr/>
                </p:nvGrpSpPr>
                <p:grpSpPr>
                  <a:xfrm>
                    <a:off x="5747479" y="3968646"/>
                    <a:ext cx="1371600" cy="1765092"/>
                    <a:chOff x="5715000" y="1447800"/>
                    <a:chExt cx="1371600" cy="1765092"/>
                  </a:xfrm>
                </p:grpSpPr>
                <p:sp>
                  <p:nvSpPr>
                    <p:cNvPr id="3127" name="Multiply 194">
                      <a:extLst>
                        <a:ext uri="{FF2B5EF4-FFF2-40B4-BE49-F238E27FC236}">
                          <a16:creationId xmlns:a16="http://schemas.microsoft.com/office/drawing/2014/main" id="{CE73025B-7BD9-2C90-34FF-81B765165F19}"/>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28" name="Group 30">
                      <a:extLst>
                        <a:ext uri="{FF2B5EF4-FFF2-40B4-BE49-F238E27FC236}">
                          <a16:creationId xmlns:a16="http://schemas.microsoft.com/office/drawing/2014/main" id="{63E1301F-2283-0D85-145D-C65683D59255}"/>
                        </a:ext>
                      </a:extLst>
                    </p:cNvPr>
                    <p:cNvGrpSpPr/>
                    <p:nvPr/>
                  </p:nvGrpSpPr>
                  <p:grpSpPr>
                    <a:xfrm>
                      <a:off x="6172200" y="1981200"/>
                      <a:ext cx="458449" cy="1231692"/>
                      <a:chOff x="6172200" y="1981200"/>
                      <a:chExt cx="458449" cy="1231692"/>
                    </a:xfrm>
                  </p:grpSpPr>
                  <p:sp>
                    <p:nvSpPr>
                      <p:cNvPr id="3129" name="Diamond 3128">
                        <a:extLst>
                          <a:ext uri="{FF2B5EF4-FFF2-40B4-BE49-F238E27FC236}">
                            <a16:creationId xmlns:a16="http://schemas.microsoft.com/office/drawing/2014/main" id="{15DDE87A-6E78-B68E-0C9F-7A3F5CE5AD21}"/>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0" name="Diamond 121">
                        <a:extLst>
                          <a:ext uri="{FF2B5EF4-FFF2-40B4-BE49-F238E27FC236}">
                            <a16:creationId xmlns:a16="http://schemas.microsoft.com/office/drawing/2014/main" id="{0DB86950-99BB-B268-D1B1-ADE80D23D17C}"/>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126" name="Diamond 117">
                    <a:extLst>
                      <a:ext uri="{FF2B5EF4-FFF2-40B4-BE49-F238E27FC236}">
                        <a16:creationId xmlns:a16="http://schemas.microsoft.com/office/drawing/2014/main" id="{EE9C19CA-BD2B-7F50-F9C1-89EA3A4B2858}"/>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Trapezoid 9">
                <a:extLst>
                  <a:ext uri="{FF2B5EF4-FFF2-40B4-BE49-F238E27FC236}">
                    <a16:creationId xmlns:a16="http://schemas.microsoft.com/office/drawing/2014/main" id="{4567917C-3F1C-8BD9-4896-D1D1A65BE1D9}"/>
                  </a:ext>
                </a:extLst>
              </p:cNvPr>
              <p:cNvSpPr/>
              <p:nvPr/>
            </p:nvSpPr>
            <p:spPr>
              <a:xfrm rot="20826686">
                <a:off x="3671472" y="1791860"/>
                <a:ext cx="1219200" cy="1628567"/>
              </a:xfrm>
              <a:prstGeom prst="trapezoid">
                <a:avLst>
                  <a:gd name="adj" fmla="val 39333"/>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93">
                <a:extLst>
                  <a:ext uri="{FF2B5EF4-FFF2-40B4-BE49-F238E27FC236}">
                    <a16:creationId xmlns:a16="http://schemas.microsoft.com/office/drawing/2014/main" id="{F573D3F1-06B8-7CDC-E0C2-1092EC9D661E}"/>
                  </a:ext>
                </a:extLst>
              </p:cNvPr>
              <p:cNvGrpSpPr/>
              <p:nvPr/>
            </p:nvGrpSpPr>
            <p:grpSpPr>
              <a:xfrm rot="15426686">
                <a:off x="4136832" y="2583350"/>
                <a:ext cx="601862" cy="1093953"/>
                <a:chOff x="5715000" y="1334125"/>
                <a:chExt cx="1404079" cy="4399613"/>
              </a:xfrm>
            </p:grpSpPr>
            <p:grpSp>
              <p:nvGrpSpPr>
                <p:cNvPr id="3105" name="Group 11">
                  <a:extLst>
                    <a:ext uri="{FF2B5EF4-FFF2-40B4-BE49-F238E27FC236}">
                      <a16:creationId xmlns:a16="http://schemas.microsoft.com/office/drawing/2014/main" id="{7377C6C5-9943-B99E-AC01-7D7CB70A9B38}"/>
                    </a:ext>
                  </a:extLst>
                </p:cNvPr>
                <p:cNvGrpSpPr/>
                <p:nvPr/>
              </p:nvGrpSpPr>
              <p:grpSpPr>
                <a:xfrm>
                  <a:off x="5715000" y="1447800"/>
                  <a:ext cx="1371600" cy="1765092"/>
                  <a:chOff x="5715000" y="1447800"/>
                  <a:chExt cx="1371600" cy="1765092"/>
                </a:xfrm>
              </p:grpSpPr>
              <p:sp>
                <p:nvSpPr>
                  <p:cNvPr id="3117" name="Multiply 4">
                    <a:extLst>
                      <a:ext uri="{FF2B5EF4-FFF2-40B4-BE49-F238E27FC236}">
                        <a16:creationId xmlns:a16="http://schemas.microsoft.com/office/drawing/2014/main" id="{13EF8EA0-4F80-3D49-3056-E200AAF3444E}"/>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18" name="Group 7">
                    <a:extLst>
                      <a:ext uri="{FF2B5EF4-FFF2-40B4-BE49-F238E27FC236}">
                        <a16:creationId xmlns:a16="http://schemas.microsoft.com/office/drawing/2014/main" id="{077964CD-7D50-5741-C494-EBB4A151AF97}"/>
                      </a:ext>
                    </a:extLst>
                  </p:cNvPr>
                  <p:cNvGrpSpPr/>
                  <p:nvPr/>
                </p:nvGrpSpPr>
                <p:grpSpPr>
                  <a:xfrm>
                    <a:off x="6172200" y="1981200"/>
                    <a:ext cx="458449" cy="1231692"/>
                    <a:chOff x="6172200" y="1981200"/>
                    <a:chExt cx="458449" cy="1231692"/>
                  </a:xfrm>
                </p:grpSpPr>
                <p:sp>
                  <p:nvSpPr>
                    <p:cNvPr id="3119" name="Diamond 3118">
                      <a:extLst>
                        <a:ext uri="{FF2B5EF4-FFF2-40B4-BE49-F238E27FC236}">
                          <a16:creationId xmlns:a16="http://schemas.microsoft.com/office/drawing/2014/main" id="{C9CAA927-E089-9555-AD0C-08181C049129}"/>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0" name="Diamond 3119">
                      <a:extLst>
                        <a:ext uri="{FF2B5EF4-FFF2-40B4-BE49-F238E27FC236}">
                          <a16:creationId xmlns:a16="http://schemas.microsoft.com/office/drawing/2014/main" id="{2E5EFFD9-03A0-AA69-B5FA-7895F20352D1}"/>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06" name="Group 12">
                  <a:extLst>
                    <a:ext uri="{FF2B5EF4-FFF2-40B4-BE49-F238E27FC236}">
                      <a16:creationId xmlns:a16="http://schemas.microsoft.com/office/drawing/2014/main" id="{84448784-8102-D1E4-108C-7134A124F120}"/>
                    </a:ext>
                  </a:extLst>
                </p:cNvPr>
                <p:cNvGrpSpPr/>
                <p:nvPr/>
              </p:nvGrpSpPr>
              <p:grpSpPr>
                <a:xfrm>
                  <a:off x="5732489" y="2714469"/>
                  <a:ext cx="1371600" cy="1765092"/>
                  <a:chOff x="5715000" y="1447800"/>
                  <a:chExt cx="1371600" cy="1765092"/>
                </a:xfrm>
              </p:grpSpPr>
              <p:sp>
                <p:nvSpPr>
                  <p:cNvPr id="3113" name="Multiply 180">
                    <a:extLst>
                      <a:ext uri="{FF2B5EF4-FFF2-40B4-BE49-F238E27FC236}">
                        <a16:creationId xmlns:a16="http://schemas.microsoft.com/office/drawing/2014/main" id="{4E633AB1-F2BF-DB66-EA9C-49A9BD42B19B}"/>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14" name="Group 7">
                    <a:extLst>
                      <a:ext uri="{FF2B5EF4-FFF2-40B4-BE49-F238E27FC236}">
                        <a16:creationId xmlns:a16="http://schemas.microsoft.com/office/drawing/2014/main" id="{600A6BDA-A5CF-5920-AE35-08EA746F9787}"/>
                      </a:ext>
                    </a:extLst>
                  </p:cNvPr>
                  <p:cNvGrpSpPr/>
                  <p:nvPr/>
                </p:nvGrpSpPr>
                <p:grpSpPr>
                  <a:xfrm>
                    <a:off x="6172200" y="1981200"/>
                    <a:ext cx="458449" cy="1231692"/>
                    <a:chOff x="6172200" y="1981200"/>
                    <a:chExt cx="458449" cy="1231692"/>
                  </a:xfrm>
                </p:grpSpPr>
                <p:sp>
                  <p:nvSpPr>
                    <p:cNvPr id="3115" name="Diamond 3114">
                      <a:extLst>
                        <a:ext uri="{FF2B5EF4-FFF2-40B4-BE49-F238E27FC236}">
                          <a16:creationId xmlns:a16="http://schemas.microsoft.com/office/drawing/2014/main" id="{9AB44575-8034-9336-B2E4-E62659363E34}"/>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6" name="Diamond 3115">
                      <a:extLst>
                        <a:ext uri="{FF2B5EF4-FFF2-40B4-BE49-F238E27FC236}">
                          <a16:creationId xmlns:a16="http://schemas.microsoft.com/office/drawing/2014/main" id="{CB0DA170-1461-02D1-D902-667135CF19D3}"/>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07" name="Group 17">
                  <a:extLst>
                    <a:ext uri="{FF2B5EF4-FFF2-40B4-BE49-F238E27FC236}">
                      <a16:creationId xmlns:a16="http://schemas.microsoft.com/office/drawing/2014/main" id="{225890C5-BFD4-060D-E169-6CC2A151D7A6}"/>
                    </a:ext>
                  </a:extLst>
                </p:cNvPr>
                <p:cNvGrpSpPr/>
                <p:nvPr/>
              </p:nvGrpSpPr>
              <p:grpSpPr>
                <a:xfrm>
                  <a:off x="5747479" y="3968646"/>
                  <a:ext cx="1371600" cy="1765092"/>
                  <a:chOff x="5715000" y="1447800"/>
                  <a:chExt cx="1371600" cy="1765092"/>
                </a:xfrm>
              </p:grpSpPr>
              <p:sp>
                <p:nvSpPr>
                  <p:cNvPr id="3109" name="Multiply 176">
                    <a:extLst>
                      <a:ext uri="{FF2B5EF4-FFF2-40B4-BE49-F238E27FC236}">
                        <a16:creationId xmlns:a16="http://schemas.microsoft.com/office/drawing/2014/main" id="{129C5268-BB22-CE01-3F13-5956402CC1BF}"/>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10" name="Group 30">
                    <a:extLst>
                      <a:ext uri="{FF2B5EF4-FFF2-40B4-BE49-F238E27FC236}">
                        <a16:creationId xmlns:a16="http://schemas.microsoft.com/office/drawing/2014/main" id="{26A755A4-2809-818D-9A44-9E0A0A57EAF3}"/>
                      </a:ext>
                    </a:extLst>
                  </p:cNvPr>
                  <p:cNvGrpSpPr/>
                  <p:nvPr/>
                </p:nvGrpSpPr>
                <p:grpSpPr>
                  <a:xfrm>
                    <a:off x="6172200" y="1981200"/>
                    <a:ext cx="458449" cy="1231692"/>
                    <a:chOff x="6172200" y="1981200"/>
                    <a:chExt cx="458449" cy="1231692"/>
                  </a:xfrm>
                </p:grpSpPr>
                <p:sp>
                  <p:nvSpPr>
                    <p:cNvPr id="3111" name="Diamond 3110">
                      <a:extLst>
                        <a:ext uri="{FF2B5EF4-FFF2-40B4-BE49-F238E27FC236}">
                          <a16:creationId xmlns:a16="http://schemas.microsoft.com/office/drawing/2014/main" id="{08C3BD2D-3C97-4EE8-A9C1-3295B6BD7389}"/>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2" name="Diamond 3111">
                      <a:extLst>
                        <a:ext uri="{FF2B5EF4-FFF2-40B4-BE49-F238E27FC236}">
                          <a16:creationId xmlns:a16="http://schemas.microsoft.com/office/drawing/2014/main" id="{9BA026D4-EFC2-43ED-B30E-146D5C14A1BE}"/>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108" name="Diamond 3107">
                  <a:extLst>
                    <a:ext uri="{FF2B5EF4-FFF2-40B4-BE49-F238E27FC236}">
                      <a16:creationId xmlns:a16="http://schemas.microsoft.com/office/drawing/2014/main" id="{1CBC5536-8320-0F1E-3DAA-1DD78CDB8EB3}"/>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rapezoid 11">
                <a:extLst>
                  <a:ext uri="{FF2B5EF4-FFF2-40B4-BE49-F238E27FC236}">
                    <a16:creationId xmlns:a16="http://schemas.microsoft.com/office/drawing/2014/main" id="{A89CBBEA-6EF0-F033-8D54-DA329EB207C4}"/>
                  </a:ext>
                </a:extLst>
              </p:cNvPr>
              <p:cNvSpPr/>
              <p:nvPr/>
            </p:nvSpPr>
            <p:spPr>
              <a:xfrm>
                <a:off x="3150432" y="1828800"/>
                <a:ext cx="1371600" cy="2241030"/>
              </a:xfrm>
              <a:prstGeom prst="trapezoid">
                <a:avLst>
                  <a:gd name="adj" fmla="val 25001"/>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73002B94-6F73-E5DC-1CA4-0DA449E00C8D}"/>
                  </a:ext>
                </a:extLst>
              </p:cNvPr>
              <p:cNvSpPr/>
              <p:nvPr/>
            </p:nvSpPr>
            <p:spPr>
              <a:xfrm rot="10800000">
                <a:off x="3666343" y="1863777"/>
                <a:ext cx="289810" cy="262328"/>
              </a:xfrm>
              <a:prstGeom prst="trapezoid">
                <a:avLst>
                  <a:gd name="adj" fmla="val 0"/>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23">
                <a:extLst>
                  <a:ext uri="{FF2B5EF4-FFF2-40B4-BE49-F238E27FC236}">
                    <a16:creationId xmlns:a16="http://schemas.microsoft.com/office/drawing/2014/main" id="{08B5D725-D1E9-AC28-3423-685234AF7108}"/>
                  </a:ext>
                </a:extLst>
              </p:cNvPr>
              <p:cNvGrpSpPr/>
              <p:nvPr/>
            </p:nvGrpSpPr>
            <p:grpSpPr>
              <a:xfrm>
                <a:off x="3429000" y="1828800"/>
                <a:ext cx="244840" cy="640830"/>
                <a:chOff x="5715000" y="1334125"/>
                <a:chExt cx="1404079" cy="4399613"/>
              </a:xfrm>
            </p:grpSpPr>
            <p:grpSp>
              <p:nvGrpSpPr>
                <p:cNvPr id="3089" name="Group 11">
                  <a:extLst>
                    <a:ext uri="{FF2B5EF4-FFF2-40B4-BE49-F238E27FC236}">
                      <a16:creationId xmlns:a16="http://schemas.microsoft.com/office/drawing/2014/main" id="{3DB00843-95A0-9656-7AF9-F235BF46718C}"/>
                    </a:ext>
                  </a:extLst>
                </p:cNvPr>
                <p:cNvGrpSpPr/>
                <p:nvPr/>
              </p:nvGrpSpPr>
              <p:grpSpPr>
                <a:xfrm>
                  <a:off x="5715000" y="1447800"/>
                  <a:ext cx="1371600" cy="1765092"/>
                  <a:chOff x="5715000" y="1447800"/>
                  <a:chExt cx="1371600" cy="1765092"/>
                </a:xfrm>
              </p:grpSpPr>
              <p:sp>
                <p:nvSpPr>
                  <p:cNvPr id="3101" name="Multiply 4">
                    <a:extLst>
                      <a:ext uri="{FF2B5EF4-FFF2-40B4-BE49-F238E27FC236}">
                        <a16:creationId xmlns:a16="http://schemas.microsoft.com/office/drawing/2014/main" id="{9EEBA5F6-CDA2-61BD-7C23-9E39EE6FE3F3}"/>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02" name="Group 7">
                    <a:extLst>
                      <a:ext uri="{FF2B5EF4-FFF2-40B4-BE49-F238E27FC236}">
                        <a16:creationId xmlns:a16="http://schemas.microsoft.com/office/drawing/2014/main" id="{5B23DCA5-FBE0-1218-B899-6AE19ECAB5FE}"/>
                      </a:ext>
                    </a:extLst>
                  </p:cNvPr>
                  <p:cNvGrpSpPr/>
                  <p:nvPr/>
                </p:nvGrpSpPr>
                <p:grpSpPr>
                  <a:xfrm>
                    <a:off x="6172200" y="1981200"/>
                    <a:ext cx="458449" cy="1231692"/>
                    <a:chOff x="6172200" y="1981200"/>
                    <a:chExt cx="458449" cy="1231692"/>
                  </a:xfrm>
                </p:grpSpPr>
                <p:sp>
                  <p:nvSpPr>
                    <p:cNvPr id="3103" name="Diamond 5">
                      <a:extLst>
                        <a:ext uri="{FF2B5EF4-FFF2-40B4-BE49-F238E27FC236}">
                          <a16:creationId xmlns:a16="http://schemas.microsoft.com/office/drawing/2014/main" id="{241FA999-F6C2-EBD0-D4C8-B333C5376B6C}"/>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4" name="Diamond 6">
                      <a:extLst>
                        <a:ext uri="{FF2B5EF4-FFF2-40B4-BE49-F238E27FC236}">
                          <a16:creationId xmlns:a16="http://schemas.microsoft.com/office/drawing/2014/main" id="{C9C9D52F-82C9-6046-4200-306DF7964793}"/>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90" name="Group 12">
                  <a:extLst>
                    <a:ext uri="{FF2B5EF4-FFF2-40B4-BE49-F238E27FC236}">
                      <a16:creationId xmlns:a16="http://schemas.microsoft.com/office/drawing/2014/main" id="{D873E610-CAC8-D277-DEFD-D3183F2D05AD}"/>
                    </a:ext>
                  </a:extLst>
                </p:cNvPr>
                <p:cNvGrpSpPr/>
                <p:nvPr/>
              </p:nvGrpSpPr>
              <p:grpSpPr>
                <a:xfrm>
                  <a:off x="5732489" y="2714469"/>
                  <a:ext cx="1371600" cy="1765092"/>
                  <a:chOff x="5715000" y="1447800"/>
                  <a:chExt cx="1371600" cy="1765092"/>
                </a:xfrm>
              </p:grpSpPr>
              <p:sp>
                <p:nvSpPr>
                  <p:cNvPr id="3097" name="Multiply 13">
                    <a:extLst>
                      <a:ext uri="{FF2B5EF4-FFF2-40B4-BE49-F238E27FC236}">
                        <a16:creationId xmlns:a16="http://schemas.microsoft.com/office/drawing/2014/main" id="{87007136-ACA0-E0CB-E603-1047F5EBC048}"/>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98" name="Group 7">
                    <a:extLst>
                      <a:ext uri="{FF2B5EF4-FFF2-40B4-BE49-F238E27FC236}">
                        <a16:creationId xmlns:a16="http://schemas.microsoft.com/office/drawing/2014/main" id="{1C97E2CF-C53A-C77C-46BD-CC482A1BF9D0}"/>
                      </a:ext>
                    </a:extLst>
                  </p:cNvPr>
                  <p:cNvGrpSpPr/>
                  <p:nvPr/>
                </p:nvGrpSpPr>
                <p:grpSpPr>
                  <a:xfrm>
                    <a:off x="6172200" y="1981200"/>
                    <a:ext cx="458449" cy="1231692"/>
                    <a:chOff x="6172200" y="1981200"/>
                    <a:chExt cx="458449" cy="1231692"/>
                  </a:xfrm>
                </p:grpSpPr>
                <p:sp>
                  <p:nvSpPr>
                    <p:cNvPr id="3099" name="Diamond 15">
                      <a:extLst>
                        <a:ext uri="{FF2B5EF4-FFF2-40B4-BE49-F238E27FC236}">
                          <a16:creationId xmlns:a16="http://schemas.microsoft.com/office/drawing/2014/main" id="{72C34D66-A0BF-99F2-1833-5A3B128B51F0}"/>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0" name="Diamond 16">
                      <a:extLst>
                        <a:ext uri="{FF2B5EF4-FFF2-40B4-BE49-F238E27FC236}">
                          <a16:creationId xmlns:a16="http://schemas.microsoft.com/office/drawing/2014/main" id="{CDB7764B-A0A8-99AC-13C0-84A2A9062EBF}"/>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91" name="Group 17">
                  <a:extLst>
                    <a:ext uri="{FF2B5EF4-FFF2-40B4-BE49-F238E27FC236}">
                      <a16:creationId xmlns:a16="http://schemas.microsoft.com/office/drawing/2014/main" id="{F148C3C9-BD47-2790-1289-351FCB0B924C}"/>
                    </a:ext>
                  </a:extLst>
                </p:cNvPr>
                <p:cNvGrpSpPr/>
                <p:nvPr/>
              </p:nvGrpSpPr>
              <p:grpSpPr>
                <a:xfrm>
                  <a:off x="5747479" y="3968646"/>
                  <a:ext cx="1371600" cy="1765092"/>
                  <a:chOff x="5715000" y="1447800"/>
                  <a:chExt cx="1371600" cy="1765092"/>
                </a:xfrm>
              </p:grpSpPr>
              <p:sp>
                <p:nvSpPr>
                  <p:cNvPr id="3093" name="Multiply 18">
                    <a:extLst>
                      <a:ext uri="{FF2B5EF4-FFF2-40B4-BE49-F238E27FC236}">
                        <a16:creationId xmlns:a16="http://schemas.microsoft.com/office/drawing/2014/main" id="{ACEBE509-4546-2077-27E9-86C8535B00FA}"/>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94" name="Group 7">
                    <a:extLst>
                      <a:ext uri="{FF2B5EF4-FFF2-40B4-BE49-F238E27FC236}">
                        <a16:creationId xmlns:a16="http://schemas.microsoft.com/office/drawing/2014/main" id="{5C78A344-E083-CE98-A65D-0331FDBDD144}"/>
                      </a:ext>
                    </a:extLst>
                  </p:cNvPr>
                  <p:cNvGrpSpPr/>
                  <p:nvPr/>
                </p:nvGrpSpPr>
                <p:grpSpPr>
                  <a:xfrm>
                    <a:off x="6172200" y="1981200"/>
                    <a:ext cx="458449" cy="1231692"/>
                    <a:chOff x="6172200" y="1981200"/>
                    <a:chExt cx="458449" cy="1231692"/>
                  </a:xfrm>
                </p:grpSpPr>
                <p:sp>
                  <p:nvSpPr>
                    <p:cNvPr id="3095" name="Diamond 20">
                      <a:extLst>
                        <a:ext uri="{FF2B5EF4-FFF2-40B4-BE49-F238E27FC236}">
                          <a16:creationId xmlns:a16="http://schemas.microsoft.com/office/drawing/2014/main" id="{029945C7-8A35-7D55-23D9-9CC2E06D3F5E}"/>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6" name="Diamond 21">
                      <a:extLst>
                        <a:ext uri="{FF2B5EF4-FFF2-40B4-BE49-F238E27FC236}">
                          <a16:creationId xmlns:a16="http://schemas.microsoft.com/office/drawing/2014/main" id="{0EE6C570-270B-28DC-960E-21F388289B92}"/>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092" name="Diamond 3091">
                  <a:extLst>
                    <a:ext uri="{FF2B5EF4-FFF2-40B4-BE49-F238E27FC236}">
                      <a16:creationId xmlns:a16="http://schemas.microsoft.com/office/drawing/2014/main" id="{3267869C-4469-4E6E-7A94-FDEB3A9E9A07}"/>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24">
                <a:extLst>
                  <a:ext uri="{FF2B5EF4-FFF2-40B4-BE49-F238E27FC236}">
                    <a16:creationId xmlns:a16="http://schemas.microsoft.com/office/drawing/2014/main" id="{2599C005-2A30-ACEA-0B9C-38E20AFD12F7}"/>
                  </a:ext>
                </a:extLst>
              </p:cNvPr>
              <p:cNvGrpSpPr/>
              <p:nvPr/>
            </p:nvGrpSpPr>
            <p:grpSpPr>
              <a:xfrm>
                <a:off x="3911183" y="1831298"/>
                <a:ext cx="244840" cy="640830"/>
                <a:chOff x="5715000" y="1334125"/>
                <a:chExt cx="1404079" cy="4399613"/>
              </a:xfrm>
            </p:grpSpPr>
            <p:grpSp>
              <p:nvGrpSpPr>
                <p:cNvPr id="543" name="Group 11">
                  <a:extLst>
                    <a:ext uri="{FF2B5EF4-FFF2-40B4-BE49-F238E27FC236}">
                      <a16:creationId xmlns:a16="http://schemas.microsoft.com/office/drawing/2014/main" id="{F71895B8-4EBC-693C-5FB6-F74B2DDC09BC}"/>
                    </a:ext>
                  </a:extLst>
                </p:cNvPr>
                <p:cNvGrpSpPr/>
                <p:nvPr/>
              </p:nvGrpSpPr>
              <p:grpSpPr>
                <a:xfrm>
                  <a:off x="5715000" y="1447800"/>
                  <a:ext cx="1371600" cy="1765092"/>
                  <a:chOff x="5715000" y="1447800"/>
                  <a:chExt cx="1371600" cy="1765092"/>
                </a:xfrm>
              </p:grpSpPr>
              <p:sp>
                <p:nvSpPr>
                  <p:cNvPr id="3085" name="Multiply 4">
                    <a:extLst>
                      <a:ext uri="{FF2B5EF4-FFF2-40B4-BE49-F238E27FC236}">
                        <a16:creationId xmlns:a16="http://schemas.microsoft.com/office/drawing/2014/main" id="{885B5B88-EBC3-0B8C-20EA-D2CCFDBB0A43}"/>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86" name="Group 7">
                    <a:extLst>
                      <a:ext uri="{FF2B5EF4-FFF2-40B4-BE49-F238E27FC236}">
                        <a16:creationId xmlns:a16="http://schemas.microsoft.com/office/drawing/2014/main" id="{E2818CAA-A694-327F-310D-3DE8E4F0E679}"/>
                      </a:ext>
                    </a:extLst>
                  </p:cNvPr>
                  <p:cNvGrpSpPr/>
                  <p:nvPr/>
                </p:nvGrpSpPr>
                <p:grpSpPr>
                  <a:xfrm>
                    <a:off x="6172200" y="1981200"/>
                    <a:ext cx="458449" cy="1231692"/>
                    <a:chOff x="6172200" y="1981200"/>
                    <a:chExt cx="458449" cy="1231692"/>
                  </a:xfrm>
                </p:grpSpPr>
                <p:sp>
                  <p:nvSpPr>
                    <p:cNvPr id="3087" name="Diamond 3086">
                      <a:extLst>
                        <a:ext uri="{FF2B5EF4-FFF2-40B4-BE49-F238E27FC236}">
                          <a16:creationId xmlns:a16="http://schemas.microsoft.com/office/drawing/2014/main" id="{8CB5F78C-F5E1-1874-B466-F5FA01F1F494}"/>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8" name="Diamond 40">
                      <a:extLst>
                        <a:ext uri="{FF2B5EF4-FFF2-40B4-BE49-F238E27FC236}">
                          <a16:creationId xmlns:a16="http://schemas.microsoft.com/office/drawing/2014/main" id="{71E48CB9-E4DA-36D8-F1DC-FF72E17DF315}"/>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73" name="Group 12">
                  <a:extLst>
                    <a:ext uri="{FF2B5EF4-FFF2-40B4-BE49-F238E27FC236}">
                      <a16:creationId xmlns:a16="http://schemas.microsoft.com/office/drawing/2014/main" id="{673C1B2B-6195-2A4C-A234-241B48D055B5}"/>
                    </a:ext>
                  </a:extLst>
                </p:cNvPr>
                <p:cNvGrpSpPr/>
                <p:nvPr/>
              </p:nvGrpSpPr>
              <p:grpSpPr>
                <a:xfrm>
                  <a:off x="5732489" y="2714469"/>
                  <a:ext cx="1371600" cy="1765092"/>
                  <a:chOff x="5715000" y="1447800"/>
                  <a:chExt cx="1371600" cy="1765092"/>
                </a:xfrm>
              </p:grpSpPr>
              <p:sp>
                <p:nvSpPr>
                  <p:cNvPr id="3081" name="Multiply 33">
                    <a:extLst>
                      <a:ext uri="{FF2B5EF4-FFF2-40B4-BE49-F238E27FC236}">
                        <a16:creationId xmlns:a16="http://schemas.microsoft.com/office/drawing/2014/main" id="{B2138D2F-D355-94D9-75F0-28E06113BF1A}"/>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82" name="Group 7">
                    <a:extLst>
                      <a:ext uri="{FF2B5EF4-FFF2-40B4-BE49-F238E27FC236}">
                        <a16:creationId xmlns:a16="http://schemas.microsoft.com/office/drawing/2014/main" id="{68B7BC9E-A53D-9F38-8C66-F87668ECB959}"/>
                      </a:ext>
                    </a:extLst>
                  </p:cNvPr>
                  <p:cNvGrpSpPr/>
                  <p:nvPr/>
                </p:nvGrpSpPr>
                <p:grpSpPr>
                  <a:xfrm>
                    <a:off x="6172200" y="1981200"/>
                    <a:ext cx="458449" cy="1231692"/>
                    <a:chOff x="6172200" y="1981200"/>
                    <a:chExt cx="458449" cy="1231692"/>
                  </a:xfrm>
                </p:grpSpPr>
                <p:sp>
                  <p:nvSpPr>
                    <p:cNvPr id="3083" name="Diamond 3082">
                      <a:extLst>
                        <a:ext uri="{FF2B5EF4-FFF2-40B4-BE49-F238E27FC236}">
                          <a16:creationId xmlns:a16="http://schemas.microsoft.com/office/drawing/2014/main" id="{62991357-140C-D393-B1A6-A0F65AA9BDEA}"/>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4" name="Diamond 3083">
                      <a:extLst>
                        <a:ext uri="{FF2B5EF4-FFF2-40B4-BE49-F238E27FC236}">
                          <a16:creationId xmlns:a16="http://schemas.microsoft.com/office/drawing/2014/main" id="{AA6DEBA3-0C3A-5AE0-5D3C-841E4760EAA7}"/>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75" name="Group 17">
                  <a:extLst>
                    <a:ext uri="{FF2B5EF4-FFF2-40B4-BE49-F238E27FC236}">
                      <a16:creationId xmlns:a16="http://schemas.microsoft.com/office/drawing/2014/main" id="{A43DAE76-B8FE-164D-160D-2C6056A3E321}"/>
                    </a:ext>
                  </a:extLst>
                </p:cNvPr>
                <p:cNvGrpSpPr/>
                <p:nvPr/>
              </p:nvGrpSpPr>
              <p:grpSpPr>
                <a:xfrm>
                  <a:off x="5747479" y="3968646"/>
                  <a:ext cx="1371600" cy="1765092"/>
                  <a:chOff x="5715000" y="1447800"/>
                  <a:chExt cx="1371600" cy="1765092"/>
                </a:xfrm>
              </p:grpSpPr>
              <p:sp>
                <p:nvSpPr>
                  <p:cNvPr id="3077" name="Multiply 29">
                    <a:extLst>
                      <a:ext uri="{FF2B5EF4-FFF2-40B4-BE49-F238E27FC236}">
                        <a16:creationId xmlns:a16="http://schemas.microsoft.com/office/drawing/2014/main" id="{ACBEC345-A7FD-BD9E-152F-1220FC9BBA99}"/>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78" name="Group 30">
                    <a:extLst>
                      <a:ext uri="{FF2B5EF4-FFF2-40B4-BE49-F238E27FC236}">
                        <a16:creationId xmlns:a16="http://schemas.microsoft.com/office/drawing/2014/main" id="{688FA71B-ECE8-F470-EC18-EE84A3104A18}"/>
                      </a:ext>
                    </a:extLst>
                  </p:cNvPr>
                  <p:cNvGrpSpPr/>
                  <p:nvPr/>
                </p:nvGrpSpPr>
                <p:grpSpPr>
                  <a:xfrm>
                    <a:off x="6172200" y="1981200"/>
                    <a:ext cx="458449" cy="1231692"/>
                    <a:chOff x="6172200" y="1981200"/>
                    <a:chExt cx="458449" cy="1231692"/>
                  </a:xfrm>
                </p:grpSpPr>
                <p:sp>
                  <p:nvSpPr>
                    <p:cNvPr id="3079" name="Diamond 3078">
                      <a:extLst>
                        <a:ext uri="{FF2B5EF4-FFF2-40B4-BE49-F238E27FC236}">
                          <a16:creationId xmlns:a16="http://schemas.microsoft.com/office/drawing/2014/main" id="{267D7463-BA32-E41C-CA13-026DF13DF9A2}"/>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0" name="Diamond 3079">
                      <a:extLst>
                        <a:ext uri="{FF2B5EF4-FFF2-40B4-BE49-F238E27FC236}">
                          <a16:creationId xmlns:a16="http://schemas.microsoft.com/office/drawing/2014/main" id="{33E46FA6-F760-2BD3-9F5B-CDE24DFC0E43}"/>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076" name="Diamond 3075">
                  <a:extLst>
                    <a:ext uri="{FF2B5EF4-FFF2-40B4-BE49-F238E27FC236}">
                      <a16:creationId xmlns:a16="http://schemas.microsoft.com/office/drawing/2014/main" id="{548AD80D-1A43-4822-E9BF-1225AF0511BF}"/>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41">
                <a:extLst>
                  <a:ext uri="{FF2B5EF4-FFF2-40B4-BE49-F238E27FC236}">
                    <a16:creationId xmlns:a16="http://schemas.microsoft.com/office/drawing/2014/main" id="{94E60F46-9536-8575-A827-168EFB594CAE}"/>
                  </a:ext>
                </a:extLst>
              </p:cNvPr>
              <p:cNvGrpSpPr/>
              <p:nvPr/>
            </p:nvGrpSpPr>
            <p:grpSpPr>
              <a:xfrm>
                <a:off x="3613878" y="2118609"/>
                <a:ext cx="244840" cy="640830"/>
                <a:chOff x="5715000" y="1334125"/>
                <a:chExt cx="1404079" cy="4399613"/>
              </a:xfrm>
            </p:grpSpPr>
            <p:grpSp>
              <p:nvGrpSpPr>
                <p:cNvPr id="282" name="Group 11">
                  <a:extLst>
                    <a:ext uri="{FF2B5EF4-FFF2-40B4-BE49-F238E27FC236}">
                      <a16:creationId xmlns:a16="http://schemas.microsoft.com/office/drawing/2014/main" id="{707CCDA2-0759-871B-AE31-2C70855EB5EC}"/>
                    </a:ext>
                  </a:extLst>
                </p:cNvPr>
                <p:cNvGrpSpPr/>
                <p:nvPr/>
              </p:nvGrpSpPr>
              <p:grpSpPr>
                <a:xfrm>
                  <a:off x="5715000" y="1447800"/>
                  <a:ext cx="1371600" cy="1765092"/>
                  <a:chOff x="5715000" y="1447800"/>
                  <a:chExt cx="1371600" cy="1765092"/>
                </a:xfrm>
              </p:grpSpPr>
              <p:sp>
                <p:nvSpPr>
                  <p:cNvPr id="296" name="Multiply 4">
                    <a:extLst>
                      <a:ext uri="{FF2B5EF4-FFF2-40B4-BE49-F238E27FC236}">
                        <a16:creationId xmlns:a16="http://schemas.microsoft.com/office/drawing/2014/main" id="{5C83BC86-4298-9B9E-C3D6-11792BE030A8}"/>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7" name="Group 7">
                    <a:extLst>
                      <a:ext uri="{FF2B5EF4-FFF2-40B4-BE49-F238E27FC236}">
                        <a16:creationId xmlns:a16="http://schemas.microsoft.com/office/drawing/2014/main" id="{C69309CE-DE0E-C9AB-8068-E859ED3C3E0A}"/>
                      </a:ext>
                    </a:extLst>
                  </p:cNvPr>
                  <p:cNvGrpSpPr/>
                  <p:nvPr/>
                </p:nvGrpSpPr>
                <p:grpSpPr>
                  <a:xfrm>
                    <a:off x="6172200" y="1981200"/>
                    <a:ext cx="458449" cy="1231692"/>
                    <a:chOff x="6172200" y="1981200"/>
                    <a:chExt cx="458449" cy="1231692"/>
                  </a:xfrm>
                </p:grpSpPr>
                <p:sp>
                  <p:nvSpPr>
                    <p:cNvPr id="539" name="Diamond 56">
                      <a:extLst>
                        <a:ext uri="{FF2B5EF4-FFF2-40B4-BE49-F238E27FC236}">
                          <a16:creationId xmlns:a16="http://schemas.microsoft.com/office/drawing/2014/main" id="{65BA1E3F-9FCF-8388-9AD5-D2AFCB575F47}"/>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Diamond 57">
                      <a:extLst>
                        <a:ext uri="{FF2B5EF4-FFF2-40B4-BE49-F238E27FC236}">
                          <a16:creationId xmlns:a16="http://schemas.microsoft.com/office/drawing/2014/main" id="{AAA59A31-C2EE-0358-7BEA-7982ED4AACA5}"/>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83" name="Group 12">
                  <a:extLst>
                    <a:ext uri="{FF2B5EF4-FFF2-40B4-BE49-F238E27FC236}">
                      <a16:creationId xmlns:a16="http://schemas.microsoft.com/office/drawing/2014/main" id="{27162B8C-BEBB-7164-23FE-EC2F4C33F3BE}"/>
                    </a:ext>
                  </a:extLst>
                </p:cNvPr>
                <p:cNvGrpSpPr/>
                <p:nvPr/>
              </p:nvGrpSpPr>
              <p:grpSpPr>
                <a:xfrm>
                  <a:off x="5732489" y="2714469"/>
                  <a:ext cx="1371600" cy="1765092"/>
                  <a:chOff x="5715000" y="1447800"/>
                  <a:chExt cx="1371600" cy="1765092"/>
                </a:xfrm>
              </p:grpSpPr>
              <p:sp>
                <p:nvSpPr>
                  <p:cNvPr id="292" name="Multiply 132">
                    <a:extLst>
                      <a:ext uri="{FF2B5EF4-FFF2-40B4-BE49-F238E27FC236}">
                        <a16:creationId xmlns:a16="http://schemas.microsoft.com/office/drawing/2014/main" id="{CE4C9122-EDEC-73C8-DD18-BD985D1868BD}"/>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3" name="Group 7">
                    <a:extLst>
                      <a:ext uri="{FF2B5EF4-FFF2-40B4-BE49-F238E27FC236}">
                        <a16:creationId xmlns:a16="http://schemas.microsoft.com/office/drawing/2014/main" id="{70B9B903-C8EA-73B1-9F9A-7242DDB2F8E8}"/>
                      </a:ext>
                    </a:extLst>
                  </p:cNvPr>
                  <p:cNvGrpSpPr/>
                  <p:nvPr/>
                </p:nvGrpSpPr>
                <p:grpSpPr>
                  <a:xfrm>
                    <a:off x="6172200" y="1981200"/>
                    <a:ext cx="458449" cy="1231692"/>
                    <a:chOff x="6172200" y="1981200"/>
                    <a:chExt cx="458449" cy="1231692"/>
                  </a:xfrm>
                </p:grpSpPr>
                <p:sp>
                  <p:nvSpPr>
                    <p:cNvPr id="294" name="Diamond 293">
                      <a:extLst>
                        <a:ext uri="{FF2B5EF4-FFF2-40B4-BE49-F238E27FC236}">
                          <a16:creationId xmlns:a16="http://schemas.microsoft.com/office/drawing/2014/main" id="{AA35C558-9D8C-97FD-D236-BA242FBF4D09}"/>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Diamond 53">
                      <a:extLst>
                        <a:ext uri="{FF2B5EF4-FFF2-40B4-BE49-F238E27FC236}">
                          <a16:creationId xmlns:a16="http://schemas.microsoft.com/office/drawing/2014/main" id="{08B8A630-E0AE-9018-0B30-1C00B8B26799}"/>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84" name="Group 17">
                  <a:extLst>
                    <a:ext uri="{FF2B5EF4-FFF2-40B4-BE49-F238E27FC236}">
                      <a16:creationId xmlns:a16="http://schemas.microsoft.com/office/drawing/2014/main" id="{007153EC-8917-6758-6DB0-09207EB7B1E7}"/>
                    </a:ext>
                  </a:extLst>
                </p:cNvPr>
                <p:cNvGrpSpPr/>
                <p:nvPr/>
              </p:nvGrpSpPr>
              <p:grpSpPr>
                <a:xfrm>
                  <a:off x="5747479" y="3968646"/>
                  <a:ext cx="1371600" cy="1765092"/>
                  <a:chOff x="5715000" y="1447800"/>
                  <a:chExt cx="1371600" cy="1765092"/>
                </a:xfrm>
              </p:grpSpPr>
              <p:sp>
                <p:nvSpPr>
                  <p:cNvPr id="287" name="Multiply 128">
                    <a:extLst>
                      <a:ext uri="{FF2B5EF4-FFF2-40B4-BE49-F238E27FC236}">
                        <a16:creationId xmlns:a16="http://schemas.microsoft.com/office/drawing/2014/main" id="{D122B9F4-A75A-74C9-E594-DB79C450885D}"/>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9" name="Group 30">
                    <a:extLst>
                      <a:ext uri="{FF2B5EF4-FFF2-40B4-BE49-F238E27FC236}">
                        <a16:creationId xmlns:a16="http://schemas.microsoft.com/office/drawing/2014/main" id="{F850A763-E327-1438-8D41-0593C5C6E8EB}"/>
                      </a:ext>
                    </a:extLst>
                  </p:cNvPr>
                  <p:cNvGrpSpPr/>
                  <p:nvPr/>
                </p:nvGrpSpPr>
                <p:grpSpPr>
                  <a:xfrm>
                    <a:off x="6172200" y="1981200"/>
                    <a:ext cx="458449" cy="1231692"/>
                    <a:chOff x="6172200" y="1981200"/>
                    <a:chExt cx="458449" cy="1231692"/>
                  </a:xfrm>
                </p:grpSpPr>
                <p:sp>
                  <p:nvSpPr>
                    <p:cNvPr id="290" name="Diamond 289">
                      <a:extLst>
                        <a:ext uri="{FF2B5EF4-FFF2-40B4-BE49-F238E27FC236}">
                          <a16:creationId xmlns:a16="http://schemas.microsoft.com/office/drawing/2014/main" id="{91743A3B-56B9-790B-0C7E-E709164B2B84}"/>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Diamond 49">
                      <a:extLst>
                        <a:ext uri="{FF2B5EF4-FFF2-40B4-BE49-F238E27FC236}">
                          <a16:creationId xmlns:a16="http://schemas.microsoft.com/office/drawing/2014/main" id="{76A0A4B1-4322-000F-781E-F4C52C25AD02}"/>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85" name="Diamond 45">
                  <a:extLst>
                    <a:ext uri="{FF2B5EF4-FFF2-40B4-BE49-F238E27FC236}">
                      <a16:creationId xmlns:a16="http://schemas.microsoft.com/office/drawing/2014/main" id="{B6A1AD08-750A-3E5B-55D8-38FC95A3880B}"/>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58">
                <a:extLst>
                  <a:ext uri="{FF2B5EF4-FFF2-40B4-BE49-F238E27FC236}">
                    <a16:creationId xmlns:a16="http://schemas.microsoft.com/office/drawing/2014/main" id="{A27D78CB-EFB8-E955-DC77-AD98C89FF15D}"/>
                  </a:ext>
                </a:extLst>
              </p:cNvPr>
              <p:cNvGrpSpPr/>
              <p:nvPr/>
            </p:nvGrpSpPr>
            <p:grpSpPr>
              <a:xfrm>
                <a:off x="3793760" y="2118609"/>
                <a:ext cx="244840" cy="640830"/>
                <a:chOff x="5715000" y="1334125"/>
                <a:chExt cx="1404079" cy="4399613"/>
              </a:xfrm>
            </p:grpSpPr>
            <p:grpSp>
              <p:nvGrpSpPr>
                <p:cNvPr id="265" name="Group 11">
                  <a:extLst>
                    <a:ext uri="{FF2B5EF4-FFF2-40B4-BE49-F238E27FC236}">
                      <a16:creationId xmlns:a16="http://schemas.microsoft.com/office/drawing/2014/main" id="{86C8CE3A-BCEB-F40C-1707-01E86B3B7571}"/>
                    </a:ext>
                  </a:extLst>
                </p:cNvPr>
                <p:cNvGrpSpPr/>
                <p:nvPr/>
              </p:nvGrpSpPr>
              <p:grpSpPr>
                <a:xfrm>
                  <a:off x="5715000" y="1447800"/>
                  <a:ext cx="1371600" cy="1765092"/>
                  <a:chOff x="5715000" y="1447800"/>
                  <a:chExt cx="1371600" cy="1765092"/>
                </a:xfrm>
              </p:grpSpPr>
              <p:sp>
                <p:nvSpPr>
                  <p:cNvPr id="278" name="Multiply 4">
                    <a:extLst>
                      <a:ext uri="{FF2B5EF4-FFF2-40B4-BE49-F238E27FC236}">
                        <a16:creationId xmlns:a16="http://schemas.microsoft.com/office/drawing/2014/main" id="{7C49F8D7-0420-E815-4EDC-127C1B146F79}"/>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9" name="Group 7">
                    <a:extLst>
                      <a:ext uri="{FF2B5EF4-FFF2-40B4-BE49-F238E27FC236}">
                        <a16:creationId xmlns:a16="http://schemas.microsoft.com/office/drawing/2014/main" id="{3FEA9843-8B4E-7DC4-25A0-8510E1EFBE38}"/>
                      </a:ext>
                    </a:extLst>
                  </p:cNvPr>
                  <p:cNvGrpSpPr/>
                  <p:nvPr/>
                </p:nvGrpSpPr>
                <p:grpSpPr>
                  <a:xfrm>
                    <a:off x="6172200" y="1981200"/>
                    <a:ext cx="458449" cy="1231692"/>
                    <a:chOff x="6172200" y="1981200"/>
                    <a:chExt cx="458449" cy="1231692"/>
                  </a:xfrm>
                </p:grpSpPr>
                <p:sp>
                  <p:nvSpPr>
                    <p:cNvPr id="280" name="Diamond 279">
                      <a:extLst>
                        <a:ext uri="{FF2B5EF4-FFF2-40B4-BE49-F238E27FC236}">
                          <a16:creationId xmlns:a16="http://schemas.microsoft.com/office/drawing/2014/main" id="{5E0A61FB-6BDE-5B4B-F9BD-70BE204C8272}"/>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Diamond 280">
                      <a:extLst>
                        <a:ext uri="{FF2B5EF4-FFF2-40B4-BE49-F238E27FC236}">
                          <a16:creationId xmlns:a16="http://schemas.microsoft.com/office/drawing/2014/main" id="{D9214417-7B07-76F9-9AFB-E8C623B05005}"/>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6" name="Group 12">
                  <a:extLst>
                    <a:ext uri="{FF2B5EF4-FFF2-40B4-BE49-F238E27FC236}">
                      <a16:creationId xmlns:a16="http://schemas.microsoft.com/office/drawing/2014/main" id="{8383C08C-8E31-7C96-A5CD-D7E8CCE3920F}"/>
                    </a:ext>
                  </a:extLst>
                </p:cNvPr>
                <p:cNvGrpSpPr/>
                <p:nvPr/>
              </p:nvGrpSpPr>
              <p:grpSpPr>
                <a:xfrm>
                  <a:off x="5732489" y="2714469"/>
                  <a:ext cx="1371600" cy="1765092"/>
                  <a:chOff x="5715000" y="1447800"/>
                  <a:chExt cx="1371600" cy="1765092"/>
                </a:xfrm>
              </p:grpSpPr>
              <p:sp>
                <p:nvSpPr>
                  <p:cNvPr id="273" name="Multiply 116">
                    <a:extLst>
                      <a:ext uri="{FF2B5EF4-FFF2-40B4-BE49-F238E27FC236}">
                        <a16:creationId xmlns:a16="http://schemas.microsoft.com/office/drawing/2014/main" id="{B5DA04A7-9751-6FAC-D9D1-41E217D0F893}"/>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5" name="Group 7">
                    <a:extLst>
                      <a:ext uri="{FF2B5EF4-FFF2-40B4-BE49-F238E27FC236}">
                        <a16:creationId xmlns:a16="http://schemas.microsoft.com/office/drawing/2014/main" id="{27F35909-2D22-110D-B5B0-D4B7D3864575}"/>
                      </a:ext>
                    </a:extLst>
                  </p:cNvPr>
                  <p:cNvGrpSpPr/>
                  <p:nvPr/>
                </p:nvGrpSpPr>
                <p:grpSpPr>
                  <a:xfrm>
                    <a:off x="6172200" y="1981200"/>
                    <a:ext cx="458449" cy="1231692"/>
                    <a:chOff x="6172200" y="1981200"/>
                    <a:chExt cx="458449" cy="1231692"/>
                  </a:xfrm>
                </p:grpSpPr>
                <p:sp>
                  <p:nvSpPr>
                    <p:cNvPr id="276" name="Diamond 275">
                      <a:extLst>
                        <a:ext uri="{FF2B5EF4-FFF2-40B4-BE49-F238E27FC236}">
                          <a16:creationId xmlns:a16="http://schemas.microsoft.com/office/drawing/2014/main" id="{41DF1C13-6941-C7CD-F4D3-D41177C882E9}"/>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Diamond 276">
                      <a:extLst>
                        <a:ext uri="{FF2B5EF4-FFF2-40B4-BE49-F238E27FC236}">
                          <a16:creationId xmlns:a16="http://schemas.microsoft.com/office/drawing/2014/main" id="{F9CAB7D3-5F3A-F7AD-87E3-2E1803F899A7}"/>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7" name="Group 17">
                  <a:extLst>
                    <a:ext uri="{FF2B5EF4-FFF2-40B4-BE49-F238E27FC236}">
                      <a16:creationId xmlns:a16="http://schemas.microsoft.com/office/drawing/2014/main" id="{DEE733F7-D7D9-1EB6-E2D8-A84C88504DF4}"/>
                    </a:ext>
                  </a:extLst>
                </p:cNvPr>
                <p:cNvGrpSpPr/>
                <p:nvPr/>
              </p:nvGrpSpPr>
              <p:grpSpPr>
                <a:xfrm>
                  <a:off x="5747479" y="3968646"/>
                  <a:ext cx="1371600" cy="1765092"/>
                  <a:chOff x="5715000" y="1447800"/>
                  <a:chExt cx="1371600" cy="1765092"/>
                </a:xfrm>
              </p:grpSpPr>
              <p:sp>
                <p:nvSpPr>
                  <p:cNvPr id="269" name="Multiply 112">
                    <a:extLst>
                      <a:ext uri="{FF2B5EF4-FFF2-40B4-BE49-F238E27FC236}">
                        <a16:creationId xmlns:a16="http://schemas.microsoft.com/office/drawing/2014/main" id="{C7CB67F5-A4FD-51C2-BE95-8761256D4328}"/>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0" name="Group 30">
                    <a:extLst>
                      <a:ext uri="{FF2B5EF4-FFF2-40B4-BE49-F238E27FC236}">
                        <a16:creationId xmlns:a16="http://schemas.microsoft.com/office/drawing/2014/main" id="{0C0FDAEE-B101-79CA-8AF8-932A2D1B6EF6}"/>
                      </a:ext>
                    </a:extLst>
                  </p:cNvPr>
                  <p:cNvGrpSpPr/>
                  <p:nvPr/>
                </p:nvGrpSpPr>
                <p:grpSpPr>
                  <a:xfrm>
                    <a:off x="6172200" y="1981200"/>
                    <a:ext cx="458449" cy="1231692"/>
                    <a:chOff x="6172200" y="1981200"/>
                    <a:chExt cx="458449" cy="1231692"/>
                  </a:xfrm>
                </p:grpSpPr>
                <p:sp>
                  <p:nvSpPr>
                    <p:cNvPr id="271" name="Diamond 270">
                      <a:extLst>
                        <a:ext uri="{FF2B5EF4-FFF2-40B4-BE49-F238E27FC236}">
                          <a16:creationId xmlns:a16="http://schemas.microsoft.com/office/drawing/2014/main" id="{27B36F4C-4034-EE03-0982-314E90E6031E}"/>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Diamond 271">
                      <a:extLst>
                        <a:ext uri="{FF2B5EF4-FFF2-40B4-BE49-F238E27FC236}">
                          <a16:creationId xmlns:a16="http://schemas.microsoft.com/office/drawing/2014/main" id="{B1494214-1096-0BD6-2A48-0C213A461A44}"/>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8" name="Diamond 267">
                  <a:extLst>
                    <a:ext uri="{FF2B5EF4-FFF2-40B4-BE49-F238E27FC236}">
                      <a16:creationId xmlns:a16="http://schemas.microsoft.com/office/drawing/2014/main" id="{398DCD2F-1C08-711B-81F2-6CAEC4699D70}"/>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Oval 17">
                <a:extLst>
                  <a:ext uri="{FF2B5EF4-FFF2-40B4-BE49-F238E27FC236}">
                    <a16:creationId xmlns:a16="http://schemas.microsoft.com/office/drawing/2014/main" id="{26F27993-B0E2-54DF-A1B5-5C66965C495C}"/>
                  </a:ext>
                </a:extLst>
              </p:cNvPr>
              <p:cNvSpPr/>
              <p:nvPr/>
            </p:nvSpPr>
            <p:spPr>
              <a:xfrm>
                <a:off x="3352800" y="609600"/>
                <a:ext cx="990600" cy="1371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007758BC-055C-789D-EF59-51C239DDA272}"/>
                  </a:ext>
                </a:extLst>
              </p:cNvPr>
              <p:cNvSpPr/>
              <p:nvPr/>
            </p:nvSpPr>
            <p:spPr>
              <a:xfrm rot="10542275">
                <a:off x="3222029" y="421811"/>
                <a:ext cx="1112997" cy="619302"/>
              </a:xfrm>
              <a:prstGeom prst="clou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id="{0DF37640-21BE-63E0-276D-23DD37E3D8EE}"/>
                  </a:ext>
                </a:extLst>
              </p:cNvPr>
              <p:cNvSpPr/>
              <p:nvPr/>
            </p:nvSpPr>
            <p:spPr>
              <a:xfrm rot="10542275">
                <a:off x="3366180" y="1461218"/>
                <a:ext cx="976403" cy="597730"/>
              </a:xfrm>
              <a:prstGeom prst="clou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3E169BE-5C85-E302-6B39-D28C29098D76}"/>
                  </a:ext>
                </a:extLst>
              </p:cNvPr>
              <p:cNvSpPr/>
              <p:nvPr/>
            </p:nvSpPr>
            <p:spPr>
              <a:xfrm>
                <a:off x="3640111" y="1541489"/>
                <a:ext cx="362263" cy="21236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196">
                <a:extLst>
                  <a:ext uri="{FF2B5EF4-FFF2-40B4-BE49-F238E27FC236}">
                    <a16:creationId xmlns:a16="http://schemas.microsoft.com/office/drawing/2014/main" id="{1E034903-27C7-F05B-0B68-5472052BA50E}"/>
                  </a:ext>
                </a:extLst>
              </p:cNvPr>
              <p:cNvGrpSpPr/>
              <p:nvPr/>
            </p:nvGrpSpPr>
            <p:grpSpPr>
              <a:xfrm>
                <a:off x="3200400" y="762000"/>
                <a:ext cx="1219200" cy="304800"/>
                <a:chOff x="6400800" y="1371600"/>
                <a:chExt cx="1219200" cy="527455"/>
              </a:xfrm>
            </p:grpSpPr>
            <p:sp>
              <p:nvSpPr>
                <p:cNvPr id="23" name="Trapezoid 22">
                  <a:extLst>
                    <a:ext uri="{FF2B5EF4-FFF2-40B4-BE49-F238E27FC236}">
                      <a16:creationId xmlns:a16="http://schemas.microsoft.com/office/drawing/2014/main" id="{F7A33CE8-6273-4AC5-554C-C54FB358A4E0}"/>
                    </a:ext>
                  </a:extLst>
                </p:cNvPr>
                <p:cNvSpPr/>
                <p:nvPr/>
              </p:nvSpPr>
              <p:spPr>
                <a:xfrm>
                  <a:off x="6400800" y="1371600"/>
                  <a:ext cx="1219200" cy="502169"/>
                </a:xfrm>
                <a:prstGeom prst="trapezoid">
                  <a:avLst>
                    <a:gd name="adj" fmla="val 0"/>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93">
                  <a:extLst>
                    <a:ext uri="{FF2B5EF4-FFF2-40B4-BE49-F238E27FC236}">
                      <a16:creationId xmlns:a16="http://schemas.microsoft.com/office/drawing/2014/main" id="{37F34396-A8D6-9D24-B991-F86A2A3D124B}"/>
                    </a:ext>
                  </a:extLst>
                </p:cNvPr>
                <p:cNvGrpSpPr/>
                <p:nvPr/>
              </p:nvGrpSpPr>
              <p:grpSpPr>
                <a:xfrm rot="16200000">
                  <a:off x="6756576" y="1174531"/>
                  <a:ext cx="467193" cy="981856"/>
                  <a:chOff x="5715000" y="1334125"/>
                  <a:chExt cx="1404079" cy="4399613"/>
                </a:xfrm>
              </p:grpSpPr>
              <p:grpSp>
                <p:nvGrpSpPr>
                  <p:cNvPr id="25" name="Group 11">
                    <a:extLst>
                      <a:ext uri="{FF2B5EF4-FFF2-40B4-BE49-F238E27FC236}">
                        <a16:creationId xmlns:a16="http://schemas.microsoft.com/office/drawing/2014/main" id="{A04E00E3-C402-F6CA-5BB2-E61FA4319845}"/>
                      </a:ext>
                    </a:extLst>
                  </p:cNvPr>
                  <p:cNvGrpSpPr/>
                  <p:nvPr/>
                </p:nvGrpSpPr>
                <p:grpSpPr>
                  <a:xfrm>
                    <a:off x="5715000" y="1447800"/>
                    <a:ext cx="1371600" cy="1765092"/>
                    <a:chOff x="5715000" y="1447800"/>
                    <a:chExt cx="1371600" cy="1765092"/>
                  </a:xfrm>
                </p:grpSpPr>
                <p:sp>
                  <p:nvSpPr>
                    <p:cNvPr id="261" name="Multiply 4">
                      <a:extLst>
                        <a:ext uri="{FF2B5EF4-FFF2-40B4-BE49-F238E27FC236}">
                          <a16:creationId xmlns:a16="http://schemas.microsoft.com/office/drawing/2014/main" id="{652E9F3B-80A1-35C0-F9EB-5E1713A0D500}"/>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2" name="Group 7">
                      <a:extLst>
                        <a:ext uri="{FF2B5EF4-FFF2-40B4-BE49-F238E27FC236}">
                          <a16:creationId xmlns:a16="http://schemas.microsoft.com/office/drawing/2014/main" id="{9F6A217C-33B6-E32B-3620-861947C789C6}"/>
                        </a:ext>
                      </a:extLst>
                    </p:cNvPr>
                    <p:cNvGrpSpPr/>
                    <p:nvPr/>
                  </p:nvGrpSpPr>
                  <p:grpSpPr>
                    <a:xfrm>
                      <a:off x="6172200" y="1981200"/>
                      <a:ext cx="458449" cy="1231692"/>
                      <a:chOff x="6172200" y="1981200"/>
                      <a:chExt cx="458449" cy="1231692"/>
                    </a:xfrm>
                  </p:grpSpPr>
                  <p:sp>
                    <p:nvSpPr>
                      <p:cNvPr id="263" name="Diamond 262">
                        <a:extLst>
                          <a:ext uri="{FF2B5EF4-FFF2-40B4-BE49-F238E27FC236}">
                            <a16:creationId xmlns:a16="http://schemas.microsoft.com/office/drawing/2014/main" id="{6278F50B-85E2-B70B-76A5-498FFF98FC60}"/>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Diamond 263">
                        <a:extLst>
                          <a:ext uri="{FF2B5EF4-FFF2-40B4-BE49-F238E27FC236}">
                            <a16:creationId xmlns:a16="http://schemas.microsoft.com/office/drawing/2014/main" id="{6DF1739A-C11E-ACF6-99F2-FC1F51883EB6}"/>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 name="Group 12">
                    <a:extLst>
                      <a:ext uri="{FF2B5EF4-FFF2-40B4-BE49-F238E27FC236}">
                        <a16:creationId xmlns:a16="http://schemas.microsoft.com/office/drawing/2014/main" id="{3FF1FED0-2D56-CCA4-8314-10AB40ED0DEA}"/>
                      </a:ext>
                    </a:extLst>
                  </p:cNvPr>
                  <p:cNvGrpSpPr/>
                  <p:nvPr/>
                </p:nvGrpSpPr>
                <p:grpSpPr>
                  <a:xfrm>
                    <a:off x="5732489" y="2714469"/>
                    <a:ext cx="1371600" cy="1765092"/>
                    <a:chOff x="5715000" y="1447800"/>
                    <a:chExt cx="1371600" cy="1765092"/>
                  </a:xfrm>
                </p:grpSpPr>
                <p:sp>
                  <p:nvSpPr>
                    <p:cNvPr id="257" name="Multiply 100">
                      <a:extLst>
                        <a:ext uri="{FF2B5EF4-FFF2-40B4-BE49-F238E27FC236}">
                          <a16:creationId xmlns:a16="http://schemas.microsoft.com/office/drawing/2014/main" id="{549B393F-6BA9-623E-2704-94D294C91E62}"/>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8" name="Group 7">
                      <a:extLst>
                        <a:ext uri="{FF2B5EF4-FFF2-40B4-BE49-F238E27FC236}">
                          <a16:creationId xmlns:a16="http://schemas.microsoft.com/office/drawing/2014/main" id="{F66E0268-2427-4BFE-1FFF-91DB49430968}"/>
                        </a:ext>
                      </a:extLst>
                    </p:cNvPr>
                    <p:cNvGrpSpPr/>
                    <p:nvPr/>
                  </p:nvGrpSpPr>
                  <p:grpSpPr>
                    <a:xfrm>
                      <a:off x="6172200" y="1981200"/>
                      <a:ext cx="458449" cy="1231692"/>
                      <a:chOff x="6172200" y="1981200"/>
                      <a:chExt cx="458449" cy="1231692"/>
                    </a:xfrm>
                  </p:grpSpPr>
                  <p:sp>
                    <p:nvSpPr>
                      <p:cNvPr id="259" name="Diamond 258">
                        <a:extLst>
                          <a:ext uri="{FF2B5EF4-FFF2-40B4-BE49-F238E27FC236}">
                            <a16:creationId xmlns:a16="http://schemas.microsoft.com/office/drawing/2014/main" id="{1DB14F48-63F4-8349-CA3F-72342F71D2CB}"/>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Diamond 259">
                        <a:extLst>
                          <a:ext uri="{FF2B5EF4-FFF2-40B4-BE49-F238E27FC236}">
                            <a16:creationId xmlns:a16="http://schemas.microsoft.com/office/drawing/2014/main" id="{A5C6D1C8-96D7-096D-82C5-1DA7ACC2E13A}"/>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 name="Group 17">
                    <a:extLst>
                      <a:ext uri="{FF2B5EF4-FFF2-40B4-BE49-F238E27FC236}">
                        <a16:creationId xmlns:a16="http://schemas.microsoft.com/office/drawing/2014/main" id="{87ADAF8B-867C-9C1C-CB99-E244B60BA655}"/>
                      </a:ext>
                    </a:extLst>
                  </p:cNvPr>
                  <p:cNvGrpSpPr/>
                  <p:nvPr/>
                </p:nvGrpSpPr>
                <p:grpSpPr>
                  <a:xfrm>
                    <a:off x="5747479" y="3968646"/>
                    <a:ext cx="1371600" cy="1765092"/>
                    <a:chOff x="5715000" y="1447800"/>
                    <a:chExt cx="1371600" cy="1765092"/>
                  </a:xfrm>
                </p:grpSpPr>
                <p:sp>
                  <p:nvSpPr>
                    <p:cNvPr id="29" name="Multiply 96">
                      <a:extLst>
                        <a:ext uri="{FF2B5EF4-FFF2-40B4-BE49-F238E27FC236}">
                          <a16:creationId xmlns:a16="http://schemas.microsoft.com/office/drawing/2014/main" id="{12D38E33-A737-DBCA-A9A5-FAD463872837}"/>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30">
                      <a:extLst>
                        <a:ext uri="{FF2B5EF4-FFF2-40B4-BE49-F238E27FC236}">
                          <a16:creationId xmlns:a16="http://schemas.microsoft.com/office/drawing/2014/main" id="{6B404077-465A-FCB1-F8D6-CE1879917DD8}"/>
                        </a:ext>
                      </a:extLst>
                    </p:cNvPr>
                    <p:cNvGrpSpPr/>
                    <p:nvPr/>
                  </p:nvGrpSpPr>
                  <p:grpSpPr>
                    <a:xfrm>
                      <a:off x="6172200" y="1981200"/>
                      <a:ext cx="458449" cy="1231692"/>
                      <a:chOff x="6172200" y="1981200"/>
                      <a:chExt cx="458449" cy="1231692"/>
                    </a:xfrm>
                  </p:grpSpPr>
                  <p:sp>
                    <p:nvSpPr>
                      <p:cNvPr id="31" name="Diamond 30">
                        <a:extLst>
                          <a:ext uri="{FF2B5EF4-FFF2-40B4-BE49-F238E27FC236}">
                            <a16:creationId xmlns:a16="http://schemas.microsoft.com/office/drawing/2014/main" id="{29306147-43BD-BA1A-1B8D-6381D5ED5CB3}"/>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Diamond 255">
                        <a:extLst>
                          <a:ext uri="{FF2B5EF4-FFF2-40B4-BE49-F238E27FC236}">
                            <a16:creationId xmlns:a16="http://schemas.microsoft.com/office/drawing/2014/main" id="{7D636F67-7431-FDEE-3861-88E822B7C91C}"/>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8" name="Diamond 27">
                    <a:extLst>
                      <a:ext uri="{FF2B5EF4-FFF2-40B4-BE49-F238E27FC236}">
                        <a16:creationId xmlns:a16="http://schemas.microsoft.com/office/drawing/2014/main" id="{28E99F4B-0D59-1F9A-EE8A-40F09ED203EC}"/>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177" name="Group 3176">
              <a:extLst>
                <a:ext uri="{FF2B5EF4-FFF2-40B4-BE49-F238E27FC236}">
                  <a16:creationId xmlns:a16="http://schemas.microsoft.com/office/drawing/2014/main" id="{066F71CD-634E-611E-631C-F6D844D1D80C}"/>
                </a:ext>
              </a:extLst>
            </p:cNvPr>
            <p:cNvGrpSpPr/>
            <p:nvPr/>
          </p:nvGrpSpPr>
          <p:grpSpPr>
            <a:xfrm>
              <a:off x="440350" y="2667148"/>
              <a:ext cx="1472712" cy="3175421"/>
              <a:chOff x="782551" y="3012540"/>
              <a:chExt cx="1340486" cy="2890320"/>
            </a:xfrm>
          </p:grpSpPr>
          <p:grpSp>
            <p:nvGrpSpPr>
              <p:cNvPr id="3178" name="Group 94">
                <a:extLst>
                  <a:ext uri="{FF2B5EF4-FFF2-40B4-BE49-F238E27FC236}">
                    <a16:creationId xmlns:a16="http://schemas.microsoft.com/office/drawing/2014/main" id="{B68DE95D-C1DB-770E-7ABC-DFCB87A1310A}"/>
                  </a:ext>
                </a:extLst>
              </p:cNvPr>
              <p:cNvGrpSpPr/>
              <p:nvPr/>
            </p:nvGrpSpPr>
            <p:grpSpPr>
              <a:xfrm>
                <a:off x="782551" y="3012540"/>
                <a:ext cx="1340486" cy="2890320"/>
                <a:chOff x="4405860" y="139189"/>
                <a:chExt cx="2861871" cy="6475262"/>
              </a:xfrm>
            </p:grpSpPr>
            <p:grpSp>
              <p:nvGrpSpPr>
                <p:cNvPr id="3197" name="Group 86">
                  <a:extLst>
                    <a:ext uri="{FF2B5EF4-FFF2-40B4-BE49-F238E27FC236}">
                      <a16:creationId xmlns:a16="http://schemas.microsoft.com/office/drawing/2014/main" id="{18CE3F10-D248-97E3-3C12-3D10762E34B2}"/>
                    </a:ext>
                  </a:extLst>
                </p:cNvPr>
                <p:cNvGrpSpPr/>
                <p:nvPr/>
              </p:nvGrpSpPr>
              <p:grpSpPr>
                <a:xfrm rot="2107423">
                  <a:off x="4802579" y="139189"/>
                  <a:ext cx="743864" cy="1806453"/>
                  <a:chOff x="7696200" y="914400"/>
                  <a:chExt cx="685800" cy="2438400"/>
                </a:xfrm>
              </p:grpSpPr>
              <p:sp>
                <p:nvSpPr>
                  <p:cNvPr id="3237" name="Moon 3236">
                    <a:extLst>
                      <a:ext uri="{FF2B5EF4-FFF2-40B4-BE49-F238E27FC236}">
                        <a16:creationId xmlns:a16="http://schemas.microsoft.com/office/drawing/2014/main" id="{3ECFBC10-F26D-D3F3-6CAF-9E40ECA2D174}"/>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8" name="Moon 3237">
                    <a:extLst>
                      <a:ext uri="{FF2B5EF4-FFF2-40B4-BE49-F238E27FC236}">
                        <a16:creationId xmlns:a16="http://schemas.microsoft.com/office/drawing/2014/main" id="{FF66B58A-9F7C-6AC2-2BF6-230190204F98}"/>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9" name="Moon 3238">
                    <a:extLst>
                      <a:ext uri="{FF2B5EF4-FFF2-40B4-BE49-F238E27FC236}">
                        <a16:creationId xmlns:a16="http://schemas.microsoft.com/office/drawing/2014/main" id="{98DFACD1-CC8B-5CA2-0FA2-DE2AD3257407}"/>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0" name="Oval 3239">
                    <a:extLst>
                      <a:ext uri="{FF2B5EF4-FFF2-40B4-BE49-F238E27FC236}">
                        <a16:creationId xmlns:a16="http://schemas.microsoft.com/office/drawing/2014/main" id="{9A84B29F-6DDE-E894-C3C2-0408470B3CDE}"/>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98" name="Group 87">
                  <a:extLst>
                    <a:ext uri="{FF2B5EF4-FFF2-40B4-BE49-F238E27FC236}">
                      <a16:creationId xmlns:a16="http://schemas.microsoft.com/office/drawing/2014/main" id="{5389A767-5EF6-5882-C5E7-32EAE3898610}"/>
                    </a:ext>
                  </a:extLst>
                </p:cNvPr>
                <p:cNvGrpSpPr/>
                <p:nvPr/>
              </p:nvGrpSpPr>
              <p:grpSpPr>
                <a:xfrm rot="19262140" flipH="1">
                  <a:off x="6126313" y="231425"/>
                  <a:ext cx="743864" cy="1645187"/>
                  <a:chOff x="7696200" y="914400"/>
                  <a:chExt cx="685800" cy="2438400"/>
                </a:xfrm>
              </p:grpSpPr>
              <p:sp>
                <p:nvSpPr>
                  <p:cNvPr id="3233" name="Moon 3232">
                    <a:extLst>
                      <a:ext uri="{FF2B5EF4-FFF2-40B4-BE49-F238E27FC236}">
                        <a16:creationId xmlns:a16="http://schemas.microsoft.com/office/drawing/2014/main" id="{61C6340C-3395-AA83-3ADA-DE0BFB482B7C}"/>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4" name="Moon 3233">
                    <a:extLst>
                      <a:ext uri="{FF2B5EF4-FFF2-40B4-BE49-F238E27FC236}">
                        <a16:creationId xmlns:a16="http://schemas.microsoft.com/office/drawing/2014/main" id="{1D667291-1B36-BC4B-CD95-9F5F498A9F9C}"/>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5" name="Moon 3234">
                    <a:extLst>
                      <a:ext uri="{FF2B5EF4-FFF2-40B4-BE49-F238E27FC236}">
                        <a16:creationId xmlns:a16="http://schemas.microsoft.com/office/drawing/2014/main" id="{3AE2C6A7-8673-D08F-F0D8-C1BE6C2E4C4E}"/>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6" name="Oval 3235">
                    <a:extLst>
                      <a:ext uri="{FF2B5EF4-FFF2-40B4-BE49-F238E27FC236}">
                        <a16:creationId xmlns:a16="http://schemas.microsoft.com/office/drawing/2014/main" id="{80BDDEE0-904F-29C7-844D-B617341BAC03}"/>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99" name="Group 47">
                  <a:extLst>
                    <a:ext uri="{FF2B5EF4-FFF2-40B4-BE49-F238E27FC236}">
                      <a16:creationId xmlns:a16="http://schemas.microsoft.com/office/drawing/2014/main" id="{5F0C0E0E-89D9-0ECE-C413-19AD17BA7717}"/>
                    </a:ext>
                  </a:extLst>
                </p:cNvPr>
                <p:cNvGrpSpPr/>
                <p:nvPr/>
              </p:nvGrpSpPr>
              <p:grpSpPr>
                <a:xfrm rot="562843">
                  <a:off x="5697438" y="5840305"/>
                  <a:ext cx="666047" cy="774146"/>
                  <a:chOff x="6106804" y="4039302"/>
                  <a:chExt cx="666047" cy="774146"/>
                </a:xfrm>
              </p:grpSpPr>
              <p:sp>
                <p:nvSpPr>
                  <p:cNvPr id="3230" name="Oval 3229">
                    <a:extLst>
                      <a:ext uri="{FF2B5EF4-FFF2-40B4-BE49-F238E27FC236}">
                        <a16:creationId xmlns:a16="http://schemas.microsoft.com/office/drawing/2014/main" id="{F249ADAA-AD8A-177A-0986-641B9B7C0DF1}"/>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1" name="Oval 3230">
                    <a:extLst>
                      <a:ext uri="{FF2B5EF4-FFF2-40B4-BE49-F238E27FC236}">
                        <a16:creationId xmlns:a16="http://schemas.microsoft.com/office/drawing/2014/main" id="{2B87B591-1447-FAEB-B16D-D0935868CE78}"/>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2" name="Oval 3231">
                    <a:extLst>
                      <a:ext uri="{FF2B5EF4-FFF2-40B4-BE49-F238E27FC236}">
                        <a16:creationId xmlns:a16="http://schemas.microsoft.com/office/drawing/2014/main" id="{3B5B06F7-7A34-A833-B1C0-E5B16782E676}"/>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00" name="Group 47">
                  <a:extLst>
                    <a:ext uri="{FF2B5EF4-FFF2-40B4-BE49-F238E27FC236}">
                      <a16:creationId xmlns:a16="http://schemas.microsoft.com/office/drawing/2014/main" id="{AFD0A0CC-D7C6-251A-AA0E-1BAF979EDC3E}"/>
                    </a:ext>
                  </a:extLst>
                </p:cNvPr>
                <p:cNvGrpSpPr/>
                <p:nvPr/>
              </p:nvGrpSpPr>
              <p:grpSpPr>
                <a:xfrm rot="2613352">
                  <a:off x="5128037" y="5761712"/>
                  <a:ext cx="666047" cy="774146"/>
                  <a:chOff x="6106804" y="4039302"/>
                  <a:chExt cx="666047" cy="774146"/>
                </a:xfrm>
              </p:grpSpPr>
              <p:sp>
                <p:nvSpPr>
                  <p:cNvPr id="3227" name="Oval 3226">
                    <a:extLst>
                      <a:ext uri="{FF2B5EF4-FFF2-40B4-BE49-F238E27FC236}">
                        <a16:creationId xmlns:a16="http://schemas.microsoft.com/office/drawing/2014/main" id="{D0109598-A9D1-44B2-3F41-68257C9B9715}"/>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8" name="Oval 3227">
                    <a:extLst>
                      <a:ext uri="{FF2B5EF4-FFF2-40B4-BE49-F238E27FC236}">
                        <a16:creationId xmlns:a16="http://schemas.microsoft.com/office/drawing/2014/main" id="{D064D7C7-1DB1-3F03-9891-06887FED7F2A}"/>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9" name="Oval 3228">
                    <a:extLst>
                      <a:ext uri="{FF2B5EF4-FFF2-40B4-BE49-F238E27FC236}">
                        <a16:creationId xmlns:a16="http://schemas.microsoft.com/office/drawing/2014/main" id="{625C613F-AC27-082D-0096-B9851B7AB885}"/>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01" name="Oval 3200">
                  <a:extLst>
                    <a:ext uri="{FF2B5EF4-FFF2-40B4-BE49-F238E27FC236}">
                      <a16:creationId xmlns:a16="http://schemas.microsoft.com/office/drawing/2014/main" id="{D875F878-ADAE-1FD6-A5C1-C241163D39ED}"/>
                    </a:ext>
                  </a:extLst>
                </p:cNvPr>
                <p:cNvSpPr/>
                <p:nvPr/>
              </p:nvSpPr>
              <p:spPr>
                <a:xfrm>
                  <a:off x="6651885" y="3632617"/>
                  <a:ext cx="615846" cy="78448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2" name="Oval 3201">
                  <a:extLst>
                    <a:ext uri="{FF2B5EF4-FFF2-40B4-BE49-F238E27FC236}">
                      <a16:creationId xmlns:a16="http://schemas.microsoft.com/office/drawing/2014/main" id="{352F156C-3418-3ED8-2B71-D9996F9CFA8D}"/>
                    </a:ext>
                  </a:extLst>
                </p:cNvPr>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3" name="Trapezoid 3202">
                  <a:extLst>
                    <a:ext uri="{FF2B5EF4-FFF2-40B4-BE49-F238E27FC236}">
                      <a16:creationId xmlns:a16="http://schemas.microsoft.com/office/drawing/2014/main" id="{27F3DB91-8BD0-E1AB-A201-64247FE575BC}"/>
                    </a:ext>
                  </a:extLst>
                </p:cNvPr>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4" name="Trapezoid 3203">
                  <a:extLst>
                    <a:ext uri="{FF2B5EF4-FFF2-40B4-BE49-F238E27FC236}">
                      <a16:creationId xmlns:a16="http://schemas.microsoft.com/office/drawing/2014/main" id="{5195D01A-4531-D7FD-69C3-1DEBC6C10906}"/>
                    </a:ext>
                  </a:extLst>
                </p:cNvPr>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5" name="Trapezoid 3204">
                  <a:extLst>
                    <a:ext uri="{FF2B5EF4-FFF2-40B4-BE49-F238E27FC236}">
                      <a16:creationId xmlns:a16="http://schemas.microsoft.com/office/drawing/2014/main" id="{8F1F306B-558D-D199-CFD1-55D9DB888FBB}"/>
                    </a:ext>
                  </a:extLst>
                </p:cNvPr>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6" name="Trapezoid 3205">
                  <a:extLst>
                    <a:ext uri="{FF2B5EF4-FFF2-40B4-BE49-F238E27FC236}">
                      <a16:creationId xmlns:a16="http://schemas.microsoft.com/office/drawing/2014/main" id="{26442BFA-02E0-139E-0D76-AF47BBB52205}"/>
                    </a:ext>
                  </a:extLst>
                </p:cNvPr>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7" name="Trapezoid 3206">
                  <a:extLst>
                    <a:ext uri="{FF2B5EF4-FFF2-40B4-BE49-F238E27FC236}">
                      <a16:creationId xmlns:a16="http://schemas.microsoft.com/office/drawing/2014/main" id="{92799F38-D59C-89C2-081F-0172FD230999}"/>
                    </a:ext>
                  </a:extLst>
                </p:cNvPr>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8" name="Trapezoid 3207">
                  <a:extLst>
                    <a:ext uri="{FF2B5EF4-FFF2-40B4-BE49-F238E27FC236}">
                      <a16:creationId xmlns:a16="http://schemas.microsoft.com/office/drawing/2014/main" id="{D6D085CF-E8E0-22DC-2E10-69E5988A915E}"/>
                    </a:ext>
                  </a:extLst>
                </p:cNvPr>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9" name="Oval 3208">
                  <a:extLst>
                    <a:ext uri="{FF2B5EF4-FFF2-40B4-BE49-F238E27FC236}">
                      <a16:creationId xmlns:a16="http://schemas.microsoft.com/office/drawing/2014/main" id="{10C83051-C82A-E6FE-D66E-ED0CA972E31F}"/>
                    </a:ext>
                  </a:extLst>
                </p:cNvPr>
                <p:cNvSpPr/>
                <p:nvPr/>
              </p:nvSpPr>
              <p:spPr>
                <a:xfrm>
                  <a:off x="5286531" y="1073046"/>
                  <a:ext cx="1040567"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0" name="Oval 3209">
                  <a:extLst>
                    <a:ext uri="{FF2B5EF4-FFF2-40B4-BE49-F238E27FC236}">
                      <a16:creationId xmlns:a16="http://schemas.microsoft.com/office/drawing/2014/main" id="{61BB304E-ECC1-9FF3-DE73-B442AE636C9D}"/>
                    </a:ext>
                  </a:extLst>
                </p:cNvPr>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11" name="Group 57">
                  <a:extLst>
                    <a:ext uri="{FF2B5EF4-FFF2-40B4-BE49-F238E27FC236}">
                      <a16:creationId xmlns:a16="http://schemas.microsoft.com/office/drawing/2014/main" id="{3A0EAFA9-F577-D3A5-1574-93025665A45F}"/>
                    </a:ext>
                  </a:extLst>
                </p:cNvPr>
                <p:cNvGrpSpPr/>
                <p:nvPr/>
              </p:nvGrpSpPr>
              <p:grpSpPr>
                <a:xfrm>
                  <a:off x="4953000" y="5334000"/>
                  <a:ext cx="1828800" cy="609600"/>
                  <a:chOff x="1371600" y="3962400"/>
                  <a:chExt cx="6705600" cy="2057400"/>
                </a:xfrm>
              </p:grpSpPr>
              <p:grpSp>
                <p:nvGrpSpPr>
                  <p:cNvPr id="3215" name="Group 195">
                    <a:extLst>
                      <a:ext uri="{FF2B5EF4-FFF2-40B4-BE49-F238E27FC236}">
                        <a16:creationId xmlns:a16="http://schemas.microsoft.com/office/drawing/2014/main" id="{D406C6E1-D473-BD40-F962-62FA42FEC89B}"/>
                      </a:ext>
                    </a:extLst>
                  </p:cNvPr>
                  <p:cNvGrpSpPr/>
                  <p:nvPr/>
                </p:nvGrpSpPr>
                <p:grpSpPr>
                  <a:xfrm>
                    <a:off x="1371600" y="3962400"/>
                    <a:ext cx="1676400" cy="2057400"/>
                    <a:chOff x="1371600" y="3962400"/>
                    <a:chExt cx="1676400" cy="2057400"/>
                  </a:xfrm>
                </p:grpSpPr>
                <p:sp>
                  <p:nvSpPr>
                    <p:cNvPr id="3225" name="Right Arrow Callout 53">
                      <a:extLst>
                        <a:ext uri="{FF2B5EF4-FFF2-40B4-BE49-F238E27FC236}">
                          <a16:creationId xmlns:a16="http://schemas.microsoft.com/office/drawing/2014/main" id="{6880D024-4558-D9A7-7C53-3D8C92C3F4F0}"/>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6" name="Quad Arrow 54">
                      <a:extLst>
                        <a:ext uri="{FF2B5EF4-FFF2-40B4-BE49-F238E27FC236}">
                          <a16:creationId xmlns:a16="http://schemas.microsoft.com/office/drawing/2014/main" id="{0EFF8BCB-86D2-575B-EC72-C8881BDCE2F8}"/>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16" name="Group 196">
                    <a:extLst>
                      <a:ext uri="{FF2B5EF4-FFF2-40B4-BE49-F238E27FC236}">
                        <a16:creationId xmlns:a16="http://schemas.microsoft.com/office/drawing/2014/main" id="{57553B61-03C1-FE92-93F5-40B9946E22E9}"/>
                      </a:ext>
                    </a:extLst>
                  </p:cNvPr>
                  <p:cNvGrpSpPr/>
                  <p:nvPr/>
                </p:nvGrpSpPr>
                <p:grpSpPr>
                  <a:xfrm>
                    <a:off x="3048000" y="3962400"/>
                    <a:ext cx="1676400" cy="2057400"/>
                    <a:chOff x="1371600" y="3962400"/>
                    <a:chExt cx="1676400" cy="2057400"/>
                  </a:xfrm>
                </p:grpSpPr>
                <p:sp>
                  <p:nvSpPr>
                    <p:cNvPr id="3223" name="Right Arrow Callout 51">
                      <a:extLst>
                        <a:ext uri="{FF2B5EF4-FFF2-40B4-BE49-F238E27FC236}">
                          <a16:creationId xmlns:a16="http://schemas.microsoft.com/office/drawing/2014/main" id="{228A8C5E-7E96-3ADF-83FA-ACB3E6823526}"/>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4" name="Quad Arrow 52">
                      <a:extLst>
                        <a:ext uri="{FF2B5EF4-FFF2-40B4-BE49-F238E27FC236}">
                          <a16:creationId xmlns:a16="http://schemas.microsoft.com/office/drawing/2014/main" id="{87F963F3-EA76-6C88-7BD6-0339C1D9935C}"/>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17" name="Group 199">
                    <a:extLst>
                      <a:ext uri="{FF2B5EF4-FFF2-40B4-BE49-F238E27FC236}">
                        <a16:creationId xmlns:a16="http://schemas.microsoft.com/office/drawing/2014/main" id="{54DBEF7A-D72A-8150-909F-CF43CC2A0E13}"/>
                      </a:ext>
                    </a:extLst>
                  </p:cNvPr>
                  <p:cNvGrpSpPr/>
                  <p:nvPr/>
                </p:nvGrpSpPr>
                <p:grpSpPr>
                  <a:xfrm>
                    <a:off x="4724400" y="3962400"/>
                    <a:ext cx="1676400" cy="2057400"/>
                    <a:chOff x="1371600" y="3962400"/>
                    <a:chExt cx="1676400" cy="2057400"/>
                  </a:xfrm>
                </p:grpSpPr>
                <p:sp>
                  <p:nvSpPr>
                    <p:cNvPr id="3221" name="Right Arrow Callout 49">
                      <a:extLst>
                        <a:ext uri="{FF2B5EF4-FFF2-40B4-BE49-F238E27FC236}">
                          <a16:creationId xmlns:a16="http://schemas.microsoft.com/office/drawing/2014/main" id="{B944F039-BCE3-EB5B-BFD7-2B7017425262}"/>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2" name="Quad Arrow 50">
                      <a:extLst>
                        <a:ext uri="{FF2B5EF4-FFF2-40B4-BE49-F238E27FC236}">
                          <a16:creationId xmlns:a16="http://schemas.microsoft.com/office/drawing/2014/main" id="{668B0BB4-B146-AA66-3C33-81F269D07148}"/>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18" name="Group 202">
                    <a:extLst>
                      <a:ext uri="{FF2B5EF4-FFF2-40B4-BE49-F238E27FC236}">
                        <a16:creationId xmlns:a16="http://schemas.microsoft.com/office/drawing/2014/main" id="{1D723E85-95FC-58B5-4018-1C92BC95ECC3}"/>
                      </a:ext>
                    </a:extLst>
                  </p:cNvPr>
                  <p:cNvGrpSpPr/>
                  <p:nvPr/>
                </p:nvGrpSpPr>
                <p:grpSpPr>
                  <a:xfrm>
                    <a:off x="6400800" y="3962400"/>
                    <a:ext cx="1676400" cy="2057400"/>
                    <a:chOff x="1371600" y="3962400"/>
                    <a:chExt cx="1676400" cy="2057400"/>
                  </a:xfrm>
                </p:grpSpPr>
                <p:sp>
                  <p:nvSpPr>
                    <p:cNvPr id="3219" name="Right Arrow Callout 47">
                      <a:extLst>
                        <a:ext uri="{FF2B5EF4-FFF2-40B4-BE49-F238E27FC236}">
                          <a16:creationId xmlns:a16="http://schemas.microsoft.com/office/drawing/2014/main" id="{46949B8F-91CC-6194-9753-99619A6EA755}"/>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0" name="Quad Arrow 48">
                      <a:extLst>
                        <a:ext uri="{FF2B5EF4-FFF2-40B4-BE49-F238E27FC236}">
                          <a16:creationId xmlns:a16="http://schemas.microsoft.com/office/drawing/2014/main" id="{07F16BE6-7885-B4DB-D856-3BA38C1CEC54}"/>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212" name="Cloud 3211">
                  <a:extLst>
                    <a:ext uri="{FF2B5EF4-FFF2-40B4-BE49-F238E27FC236}">
                      <a16:creationId xmlns:a16="http://schemas.microsoft.com/office/drawing/2014/main" id="{0F1B4A47-3E1E-93F6-BB3A-2126B8B647F7}"/>
                    </a:ext>
                  </a:extLst>
                </p:cNvPr>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3" name="Flowchart: Delay 3212">
                  <a:extLst>
                    <a:ext uri="{FF2B5EF4-FFF2-40B4-BE49-F238E27FC236}">
                      <a16:creationId xmlns:a16="http://schemas.microsoft.com/office/drawing/2014/main" id="{201FD860-C267-D732-D5B4-1900EBA4806F}"/>
                    </a:ext>
                  </a:extLst>
                </p:cNvPr>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4" name="Oval 3213">
                  <a:extLst>
                    <a:ext uri="{FF2B5EF4-FFF2-40B4-BE49-F238E27FC236}">
                      <a16:creationId xmlns:a16="http://schemas.microsoft.com/office/drawing/2014/main" id="{138BD93F-A98B-6528-F68C-C72966330817}"/>
                    </a:ext>
                  </a:extLst>
                </p:cNvPr>
                <p:cNvSpPr/>
                <p:nvPr/>
              </p:nvSpPr>
              <p:spPr>
                <a:xfrm>
                  <a:off x="5628870" y="1818089"/>
                  <a:ext cx="294451" cy="1994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79" name="Group 3178">
                <a:extLst>
                  <a:ext uri="{FF2B5EF4-FFF2-40B4-BE49-F238E27FC236}">
                    <a16:creationId xmlns:a16="http://schemas.microsoft.com/office/drawing/2014/main" id="{8413B84D-7EAF-C5E9-C1F9-DFC9F08C12A5}"/>
                  </a:ext>
                </a:extLst>
              </p:cNvPr>
              <p:cNvGrpSpPr/>
              <p:nvPr/>
            </p:nvGrpSpPr>
            <p:grpSpPr>
              <a:xfrm rot="1939263">
                <a:off x="1761896" y="4237777"/>
                <a:ext cx="284190" cy="940806"/>
                <a:chOff x="1143000" y="2209800"/>
                <a:chExt cx="960933" cy="2270330"/>
              </a:xfrm>
            </p:grpSpPr>
            <p:grpSp>
              <p:nvGrpSpPr>
                <p:cNvPr id="3181" name="Group 3180">
                  <a:extLst>
                    <a:ext uri="{FF2B5EF4-FFF2-40B4-BE49-F238E27FC236}">
                      <a16:creationId xmlns:a16="http://schemas.microsoft.com/office/drawing/2014/main" id="{FCF590E7-B9EA-4DF7-608C-7DD6828DDCF4}"/>
                    </a:ext>
                  </a:extLst>
                </p:cNvPr>
                <p:cNvGrpSpPr/>
                <p:nvPr/>
              </p:nvGrpSpPr>
              <p:grpSpPr>
                <a:xfrm>
                  <a:off x="1143000" y="2209800"/>
                  <a:ext cx="511971" cy="2251795"/>
                  <a:chOff x="609599" y="833642"/>
                  <a:chExt cx="1236146" cy="5436927"/>
                </a:xfrm>
              </p:grpSpPr>
              <p:grpSp>
                <p:nvGrpSpPr>
                  <p:cNvPr id="3190" name="Group 11">
                    <a:extLst>
                      <a:ext uri="{FF2B5EF4-FFF2-40B4-BE49-F238E27FC236}">
                        <a16:creationId xmlns:a16="http://schemas.microsoft.com/office/drawing/2014/main" id="{8CC9FDCA-CC54-58B5-6C87-8B255D042536}"/>
                      </a:ext>
                    </a:extLst>
                  </p:cNvPr>
                  <p:cNvGrpSpPr/>
                  <p:nvPr/>
                </p:nvGrpSpPr>
                <p:grpSpPr>
                  <a:xfrm rot="10800000">
                    <a:off x="939238" y="4923502"/>
                    <a:ext cx="621450" cy="1347067"/>
                    <a:chOff x="7010400" y="381000"/>
                    <a:chExt cx="762000" cy="2033666"/>
                  </a:xfrm>
                </p:grpSpPr>
                <p:sp>
                  <p:nvSpPr>
                    <p:cNvPr id="3195" name="Rounded Rectangle 321">
                      <a:extLst>
                        <a:ext uri="{FF2B5EF4-FFF2-40B4-BE49-F238E27FC236}">
                          <a16:creationId xmlns:a16="http://schemas.microsoft.com/office/drawing/2014/main" id="{48F3EAA2-8B7E-5047-FFA3-272FAB1596AD}"/>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6" name="Oval 3195">
                      <a:extLst>
                        <a:ext uri="{FF2B5EF4-FFF2-40B4-BE49-F238E27FC236}">
                          <a16:creationId xmlns:a16="http://schemas.microsoft.com/office/drawing/2014/main" id="{C005029D-C4DE-7ED4-D7AE-B957407BFC74}"/>
                        </a:ext>
                      </a:extLst>
                    </p:cNvPr>
                    <p:cNvSpPr/>
                    <p:nvPr/>
                  </p:nvSpPr>
                  <p:spPr>
                    <a:xfrm>
                      <a:off x="7010400" y="381000"/>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91" name="Can 1">
                    <a:extLst>
                      <a:ext uri="{FF2B5EF4-FFF2-40B4-BE49-F238E27FC236}">
                        <a16:creationId xmlns:a16="http://schemas.microsoft.com/office/drawing/2014/main" id="{873879BC-418B-43AC-20F9-5531CCD5228B}"/>
                      </a:ext>
                    </a:extLst>
                  </p:cNvPr>
                  <p:cNvSpPr/>
                  <p:nvPr/>
                </p:nvSpPr>
                <p:spPr>
                  <a:xfrm>
                    <a:off x="609599" y="1643059"/>
                    <a:ext cx="1236146" cy="3840519"/>
                  </a:xfrm>
                  <a:prstGeom prst="can">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92" name="Group 3191">
                    <a:extLst>
                      <a:ext uri="{FF2B5EF4-FFF2-40B4-BE49-F238E27FC236}">
                        <a16:creationId xmlns:a16="http://schemas.microsoft.com/office/drawing/2014/main" id="{19C9AA20-5AE9-BA6B-3F36-8C725A14FF56}"/>
                      </a:ext>
                    </a:extLst>
                  </p:cNvPr>
                  <p:cNvGrpSpPr/>
                  <p:nvPr/>
                </p:nvGrpSpPr>
                <p:grpSpPr>
                  <a:xfrm>
                    <a:off x="899460" y="833642"/>
                    <a:ext cx="621450" cy="986197"/>
                    <a:chOff x="7031201" y="834275"/>
                    <a:chExt cx="762000" cy="1488861"/>
                  </a:xfrm>
                </p:grpSpPr>
                <p:sp>
                  <p:nvSpPr>
                    <p:cNvPr id="3193" name="Rounded Rectangle 319">
                      <a:extLst>
                        <a:ext uri="{FF2B5EF4-FFF2-40B4-BE49-F238E27FC236}">
                          <a16:creationId xmlns:a16="http://schemas.microsoft.com/office/drawing/2014/main" id="{99AC774A-DA77-192E-18F4-1C2833C6D0E2}"/>
                        </a:ext>
                      </a:extLst>
                    </p:cNvPr>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4" name="Oval 5">
                      <a:extLst>
                        <a:ext uri="{FF2B5EF4-FFF2-40B4-BE49-F238E27FC236}">
                          <a16:creationId xmlns:a16="http://schemas.microsoft.com/office/drawing/2014/main" id="{8599391C-A11D-599E-BCCB-7E92B0F4CC49}"/>
                        </a:ext>
                      </a:extLst>
                    </p:cNvPr>
                    <p:cNvSpPr/>
                    <p:nvPr/>
                  </p:nvSpPr>
                  <p:spPr>
                    <a:xfrm>
                      <a:off x="7031201" y="834275"/>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82" name="Group 3181">
                  <a:extLst>
                    <a:ext uri="{FF2B5EF4-FFF2-40B4-BE49-F238E27FC236}">
                      <a16:creationId xmlns:a16="http://schemas.microsoft.com/office/drawing/2014/main" id="{2129741C-3EBF-B249-8D3A-B9A98CE730B8}"/>
                    </a:ext>
                  </a:extLst>
                </p:cNvPr>
                <p:cNvGrpSpPr/>
                <p:nvPr/>
              </p:nvGrpSpPr>
              <p:grpSpPr>
                <a:xfrm>
                  <a:off x="1591962" y="2228335"/>
                  <a:ext cx="511971" cy="2251795"/>
                  <a:chOff x="609599" y="833642"/>
                  <a:chExt cx="1236146" cy="5436927"/>
                </a:xfrm>
              </p:grpSpPr>
              <p:grpSp>
                <p:nvGrpSpPr>
                  <p:cNvPr id="3183" name="Group 11">
                    <a:extLst>
                      <a:ext uri="{FF2B5EF4-FFF2-40B4-BE49-F238E27FC236}">
                        <a16:creationId xmlns:a16="http://schemas.microsoft.com/office/drawing/2014/main" id="{0D25EE0B-9FCA-8BC9-B621-15B74FA60034}"/>
                      </a:ext>
                    </a:extLst>
                  </p:cNvPr>
                  <p:cNvGrpSpPr/>
                  <p:nvPr/>
                </p:nvGrpSpPr>
                <p:grpSpPr>
                  <a:xfrm rot="10800000">
                    <a:off x="939238" y="4923502"/>
                    <a:ext cx="621450" cy="1347067"/>
                    <a:chOff x="7010400" y="381000"/>
                    <a:chExt cx="762000" cy="2033666"/>
                  </a:xfrm>
                </p:grpSpPr>
                <p:sp>
                  <p:nvSpPr>
                    <p:cNvPr id="3188" name="Rounded Rectangle 314">
                      <a:extLst>
                        <a:ext uri="{FF2B5EF4-FFF2-40B4-BE49-F238E27FC236}">
                          <a16:creationId xmlns:a16="http://schemas.microsoft.com/office/drawing/2014/main" id="{4990BCED-DEDC-1F65-2DA2-550ABB4888A7}"/>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9" name="Oval 3188">
                      <a:extLst>
                        <a:ext uri="{FF2B5EF4-FFF2-40B4-BE49-F238E27FC236}">
                          <a16:creationId xmlns:a16="http://schemas.microsoft.com/office/drawing/2014/main" id="{7AECBAAC-7AC5-DACF-05B9-95586C226356}"/>
                        </a:ext>
                      </a:extLst>
                    </p:cNvPr>
                    <p:cNvSpPr/>
                    <p:nvPr/>
                  </p:nvSpPr>
                  <p:spPr>
                    <a:xfrm>
                      <a:off x="7010400" y="381000"/>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84" name="Can 1">
                    <a:extLst>
                      <a:ext uri="{FF2B5EF4-FFF2-40B4-BE49-F238E27FC236}">
                        <a16:creationId xmlns:a16="http://schemas.microsoft.com/office/drawing/2014/main" id="{7DAFE7DC-44E7-33F9-09A2-98D5D1A3E0D0}"/>
                      </a:ext>
                    </a:extLst>
                  </p:cNvPr>
                  <p:cNvSpPr/>
                  <p:nvPr/>
                </p:nvSpPr>
                <p:spPr>
                  <a:xfrm>
                    <a:off x="609599" y="1643059"/>
                    <a:ext cx="1236146" cy="3840519"/>
                  </a:xfrm>
                  <a:prstGeom prst="can">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85" name="Group 83">
                    <a:extLst>
                      <a:ext uri="{FF2B5EF4-FFF2-40B4-BE49-F238E27FC236}">
                        <a16:creationId xmlns:a16="http://schemas.microsoft.com/office/drawing/2014/main" id="{0483B5DA-112C-16E6-8C6E-C027E5ED86E8}"/>
                      </a:ext>
                    </a:extLst>
                  </p:cNvPr>
                  <p:cNvGrpSpPr/>
                  <p:nvPr/>
                </p:nvGrpSpPr>
                <p:grpSpPr>
                  <a:xfrm>
                    <a:off x="899460" y="833642"/>
                    <a:ext cx="621450" cy="986197"/>
                    <a:chOff x="7031201" y="834275"/>
                    <a:chExt cx="762000" cy="1488861"/>
                  </a:xfrm>
                </p:grpSpPr>
                <p:sp>
                  <p:nvSpPr>
                    <p:cNvPr id="3186" name="Rounded Rectangle 312">
                      <a:extLst>
                        <a:ext uri="{FF2B5EF4-FFF2-40B4-BE49-F238E27FC236}">
                          <a16:creationId xmlns:a16="http://schemas.microsoft.com/office/drawing/2014/main" id="{AF61E55F-8467-661F-BF86-EC25427577CF}"/>
                        </a:ext>
                      </a:extLst>
                    </p:cNvPr>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7" name="Oval 5">
                      <a:extLst>
                        <a:ext uri="{FF2B5EF4-FFF2-40B4-BE49-F238E27FC236}">
                          <a16:creationId xmlns:a16="http://schemas.microsoft.com/office/drawing/2014/main" id="{6F94CE93-64F4-7199-54EA-462B42DF6CFE}"/>
                        </a:ext>
                      </a:extLst>
                    </p:cNvPr>
                    <p:cNvSpPr/>
                    <p:nvPr/>
                  </p:nvSpPr>
                  <p:spPr>
                    <a:xfrm>
                      <a:off x="7031201" y="834275"/>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180" name="Oval 3179">
                <a:extLst>
                  <a:ext uri="{FF2B5EF4-FFF2-40B4-BE49-F238E27FC236}">
                    <a16:creationId xmlns:a16="http://schemas.microsoft.com/office/drawing/2014/main" id="{7EE8CE69-ABEC-C124-84E3-CF4F6F07880B}"/>
                  </a:ext>
                </a:extLst>
              </p:cNvPr>
              <p:cNvSpPr/>
              <p:nvPr/>
            </p:nvSpPr>
            <p:spPr>
              <a:xfrm>
                <a:off x="1919334" y="4697118"/>
                <a:ext cx="147873" cy="1795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90687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
                                        </p:tgtEl>
                                        <p:attrNameLst>
                                          <p:attrName>style.visibility</p:attrName>
                                        </p:attrNameLst>
                                      </p:cBhvr>
                                      <p:to>
                                        <p:strVal val="visible"/>
                                      </p:to>
                                    </p:set>
                                  </p:childTnLst>
                                </p:cTn>
                              </p:par>
                              <p:par>
                                <p:cTn id="7" presetID="42" presetClass="path" presetSubtype="0" accel="50000" decel="50000" fill="hold" nodeType="withEffect">
                                  <p:stCondLst>
                                    <p:cond delay="0"/>
                                  </p:stCondLst>
                                  <p:childTnLst>
                                    <p:animMotion origin="layout" path="M -2.70833E-6 -3.33333E-6 L -0.07396 0.13218 " pathEditMode="relative" rAng="0" ptsTypes="AA">
                                      <p:cBhvr>
                                        <p:cTn id="8" dur="2000" fill="hold"/>
                                        <p:tgtEl>
                                          <p:spTgt spid="3241"/>
                                        </p:tgtEl>
                                        <p:attrNameLst>
                                          <p:attrName>ppt_x</p:attrName>
                                          <p:attrName>ppt_y</p:attrName>
                                        </p:attrNameLst>
                                      </p:cBhvr>
                                      <p:rCtr x="-3698" y="6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Picture 296"/>
          <p:cNvPicPr>
            <a:picLocks noChangeAspect="1"/>
          </p:cNvPicPr>
          <p:nvPr/>
        </p:nvPicPr>
        <p:blipFill>
          <a:blip r:embed="rId2" cstate="print">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38" name="TextBox 537"/>
          <p:cNvSpPr txBox="1"/>
          <p:nvPr/>
        </p:nvSpPr>
        <p:spPr>
          <a:xfrm>
            <a:off x="63374" y="0"/>
            <a:ext cx="8013826" cy="646331"/>
          </a:xfrm>
          <a:prstGeom prst="rect">
            <a:avLst/>
          </a:prstGeom>
          <a:noFill/>
        </p:spPr>
        <p:txBody>
          <a:bodyPr wrap="square" rtlCol="0">
            <a:spAutoFit/>
          </a:bodyPr>
          <a:lstStyle/>
          <a:p>
            <a:r>
              <a:rPr lang="en-US" sz="3600" dirty="0">
                <a:solidFill>
                  <a:schemeClr val="bg1"/>
                </a:solidFill>
              </a:rPr>
              <a:t>John Mark, Mark, or Marcus </a:t>
            </a:r>
          </a:p>
        </p:txBody>
      </p:sp>
      <p:sp>
        <p:nvSpPr>
          <p:cNvPr id="541" name="Rectangle 540"/>
          <p:cNvSpPr/>
          <p:nvPr/>
        </p:nvSpPr>
        <p:spPr>
          <a:xfrm>
            <a:off x="0" y="6488668"/>
            <a:ext cx="4662535" cy="369332"/>
          </a:xfrm>
          <a:prstGeom prst="rect">
            <a:avLst/>
          </a:prstGeom>
        </p:spPr>
        <p:txBody>
          <a:bodyPr wrap="square">
            <a:spAutoFit/>
          </a:bodyPr>
          <a:lstStyle/>
          <a:p>
            <a:r>
              <a:rPr lang="en-US" dirty="0">
                <a:solidFill>
                  <a:schemeClr val="bg1"/>
                </a:solidFill>
                <a:latin typeface="Calibri" panose="020F0502020204030204" pitchFamily="34" charset="0"/>
              </a:rPr>
              <a:t>Acts 13:13; Acts 15:37-40; Colossians 4:10</a:t>
            </a:r>
            <a:endParaRPr lang="en-US" dirty="0">
              <a:solidFill>
                <a:schemeClr val="bg1"/>
              </a:solidFill>
            </a:endParaRPr>
          </a:p>
        </p:txBody>
      </p:sp>
      <p:pic>
        <p:nvPicPr>
          <p:cNvPr id="6146" name="Picture 2" descr="map, northeastern Mediterrane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9240" y="872920"/>
            <a:ext cx="5437451" cy="31174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65290" y="1066107"/>
            <a:ext cx="3615351" cy="1200329"/>
          </a:xfrm>
          <a:prstGeom prst="rect">
            <a:avLst/>
          </a:prstGeom>
        </p:spPr>
        <p:txBody>
          <a:bodyPr wrap="square">
            <a:spAutoFit/>
          </a:bodyPr>
          <a:lstStyle/>
          <a:p>
            <a:r>
              <a:rPr lang="en-US" dirty="0">
                <a:solidFill>
                  <a:schemeClr val="bg1"/>
                </a:solidFill>
                <a:latin typeface="Calibri" panose="020F0502020204030204" pitchFamily="34" charset="0"/>
              </a:rPr>
              <a:t>He was the cousin of Barnabas and he accompanied Saul and Barnabas at the beginning of their first missionary journey.</a:t>
            </a:r>
            <a:endParaRPr lang="en-US" dirty="0">
              <a:solidFill>
                <a:schemeClr val="bg1"/>
              </a:solidFill>
            </a:endParaRPr>
          </a:p>
        </p:txBody>
      </p:sp>
      <p:sp>
        <p:nvSpPr>
          <p:cNvPr id="4" name="Rectangle 3"/>
          <p:cNvSpPr/>
          <p:nvPr/>
        </p:nvSpPr>
        <p:spPr>
          <a:xfrm>
            <a:off x="4858694" y="4150641"/>
            <a:ext cx="7037560" cy="2585323"/>
          </a:xfrm>
          <a:prstGeom prst="rect">
            <a:avLst/>
          </a:prstGeom>
        </p:spPr>
        <p:txBody>
          <a:bodyPr wrap="square">
            <a:spAutoFit/>
          </a:bodyPr>
          <a:lstStyle/>
          <a:p>
            <a:r>
              <a:rPr lang="en-US" dirty="0">
                <a:solidFill>
                  <a:schemeClr val="bg1"/>
                </a:solidFill>
                <a:latin typeface="Calibri" panose="020F0502020204030204" pitchFamily="34" charset="0"/>
              </a:rPr>
              <a:t>John Mark’s unexpected departure from the other missionaries at </a:t>
            </a:r>
            <a:r>
              <a:rPr lang="en-US" dirty="0" err="1">
                <a:solidFill>
                  <a:schemeClr val="bg1"/>
                </a:solidFill>
                <a:latin typeface="Calibri" panose="020F0502020204030204" pitchFamily="34" charset="0"/>
              </a:rPr>
              <a:t>Perga</a:t>
            </a:r>
            <a:r>
              <a:rPr lang="en-US" dirty="0">
                <a:solidFill>
                  <a:schemeClr val="bg1"/>
                </a:solidFill>
                <a:latin typeface="Calibri" panose="020F0502020204030204" pitchFamily="34" charset="0"/>
              </a:rPr>
              <a:t> caused a later disagreement between Saul and Barnabas as they prepared to leave on their second mission.</a:t>
            </a:r>
          </a:p>
          <a:p>
            <a:endParaRPr lang="en-US" dirty="0">
              <a:solidFill>
                <a:schemeClr val="bg1"/>
              </a:solidFill>
              <a:latin typeface="Calibri" panose="020F0502020204030204" pitchFamily="34" charset="0"/>
            </a:endParaRPr>
          </a:p>
          <a:p>
            <a:r>
              <a:rPr lang="en-US" dirty="0">
                <a:solidFill>
                  <a:schemeClr val="bg1"/>
                </a:solidFill>
              </a:rPr>
              <a:t>The scriptures do not mention the reason Mark left the mission field. But he later accompanied Barnabas to Cyprus, was with Timothy at Ephesus, and is probably the Marcus whom Peter spoke of as “my son”.</a:t>
            </a:r>
          </a:p>
          <a:p>
            <a:endParaRPr lang="en-US" dirty="0">
              <a:solidFill>
                <a:schemeClr val="bg1"/>
              </a:solidFill>
            </a:endParaRPr>
          </a:p>
          <a:p>
            <a:r>
              <a:rPr lang="en-US" dirty="0">
                <a:solidFill>
                  <a:schemeClr val="bg1"/>
                </a:solidFill>
              </a:rPr>
              <a:t> Thus, Mark became a powerful force for good in the early Church.</a:t>
            </a:r>
            <a:r>
              <a:rPr lang="en-US" dirty="0">
                <a:solidFill>
                  <a:schemeClr val="bg1"/>
                </a:solidFill>
                <a:latin typeface="Calibri" panose="020F0502020204030204" pitchFamily="34" charset="0"/>
              </a:rPr>
              <a:t> (1)</a:t>
            </a:r>
            <a:endParaRPr lang="en-US" dirty="0">
              <a:solidFill>
                <a:schemeClr val="bg1"/>
              </a:solidFill>
            </a:endParaRPr>
          </a:p>
        </p:txBody>
      </p:sp>
      <p:grpSp>
        <p:nvGrpSpPr>
          <p:cNvPr id="2" name="Group 1">
            <a:extLst>
              <a:ext uri="{FF2B5EF4-FFF2-40B4-BE49-F238E27FC236}">
                <a16:creationId xmlns:a16="http://schemas.microsoft.com/office/drawing/2014/main" id="{7EB70A8D-5081-2AC9-2538-61E7F34A2307}"/>
              </a:ext>
            </a:extLst>
          </p:cNvPr>
          <p:cNvGrpSpPr/>
          <p:nvPr/>
        </p:nvGrpSpPr>
        <p:grpSpPr>
          <a:xfrm>
            <a:off x="262111" y="2822602"/>
            <a:ext cx="2899492" cy="2821358"/>
            <a:chOff x="440350" y="2667148"/>
            <a:chExt cx="3419563" cy="3327414"/>
          </a:xfrm>
        </p:grpSpPr>
        <p:grpSp>
          <p:nvGrpSpPr>
            <p:cNvPr id="5" name="Group 3">
              <a:extLst>
                <a:ext uri="{FF2B5EF4-FFF2-40B4-BE49-F238E27FC236}">
                  <a16:creationId xmlns:a16="http://schemas.microsoft.com/office/drawing/2014/main" id="{C8042CED-9719-A8B7-D875-ABA7B839B2E9}"/>
                </a:ext>
              </a:extLst>
            </p:cNvPr>
            <p:cNvGrpSpPr/>
            <p:nvPr/>
          </p:nvGrpSpPr>
          <p:grpSpPr>
            <a:xfrm>
              <a:off x="2169331" y="2697614"/>
              <a:ext cx="1690582" cy="3296948"/>
              <a:chOff x="2719987" y="421811"/>
              <a:chExt cx="2264752" cy="4416684"/>
            </a:xfrm>
          </p:grpSpPr>
          <p:sp>
            <p:nvSpPr>
              <p:cNvPr id="295" name="Cloud 294">
                <a:extLst>
                  <a:ext uri="{FF2B5EF4-FFF2-40B4-BE49-F238E27FC236}">
                    <a16:creationId xmlns:a16="http://schemas.microsoft.com/office/drawing/2014/main" id="{1EB737A9-C8CB-E549-D20E-E31BDD87F2D7}"/>
                  </a:ext>
                </a:extLst>
              </p:cNvPr>
              <p:cNvSpPr/>
              <p:nvPr/>
            </p:nvSpPr>
            <p:spPr>
              <a:xfrm rot="10542275">
                <a:off x="3053605" y="454278"/>
                <a:ext cx="1524000" cy="2288711"/>
              </a:xfrm>
              <a:prstGeom prst="clou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Oval 295">
                <a:extLst>
                  <a:ext uri="{FF2B5EF4-FFF2-40B4-BE49-F238E27FC236}">
                    <a16:creationId xmlns:a16="http://schemas.microsoft.com/office/drawing/2014/main" id="{E201399A-A2F9-4DB4-1CD4-726D74B8D7D9}"/>
                  </a:ext>
                </a:extLst>
              </p:cNvPr>
              <p:cNvSpPr/>
              <p:nvPr/>
            </p:nvSpPr>
            <p:spPr>
              <a:xfrm>
                <a:off x="4343400" y="2971800"/>
                <a:ext cx="4572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Oval 536">
                <a:extLst>
                  <a:ext uri="{FF2B5EF4-FFF2-40B4-BE49-F238E27FC236}">
                    <a16:creationId xmlns:a16="http://schemas.microsoft.com/office/drawing/2014/main" id="{12AF3D6A-22B0-7911-1A3E-72625F1D33B1}"/>
                  </a:ext>
                </a:extLst>
              </p:cNvPr>
              <p:cNvSpPr/>
              <p:nvPr/>
            </p:nvSpPr>
            <p:spPr>
              <a:xfrm>
                <a:off x="2819400" y="2971800"/>
                <a:ext cx="4572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9" name="Group 153">
                <a:extLst>
                  <a:ext uri="{FF2B5EF4-FFF2-40B4-BE49-F238E27FC236}">
                    <a16:creationId xmlns:a16="http://schemas.microsoft.com/office/drawing/2014/main" id="{2B00D2CE-D41A-4A44-7D51-A2DB1AB1CE94}"/>
                  </a:ext>
                </a:extLst>
              </p:cNvPr>
              <p:cNvGrpSpPr/>
              <p:nvPr/>
            </p:nvGrpSpPr>
            <p:grpSpPr>
              <a:xfrm rot="18842096">
                <a:off x="3829933" y="4187416"/>
                <a:ext cx="678502" cy="623656"/>
                <a:chOff x="5587923" y="3063924"/>
                <a:chExt cx="955533" cy="914400"/>
              </a:xfrm>
            </p:grpSpPr>
            <p:sp>
              <p:nvSpPr>
                <p:cNvPr id="6255" name="Oval 154">
                  <a:extLst>
                    <a:ext uri="{FF2B5EF4-FFF2-40B4-BE49-F238E27FC236}">
                      <a16:creationId xmlns:a16="http://schemas.microsoft.com/office/drawing/2014/main" id="{BF3DFB61-9E21-118C-8A35-888F24A98BEC}"/>
                    </a:ext>
                  </a:extLst>
                </p:cNvPr>
                <p:cNvSpPr/>
                <p:nvPr/>
              </p:nvSpPr>
              <p:spPr>
                <a:xfrm rot="1937868">
                  <a:off x="5759733" y="3063924"/>
                  <a:ext cx="609600" cy="914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6" name="Oval 155">
                  <a:extLst>
                    <a:ext uri="{FF2B5EF4-FFF2-40B4-BE49-F238E27FC236}">
                      <a16:creationId xmlns:a16="http://schemas.microsoft.com/office/drawing/2014/main" id="{672F1CD3-3BD9-6A7C-4853-F9187C685BDB}"/>
                    </a:ext>
                  </a:extLst>
                </p:cNvPr>
                <p:cNvSpPr/>
                <p:nvPr/>
              </p:nvSpPr>
              <p:spPr>
                <a:xfrm rot="1937868">
                  <a:off x="5587923" y="3441283"/>
                  <a:ext cx="649478" cy="469462"/>
                </a:xfrm>
                <a:prstGeom prst="ellipse">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57" name="Group 75">
                  <a:extLst>
                    <a:ext uri="{FF2B5EF4-FFF2-40B4-BE49-F238E27FC236}">
                      <a16:creationId xmlns:a16="http://schemas.microsoft.com/office/drawing/2014/main" id="{3F17B572-D585-793C-ABEC-1FBDD4442EDB}"/>
                    </a:ext>
                  </a:extLst>
                </p:cNvPr>
                <p:cNvGrpSpPr/>
                <p:nvPr/>
              </p:nvGrpSpPr>
              <p:grpSpPr>
                <a:xfrm rot="17830732">
                  <a:off x="5912676" y="2972718"/>
                  <a:ext cx="501400" cy="760161"/>
                  <a:chOff x="5715000" y="1334125"/>
                  <a:chExt cx="1404079" cy="4399613"/>
                </a:xfrm>
              </p:grpSpPr>
              <p:grpSp>
                <p:nvGrpSpPr>
                  <p:cNvPr id="6258" name="Group 11">
                    <a:extLst>
                      <a:ext uri="{FF2B5EF4-FFF2-40B4-BE49-F238E27FC236}">
                        <a16:creationId xmlns:a16="http://schemas.microsoft.com/office/drawing/2014/main" id="{D09F305A-3F7C-1EBC-B6CA-8F1D3A600764}"/>
                      </a:ext>
                    </a:extLst>
                  </p:cNvPr>
                  <p:cNvGrpSpPr/>
                  <p:nvPr/>
                </p:nvGrpSpPr>
                <p:grpSpPr>
                  <a:xfrm>
                    <a:off x="5715000" y="1447800"/>
                    <a:ext cx="1371600" cy="1765092"/>
                    <a:chOff x="5715000" y="1447800"/>
                    <a:chExt cx="1371600" cy="1765092"/>
                  </a:xfrm>
                </p:grpSpPr>
                <p:sp>
                  <p:nvSpPr>
                    <p:cNvPr id="6270" name="Multiply 4">
                      <a:extLst>
                        <a:ext uri="{FF2B5EF4-FFF2-40B4-BE49-F238E27FC236}">
                          <a16:creationId xmlns:a16="http://schemas.microsoft.com/office/drawing/2014/main" id="{00BB711E-A514-08C3-8B1B-27F91A8F6A44}"/>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71" name="Group 7">
                      <a:extLst>
                        <a:ext uri="{FF2B5EF4-FFF2-40B4-BE49-F238E27FC236}">
                          <a16:creationId xmlns:a16="http://schemas.microsoft.com/office/drawing/2014/main" id="{DB47F23D-2151-FBCC-DF7B-F683D48870A0}"/>
                        </a:ext>
                      </a:extLst>
                    </p:cNvPr>
                    <p:cNvGrpSpPr/>
                    <p:nvPr/>
                  </p:nvGrpSpPr>
                  <p:grpSpPr>
                    <a:xfrm>
                      <a:off x="6172200" y="1981200"/>
                      <a:ext cx="458449" cy="1231692"/>
                      <a:chOff x="6172200" y="1981200"/>
                      <a:chExt cx="458449" cy="1231692"/>
                    </a:xfrm>
                  </p:grpSpPr>
                  <p:sp>
                    <p:nvSpPr>
                      <p:cNvPr id="6272" name="Diamond 6271">
                        <a:extLst>
                          <a:ext uri="{FF2B5EF4-FFF2-40B4-BE49-F238E27FC236}">
                            <a16:creationId xmlns:a16="http://schemas.microsoft.com/office/drawing/2014/main" id="{DF9F31E6-8702-84B7-A437-DFC322752784}"/>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3" name="Diamond 6272">
                        <a:extLst>
                          <a:ext uri="{FF2B5EF4-FFF2-40B4-BE49-F238E27FC236}">
                            <a16:creationId xmlns:a16="http://schemas.microsoft.com/office/drawing/2014/main" id="{527E00CE-CD4B-7919-A40D-73FC3A5DD962}"/>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259" name="Group 12">
                    <a:extLst>
                      <a:ext uri="{FF2B5EF4-FFF2-40B4-BE49-F238E27FC236}">
                        <a16:creationId xmlns:a16="http://schemas.microsoft.com/office/drawing/2014/main" id="{6520654E-C877-32A3-4EF1-FA2B043715E7}"/>
                      </a:ext>
                    </a:extLst>
                  </p:cNvPr>
                  <p:cNvGrpSpPr/>
                  <p:nvPr/>
                </p:nvGrpSpPr>
                <p:grpSpPr>
                  <a:xfrm>
                    <a:off x="5732489" y="2714469"/>
                    <a:ext cx="1371600" cy="1765092"/>
                    <a:chOff x="5715000" y="1447800"/>
                    <a:chExt cx="1371600" cy="1765092"/>
                  </a:xfrm>
                </p:grpSpPr>
                <p:sp>
                  <p:nvSpPr>
                    <p:cNvPr id="6266" name="Multiply 165">
                      <a:extLst>
                        <a:ext uri="{FF2B5EF4-FFF2-40B4-BE49-F238E27FC236}">
                          <a16:creationId xmlns:a16="http://schemas.microsoft.com/office/drawing/2014/main" id="{2337B196-B1A8-5BFB-787E-501107C3C48B}"/>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67" name="Group 7">
                      <a:extLst>
                        <a:ext uri="{FF2B5EF4-FFF2-40B4-BE49-F238E27FC236}">
                          <a16:creationId xmlns:a16="http://schemas.microsoft.com/office/drawing/2014/main" id="{88A606C2-D22C-62E4-BB6E-12BCC70FF6F0}"/>
                        </a:ext>
                      </a:extLst>
                    </p:cNvPr>
                    <p:cNvGrpSpPr/>
                    <p:nvPr/>
                  </p:nvGrpSpPr>
                  <p:grpSpPr>
                    <a:xfrm>
                      <a:off x="6172200" y="1981200"/>
                      <a:ext cx="458449" cy="1231692"/>
                      <a:chOff x="6172200" y="1981200"/>
                      <a:chExt cx="458449" cy="1231692"/>
                    </a:xfrm>
                  </p:grpSpPr>
                  <p:sp>
                    <p:nvSpPr>
                      <p:cNvPr id="6268" name="Diamond 6267">
                        <a:extLst>
                          <a:ext uri="{FF2B5EF4-FFF2-40B4-BE49-F238E27FC236}">
                            <a16:creationId xmlns:a16="http://schemas.microsoft.com/office/drawing/2014/main" id="{1CED2492-DC6F-72C3-A96A-72450AC80617}"/>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9" name="Diamond 6268">
                        <a:extLst>
                          <a:ext uri="{FF2B5EF4-FFF2-40B4-BE49-F238E27FC236}">
                            <a16:creationId xmlns:a16="http://schemas.microsoft.com/office/drawing/2014/main" id="{DE7CB35D-DEF8-773F-C4C3-984BCA81EB80}"/>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260" name="Group 17">
                    <a:extLst>
                      <a:ext uri="{FF2B5EF4-FFF2-40B4-BE49-F238E27FC236}">
                        <a16:creationId xmlns:a16="http://schemas.microsoft.com/office/drawing/2014/main" id="{C0CA0632-746A-EAAA-AC67-BE651661EB5D}"/>
                      </a:ext>
                    </a:extLst>
                  </p:cNvPr>
                  <p:cNvGrpSpPr/>
                  <p:nvPr/>
                </p:nvGrpSpPr>
                <p:grpSpPr>
                  <a:xfrm>
                    <a:off x="5747479" y="3968646"/>
                    <a:ext cx="1371600" cy="1765092"/>
                    <a:chOff x="5715000" y="1447800"/>
                    <a:chExt cx="1371600" cy="1765092"/>
                  </a:xfrm>
                </p:grpSpPr>
                <p:sp>
                  <p:nvSpPr>
                    <p:cNvPr id="6262" name="Multiply 161">
                      <a:extLst>
                        <a:ext uri="{FF2B5EF4-FFF2-40B4-BE49-F238E27FC236}">
                          <a16:creationId xmlns:a16="http://schemas.microsoft.com/office/drawing/2014/main" id="{30DFACD9-0DE3-6DA4-A769-445A1103A142}"/>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63" name="Group 30">
                      <a:extLst>
                        <a:ext uri="{FF2B5EF4-FFF2-40B4-BE49-F238E27FC236}">
                          <a16:creationId xmlns:a16="http://schemas.microsoft.com/office/drawing/2014/main" id="{D8CE3391-198E-7804-D7DF-CD5C6228970C}"/>
                        </a:ext>
                      </a:extLst>
                    </p:cNvPr>
                    <p:cNvGrpSpPr/>
                    <p:nvPr/>
                  </p:nvGrpSpPr>
                  <p:grpSpPr>
                    <a:xfrm>
                      <a:off x="6172200" y="1981200"/>
                      <a:ext cx="458449" cy="1231692"/>
                      <a:chOff x="6172200" y="1981200"/>
                      <a:chExt cx="458449" cy="1231692"/>
                    </a:xfrm>
                  </p:grpSpPr>
                  <p:sp>
                    <p:nvSpPr>
                      <p:cNvPr id="6264" name="Diamond 6263">
                        <a:extLst>
                          <a:ext uri="{FF2B5EF4-FFF2-40B4-BE49-F238E27FC236}">
                            <a16:creationId xmlns:a16="http://schemas.microsoft.com/office/drawing/2014/main" id="{D42F7B74-3643-C6D4-8B8F-8F7F2C3DDF90}"/>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5" name="Diamond 6264">
                        <a:extLst>
                          <a:ext uri="{FF2B5EF4-FFF2-40B4-BE49-F238E27FC236}">
                            <a16:creationId xmlns:a16="http://schemas.microsoft.com/office/drawing/2014/main" id="{3F68F4F7-662A-2B4C-CA9B-6681BE521961}"/>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261" name="Diamond 160">
                    <a:extLst>
                      <a:ext uri="{FF2B5EF4-FFF2-40B4-BE49-F238E27FC236}">
                        <a16:creationId xmlns:a16="http://schemas.microsoft.com/office/drawing/2014/main" id="{16436E11-61B7-26E7-359B-088B1A95691C}"/>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42" name="Group 152">
                <a:extLst>
                  <a:ext uri="{FF2B5EF4-FFF2-40B4-BE49-F238E27FC236}">
                    <a16:creationId xmlns:a16="http://schemas.microsoft.com/office/drawing/2014/main" id="{47024454-8996-4895-DA6D-3FDA9BA369A6}"/>
                  </a:ext>
                </a:extLst>
              </p:cNvPr>
              <p:cNvGrpSpPr/>
              <p:nvPr/>
            </p:nvGrpSpPr>
            <p:grpSpPr>
              <a:xfrm>
                <a:off x="3240960" y="4191000"/>
                <a:ext cx="678742" cy="623656"/>
                <a:chOff x="5587585" y="3063924"/>
                <a:chExt cx="955871" cy="914400"/>
              </a:xfrm>
            </p:grpSpPr>
            <p:sp>
              <p:nvSpPr>
                <p:cNvPr id="6236" name="Oval 6235">
                  <a:extLst>
                    <a:ext uri="{FF2B5EF4-FFF2-40B4-BE49-F238E27FC236}">
                      <a16:creationId xmlns:a16="http://schemas.microsoft.com/office/drawing/2014/main" id="{EF3FD0E2-98C3-0A41-4C51-93F13A2EE32B}"/>
                    </a:ext>
                  </a:extLst>
                </p:cNvPr>
                <p:cNvSpPr/>
                <p:nvPr/>
              </p:nvSpPr>
              <p:spPr>
                <a:xfrm rot="1937868">
                  <a:off x="5759733" y="3063924"/>
                  <a:ext cx="609600" cy="914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7" name="Oval 6236">
                  <a:extLst>
                    <a:ext uri="{FF2B5EF4-FFF2-40B4-BE49-F238E27FC236}">
                      <a16:creationId xmlns:a16="http://schemas.microsoft.com/office/drawing/2014/main" id="{75933535-2E00-670C-AB87-1805A80E815F}"/>
                    </a:ext>
                  </a:extLst>
                </p:cNvPr>
                <p:cNvSpPr/>
                <p:nvPr/>
              </p:nvSpPr>
              <p:spPr>
                <a:xfrm rot="1937868">
                  <a:off x="5587585" y="3485461"/>
                  <a:ext cx="649478" cy="469462"/>
                </a:xfrm>
                <a:prstGeom prst="ellipse">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38" name="Group 75">
                  <a:extLst>
                    <a:ext uri="{FF2B5EF4-FFF2-40B4-BE49-F238E27FC236}">
                      <a16:creationId xmlns:a16="http://schemas.microsoft.com/office/drawing/2014/main" id="{3F83329D-33A7-985A-0794-F90CDFE24A48}"/>
                    </a:ext>
                  </a:extLst>
                </p:cNvPr>
                <p:cNvGrpSpPr/>
                <p:nvPr/>
              </p:nvGrpSpPr>
              <p:grpSpPr>
                <a:xfrm rot="17830732">
                  <a:off x="5912676" y="2972718"/>
                  <a:ext cx="501400" cy="760161"/>
                  <a:chOff x="5715000" y="1334125"/>
                  <a:chExt cx="1404079" cy="4399613"/>
                </a:xfrm>
              </p:grpSpPr>
              <p:grpSp>
                <p:nvGrpSpPr>
                  <p:cNvPr id="6239" name="Group 11">
                    <a:extLst>
                      <a:ext uri="{FF2B5EF4-FFF2-40B4-BE49-F238E27FC236}">
                        <a16:creationId xmlns:a16="http://schemas.microsoft.com/office/drawing/2014/main" id="{D05DF697-5428-0427-BE30-03E2DCA0499B}"/>
                      </a:ext>
                    </a:extLst>
                  </p:cNvPr>
                  <p:cNvGrpSpPr/>
                  <p:nvPr/>
                </p:nvGrpSpPr>
                <p:grpSpPr>
                  <a:xfrm>
                    <a:off x="5715000" y="1447800"/>
                    <a:ext cx="1371600" cy="1765092"/>
                    <a:chOff x="5715000" y="1447800"/>
                    <a:chExt cx="1371600" cy="1765092"/>
                  </a:xfrm>
                </p:grpSpPr>
                <p:sp>
                  <p:nvSpPr>
                    <p:cNvPr id="6251" name="Multiply 4">
                      <a:extLst>
                        <a:ext uri="{FF2B5EF4-FFF2-40B4-BE49-F238E27FC236}">
                          <a16:creationId xmlns:a16="http://schemas.microsoft.com/office/drawing/2014/main" id="{5258C305-EE30-B650-47B3-36FCB7FC15BE}"/>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52" name="Group 7">
                      <a:extLst>
                        <a:ext uri="{FF2B5EF4-FFF2-40B4-BE49-F238E27FC236}">
                          <a16:creationId xmlns:a16="http://schemas.microsoft.com/office/drawing/2014/main" id="{E331C875-2D62-0ECF-8400-9F42F049666B}"/>
                        </a:ext>
                      </a:extLst>
                    </p:cNvPr>
                    <p:cNvGrpSpPr/>
                    <p:nvPr/>
                  </p:nvGrpSpPr>
                  <p:grpSpPr>
                    <a:xfrm>
                      <a:off x="6172200" y="1981200"/>
                      <a:ext cx="458449" cy="1231692"/>
                      <a:chOff x="6172200" y="1981200"/>
                      <a:chExt cx="458449" cy="1231692"/>
                    </a:xfrm>
                  </p:grpSpPr>
                  <p:sp>
                    <p:nvSpPr>
                      <p:cNvPr id="6253" name="Diamond 90">
                        <a:extLst>
                          <a:ext uri="{FF2B5EF4-FFF2-40B4-BE49-F238E27FC236}">
                            <a16:creationId xmlns:a16="http://schemas.microsoft.com/office/drawing/2014/main" id="{DDA6B173-B5CD-B460-2C57-9BF097A08DE2}"/>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4" name="Diamond 91">
                        <a:extLst>
                          <a:ext uri="{FF2B5EF4-FFF2-40B4-BE49-F238E27FC236}">
                            <a16:creationId xmlns:a16="http://schemas.microsoft.com/office/drawing/2014/main" id="{67E98F8C-7D13-028F-5E21-7CB560C8E563}"/>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240" name="Group 12">
                    <a:extLst>
                      <a:ext uri="{FF2B5EF4-FFF2-40B4-BE49-F238E27FC236}">
                        <a16:creationId xmlns:a16="http://schemas.microsoft.com/office/drawing/2014/main" id="{C1D7EB01-8E5A-B3BB-2DC9-9FDEDA144487}"/>
                      </a:ext>
                    </a:extLst>
                  </p:cNvPr>
                  <p:cNvGrpSpPr/>
                  <p:nvPr/>
                </p:nvGrpSpPr>
                <p:grpSpPr>
                  <a:xfrm>
                    <a:off x="5732489" y="2714469"/>
                    <a:ext cx="1371600" cy="1765092"/>
                    <a:chOff x="5715000" y="1447800"/>
                    <a:chExt cx="1371600" cy="1765092"/>
                  </a:xfrm>
                </p:grpSpPr>
                <p:sp>
                  <p:nvSpPr>
                    <p:cNvPr id="6247" name="Multiply 84">
                      <a:extLst>
                        <a:ext uri="{FF2B5EF4-FFF2-40B4-BE49-F238E27FC236}">
                          <a16:creationId xmlns:a16="http://schemas.microsoft.com/office/drawing/2014/main" id="{249166F8-E5EB-3D6B-6AAF-56D19B85A710}"/>
                        </a:ext>
                      </a:extLst>
                    </p:cNvPr>
                    <p:cNvSpPr/>
                    <p:nvPr/>
                  </p:nvSpPr>
                  <p:spPr>
                    <a:xfrm>
                      <a:off x="5715000" y="1447800"/>
                      <a:ext cx="1371600" cy="1676400"/>
                    </a:xfrm>
                    <a:prstGeom prst="mathMultiply">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48" name="Group 7">
                      <a:extLst>
                        <a:ext uri="{FF2B5EF4-FFF2-40B4-BE49-F238E27FC236}">
                          <a16:creationId xmlns:a16="http://schemas.microsoft.com/office/drawing/2014/main" id="{6B3A04EE-7BF9-09D2-4AE0-3D7E413F356F}"/>
                        </a:ext>
                      </a:extLst>
                    </p:cNvPr>
                    <p:cNvGrpSpPr/>
                    <p:nvPr/>
                  </p:nvGrpSpPr>
                  <p:grpSpPr>
                    <a:xfrm>
                      <a:off x="6172200" y="1981200"/>
                      <a:ext cx="458449" cy="1231692"/>
                      <a:chOff x="6172200" y="1981200"/>
                      <a:chExt cx="458449" cy="1231692"/>
                    </a:xfrm>
                  </p:grpSpPr>
                  <p:sp>
                    <p:nvSpPr>
                      <p:cNvPr id="6249" name="Diamond 86">
                        <a:extLst>
                          <a:ext uri="{FF2B5EF4-FFF2-40B4-BE49-F238E27FC236}">
                            <a16:creationId xmlns:a16="http://schemas.microsoft.com/office/drawing/2014/main" id="{723FCE33-EC3C-1441-97C9-35958A9E414F}"/>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0" name="Diamond 87">
                        <a:extLst>
                          <a:ext uri="{FF2B5EF4-FFF2-40B4-BE49-F238E27FC236}">
                            <a16:creationId xmlns:a16="http://schemas.microsoft.com/office/drawing/2014/main" id="{ACF87C42-D37F-31E6-363D-298C9B5AE437}"/>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241" name="Group 17">
                    <a:extLst>
                      <a:ext uri="{FF2B5EF4-FFF2-40B4-BE49-F238E27FC236}">
                        <a16:creationId xmlns:a16="http://schemas.microsoft.com/office/drawing/2014/main" id="{DCD594CA-F2AB-642B-9D52-DA1091109164}"/>
                      </a:ext>
                    </a:extLst>
                  </p:cNvPr>
                  <p:cNvGrpSpPr/>
                  <p:nvPr/>
                </p:nvGrpSpPr>
                <p:grpSpPr>
                  <a:xfrm>
                    <a:off x="5747479" y="3968646"/>
                    <a:ext cx="1371600" cy="1765092"/>
                    <a:chOff x="5715000" y="1447800"/>
                    <a:chExt cx="1371600" cy="1765092"/>
                  </a:xfrm>
                </p:grpSpPr>
                <p:sp>
                  <p:nvSpPr>
                    <p:cNvPr id="6243" name="Multiply 80">
                      <a:extLst>
                        <a:ext uri="{FF2B5EF4-FFF2-40B4-BE49-F238E27FC236}">
                          <a16:creationId xmlns:a16="http://schemas.microsoft.com/office/drawing/2014/main" id="{6477DA9A-EFC8-0CC4-B4B2-A25433B1F4EE}"/>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44" name="Group 30">
                      <a:extLst>
                        <a:ext uri="{FF2B5EF4-FFF2-40B4-BE49-F238E27FC236}">
                          <a16:creationId xmlns:a16="http://schemas.microsoft.com/office/drawing/2014/main" id="{F3BE14E4-0E54-1F8B-E542-548260442FF2}"/>
                        </a:ext>
                      </a:extLst>
                    </p:cNvPr>
                    <p:cNvGrpSpPr/>
                    <p:nvPr/>
                  </p:nvGrpSpPr>
                  <p:grpSpPr>
                    <a:xfrm>
                      <a:off x="6172200" y="1981200"/>
                      <a:ext cx="458449" cy="1231692"/>
                      <a:chOff x="6172200" y="1981200"/>
                      <a:chExt cx="458449" cy="1231692"/>
                    </a:xfrm>
                  </p:grpSpPr>
                  <p:sp>
                    <p:nvSpPr>
                      <p:cNvPr id="6245" name="Diamond 82">
                        <a:extLst>
                          <a:ext uri="{FF2B5EF4-FFF2-40B4-BE49-F238E27FC236}">
                            <a16:creationId xmlns:a16="http://schemas.microsoft.com/office/drawing/2014/main" id="{B33CE160-B77F-35D9-9EC6-A947496B4AAB}"/>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6" name="Diamond 83">
                        <a:extLst>
                          <a:ext uri="{FF2B5EF4-FFF2-40B4-BE49-F238E27FC236}">
                            <a16:creationId xmlns:a16="http://schemas.microsoft.com/office/drawing/2014/main" id="{EDBBFB51-F0A4-5A0D-7700-E3AD25319251}"/>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242" name="Diamond 79">
                    <a:extLst>
                      <a:ext uri="{FF2B5EF4-FFF2-40B4-BE49-F238E27FC236}">
                        <a16:creationId xmlns:a16="http://schemas.microsoft.com/office/drawing/2014/main" id="{988E125C-C4A0-0CC5-ACD4-B8F64F81CBF3}"/>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43" name="Trapezoid 542">
                <a:extLst>
                  <a:ext uri="{FF2B5EF4-FFF2-40B4-BE49-F238E27FC236}">
                    <a16:creationId xmlns:a16="http://schemas.microsoft.com/office/drawing/2014/main" id="{6F91997A-EDF1-6B4A-8FD7-CF14580140D3}"/>
                  </a:ext>
                </a:extLst>
              </p:cNvPr>
              <p:cNvSpPr/>
              <p:nvPr/>
            </p:nvSpPr>
            <p:spPr>
              <a:xfrm>
                <a:off x="3124200" y="2133600"/>
                <a:ext cx="1447800" cy="2241030"/>
              </a:xfrm>
              <a:prstGeom prst="trapezoid">
                <a:avLst>
                  <a:gd name="adj" fmla="val 28107"/>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44" name="Group 111">
                <a:extLst>
                  <a:ext uri="{FF2B5EF4-FFF2-40B4-BE49-F238E27FC236}">
                    <a16:creationId xmlns:a16="http://schemas.microsoft.com/office/drawing/2014/main" id="{3085B98A-8F6C-8987-036A-BD3749B9191B}"/>
                  </a:ext>
                </a:extLst>
              </p:cNvPr>
              <p:cNvGrpSpPr/>
              <p:nvPr/>
            </p:nvGrpSpPr>
            <p:grpSpPr>
              <a:xfrm rot="897050">
                <a:off x="2719987" y="1716055"/>
                <a:ext cx="1219200" cy="1752181"/>
                <a:chOff x="5128127" y="2215744"/>
                <a:chExt cx="1219200" cy="1289455"/>
              </a:xfrm>
            </p:grpSpPr>
            <p:sp>
              <p:nvSpPr>
                <p:cNvPr id="6218" name="Trapezoid 112">
                  <a:extLst>
                    <a:ext uri="{FF2B5EF4-FFF2-40B4-BE49-F238E27FC236}">
                      <a16:creationId xmlns:a16="http://schemas.microsoft.com/office/drawing/2014/main" id="{7D72AD7E-D9C3-F0FC-FBDE-F24A10AF0BFB}"/>
                    </a:ext>
                  </a:extLst>
                </p:cNvPr>
                <p:cNvSpPr/>
                <p:nvPr/>
              </p:nvSpPr>
              <p:spPr>
                <a:xfrm>
                  <a:off x="5128127" y="2215744"/>
                  <a:ext cx="1219200" cy="1264169"/>
                </a:xfrm>
                <a:prstGeom prst="trapezoid">
                  <a:avLst>
                    <a:gd name="adj" fmla="val 43214"/>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19" name="Group 93">
                  <a:extLst>
                    <a:ext uri="{FF2B5EF4-FFF2-40B4-BE49-F238E27FC236}">
                      <a16:creationId xmlns:a16="http://schemas.microsoft.com/office/drawing/2014/main" id="{0AC195D1-B7CA-B254-9E39-07960982AF1A}"/>
                    </a:ext>
                  </a:extLst>
                </p:cNvPr>
                <p:cNvGrpSpPr/>
                <p:nvPr/>
              </p:nvGrpSpPr>
              <p:grpSpPr>
                <a:xfrm rot="16200000">
                  <a:off x="5483903" y="2780675"/>
                  <a:ext cx="467193" cy="981856"/>
                  <a:chOff x="5715000" y="1334125"/>
                  <a:chExt cx="1404079" cy="4399613"/>
                </a:xfrm>
              </p:grpSpPr>
              <p:grpSp>
                <p:nvGrpSpPr>
                  <p:cNvPr id="6220" name="Group 11">
                    <a:extLst>
                      <a:ext uri="{FF2B5EF4-FFF2-40B4-BE49-F238E27FC236}">
                        <a16:creationId xmlns:a16="http://schemas.microsoft.com/office/drawing/2014/main" id="{8BFC401E-1384-170C-7B66-D63F64C6F6DD}"/>
                      </a:ext>
                    </a:extLst>
                  </p:cNvPr>
                  <p:cNvGrpSpPr/>
                  <p:nvPr/>
                </p:nvGrpSpPr>
                <p:grpSpPr>
                  <a:xfrm>
                    <a:off x="5715000" y="1447800"/>
                    <a:ext cx="1371600" cy="1765092"/>
                    <a:chOff x="5715000" y="1447800"/>
                    <a:chExt cx="1371600" cy="1765092"/>
                  </a:xfrm>
                </p:grpSpPr>
                <p:sp>
                  <p:nvSpPr>
                    <p:cNvPr id="6232" name="Multiply 4">
                      <a:extLst>
                        <a:ext uri="{FF2B5EF4-FFF2-40B4-BE49-F238E27FC236}">
                          <a16:creationId xmlns:a16="http://schemas.microsoft.com/office/drawing/2014/main" id="{C65BC6C5-BACB-7D17-7AEA-9BA1E270FEBF}"/>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33" name="Group 7">
                      <a:extLst>
                        <a:ext uri="{FF2B5EF4-FFF2-40B4-BE49-F238E27FC236}">
                          <a16:creationId xmlns:a16="http://schemas.microsoft.com/office/drawing/2014/main" id="{C9BBB8E0-E191-F675-6B9D-A8508AAA41C9}"/>
                        </a:ext>
                      </a:extLst>
                    </p:cNvPr>
                    <p:cNvGrpSpPr/>
                    <p:nvPr/>
                  </p:nvGrpSpPr>
                  <p:grpSpPr>
                    <a:xfrm>
                      <a:off x="6172200" y="1981200"/>
                      <a:ext cx="458449" cy="1231692"/>
                      <a:chOff x="6172200" y="1981200"/>
                      <a:chExt cx="458449" cy="1231692"/>
                    </a:xfrm>
                  </p:grpSpPr>
                  <p:sp>
                    <p:nvSpPr>
                      <p:cNvPr id="6234" name="Diamond 6233">
                        <a:extLst>
                          <a:ext uri="{FF2B5EF4-FFF2-40B4-BE49-F238E27FC236}">
                            <a16:creationId xmlns:a16="http://schemas.microsoft.com/office/drawing/2014/main" id="{5D44A45E-E202-D47A-AFD8-CA3B0CAAB627}"/>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5" name="Diamond 6234">
                        <a:extLst>
                          <a:ext uri="{FF2B5EF4-FFF2-40B4-BE49-F238E27FC236}">
                            <a16:creationId xmlns:a16="http://schemas.microsoft.com/office/drawing/2014/main" id="{EB0B2EAE-F083-B458-3045-507001D60C73}"/>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221" name="Group 12">
                    <a:extLst>
                      <a:ext uri="{FF2B5EF4-FFF2-40B4-BE49-F238E27FC236}">
                        <a16:creationId xmlns:a16="http://schemas.microsoft.com/office/drawing/2014/main" id="{BA20326D-4C0B-4705-C926-D4F786E9E74C}"/>
                      </a:ext>
                    </a:extLst>
                  </p:cNvPr>
                  <p:cNvGrpSpPr/>
                  <p:nvPr/>
                </p:nvGrpSpPr>
                <p:grpSpPr>
                  <a:xfrm>
                    <a:off x="5732489" y="2714469"/>
                    <a:ext cx="1371600" cy="1765092"/>
                    <a:chOff x="5715000" y="1447800"/>
                    <a:chExt cx="1371600" cy="1765092"/>
                  </a:xfrm>
                </p:grpSpPr>
                <p:sp>
                  <p:nvSpPr>
                    <p:cNvPr id="6228" name="Multiply 122">
                      <a:extLst>
                        <a:ext uri="{FF2B5EF4-FFF2-40B4-BE49-F238E27FC236}">
                          <a16:creationId xmlns:a16="http://schemas.microsoft.com/office/drawing/2014/main" id="{BABE60E4-BC79-ED3E-7E04-3578F4C81C2A}"/>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29" name="Group 7">
                      <a:extLst>
                        <a:ext uri="{FF2B5EF4-FFF2-40B4-BE49-F238E27FC236}">
                          <a16:creationId xmlns:a16="http://schemas.microsoft.com/office/drawing/2014/main" id="{1FEB6074-E20D-AAEF-7208-C0A397E9D20F}"/>
                        </a:ext>
                      </a:extLst>
                    </p:cNvPr>
                    <p:cNvGrpSpPr/>
                    <p:nvPr/>
                  </p:nvGrpSpPr>
                  <p:grpSpPr>
                    <a:xfrm>
                      <a:off x="6172200" y="1981200"/>
                      <a:ext cx="458449" cy="1231692"/>
                      <a:chOff x="6172200" y="1981200"/>
                      <a:chExt cx="458449" cy="1231692"/>
                    </a:xfrm>
                  </p:grpSpPr>
                  <p:sp>
                    <p:nvSpPr>
                      <p:cNvPr id="6230" name="Diamond 124">
                        <a:extLst>
                          <a:ext uri="{FF2B5EF4-FFF2-40B4-BE49-F238E27FC236}">
                            <a16:creationId xmlns:a16="http://schemas.microsoft.com/office/drawing/2014/main" id="{E3B308B7-EA1D-19D8-4DA7-4D64B3D35769}"/>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1" name="Diamond 6230">
                        <a:extLst>
                          <a:ext uri="{FF2B5EF4-FFF2-40B4-BE49-F238E27FC236}">
                            <a16:creationId xmlns:a16="http://schemas.microsoft.com/office/drawing/2014/main" id="{F8CA2C26-60D3-F240-EBDB-797DB2EFD357}"/>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222" name="Group 17">
                    <a:extLst>
                      <a:ext uri="{FF2B5EF4-FFF2-40B4-BE49-F238E27FC236}">
                        <a16:creationId xmlns:a16="http://schemas.microsoft.com/office/drawing/2014/main" id="{7D772D0C-92F1-7EBB-C1C0-1F3C147B654C}"/>
                      </a:ext>
                    </a:extLst>
                  </p:cNvPr>
                  <p:cNvGrpSpPr/>
                  <p:nvPr/>
                </p:nvGrpSpPr>
                <p:grpSpPr>
                  <a:xfrm>
                    <a:off x="5747479" y="3968646"/>
                    <a:ext cx="1371600" cy="1765092"/>
                    <a:chOff x="5715000" y="1447800"/>
                    <a:chExt cx="1371600" cy="1765092"/>
                  </a:xfrm>
                </p:grpSpPr>
                <p:sp>
                  <p:nvSpPr>
                    <p:cNvPr id="6224" name="Multiply 194">
                      <a:extLst>
                        <a:ext uri="{FF2B5EF4-FFF2-40B4-BE49-F238E27FC236}">
                          <a16:creationId xmlns:a16="http://schemas.microsoft.com/office/drawing/2014/main" id="{3688976A-7FF8-0894-7F1F-D46BC0FDBD0F}"/>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25" name="Group 30">
                      <a:extLst>
                        <a:ext uri="{FF2B5EF4-FFF2-40B4-BE49-F238E27FC236}">
                          <a16:creationId xmlns:a16="http://schemas.microsoft.com/office/drawing/2014/main" id="{822336D3-B950-6A0A-8BBB-9B8E8F63611C}"/>
                        </a:ext>
                      </a:extLst>
                    </p:cNvPr>
                    <p:cNvGrpSpPr/>
                    <p:nvPr/>
                  </p:nvGrpSpPr>
                  <p:grpSpPr>
                    <a:xfrm>
                      <a:off x="6172200" y="1981200"/>
                      <a:ext cx="458449" cy="1231692"/>
                      <a:chOff x="6172200" y="1981200"/>
                      <a:chExt cx="458449" cy="1231692"/>
                    </a:xfrm>
                  </p:grpSpPr>
                  <p:sp>
                    <p:nvSpPr>
                      <p:cNvPr id="6226" name="Diamond 6225">
                        <a:extLst>
                          <a:ext uri="{FF2B5EF4-FFF2-40B4-BE49-F238E27FC236}">
                            <a16:creationId xmlns:a16="http://schemas.microsoft.com/office/drawing/2014/main" id="{85EEE6E4-E60B-DAAE-82CA-873EE5968471}"/>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7" name="Diamond 121">
                        <a:extLst>
                          <a:ext uri="{FF2B5EF4-FFF2-40B4-BE49-F238E27FC236}">
                            <a16:creationId xmlns:a16="http://schemas.microsoft.com/office/drawing/2014/main" id="{013F7E6D-9F2A-F9A9-FD90-F47B868FFD60}"/>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223" name="Diamond 117">
                    <a:extLst>
                      <a:ext uri="{FF2B5EF4-FFF2-40B4-BE49-F238E27FC236}">
                        <a16:creationId xmlns:a16="http://schemas.microsoft.com/office/drawing/2014/main" id="{B1FF7AC0-2B71-6EA6-DC74-78BDFF2B2D00}"/>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145" name="Trapezoid 6144">
                <a:extLst>
                  <a:ext uri="{FF2B5EF4-FFF2-40B4-BE49-F238E27FC236}">
                    <a16:creationId xmlns:a16="http://schemas.microsoft.com/office/drawing/2014/main" id="{D0A7739E-C7C7-3EA2-F54D-F5BD42888B23}"/>
                  </a:ext>
                </a:extLst>
              </p:cNvPr>
              <p:cNvSpPr/>
              <p:nvPr/>
            </p:nvSpPr>
            <p:spPr>
              <a:xfrm rot="20826686">
                <a:off x="3671472" y="1791860"/>
                <a:ext cx="1219200" cy="1628567"/>
              </a:xfrm>
              <a:prstGeom prst="trapezoid">
                <a:avLst>
                  <a:gd name="adj" fmla="val 39333"/>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47" name="Group 93">
                <a:extLst>
                  <a:ext uri="{FF2B5EF4-FFF2-40B4-BE49-F238E27FC236}">
                    <a16:creationId xmlns:a16="http://schemas.microsoft.com/office/drawing/2014/main" id="{1556E347-167C-C1BF-80C4-92B84AB8B792}"/>
                  </a:ext>
                </a:extLst>
              </p:cNvPr>
              <p:cNvGrpSpPr/>
              <p:nvPr/>
            </p:nvGrpSpPr>
            <p:grpSpPr>
              <a:xfrm rot="15426686">
                <a:off x="4136832" y="2583350"/>
                <a:ext cx="601862" cy="1093953"/>
                <a:chOff x="5715000" y="1334125"/>
                <a:chExt cx="1404079" cy="4399613"/>
              </a:xfrm>
            </p:grpSpPr>
            <p:grpSp>
              <p:nvGrpSpPr>
                <p:cNvPr id="6202" name="Group 11">
                  <a:extLst>
                    <a:ext uri="{FF2B5EF4-FFF2-40B4-BE49-F238E27FC236}">
                      <a16:creationId xmlns:a16="http://schemas.microsoft.com/office/drawing/2014/main" id="{A6B6455D-2920-00C4-0C26-0D8EFE98E35B}"/>
                    </a:ext>
                  </a:extLst>
                </p:cNvPr>
                <p:cNvGrpSpPr/>
                <p:nvPr/>
              </p:nvGrpSpPr>
              <p:grpSpPr>
                <a:xfrm>
                  <a:off x="5715000" y="1447800"/>
                  <a:ext cx="1371600" cy="1765092"/>
                  <a:chOff x="5715000" y="1447800"/>
                  <a:chExt cx="1371600" cy="1765092"/>
                </a:xfrm>
              </p:grpSpPr>
              <p:sp>
                <p:nvSpPr>
                  <p:cNvPr id="6214" name="Multiply 4">
                    <a:extLst>
                      <a:ext uri="{FF2B5EF4-FFF2-40B4-BE49-F238E27FC236}">
                        <a16:creationId xmlns:a16="http://schemas.microsoft.com/office/drawing/2014/main" id="{38C8C9EF-48D3-146B-3EE4-CF5D753202AE}"/>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15" name="Group 7">
                    <a:extLst>
                      <a:ext uri="{FF2B5EF4-FFF2-40B4-BE49-F238E27FC236}">
                        <a16:creationId xmlns:a16="http://schemas.microsoft.com/office/drawing/2014/main" id="{8AFB42EC-312C-1ECC-896C-4C2EB19AABEB}"/>
                      </a:ext>
                    </a:extLst>
                  </p:cNvPr>
                  <p:cNvGrpSpPr/>
                  <p:nvPr/>
                </p:nvGrpSpPr>
                <p:grpSpPr>
                  <a:xfrm>
                    <a:off x="6172200" y="1981200"/>
                    <a:ext cx="458449" cy="1231692"/>
                    <a:chOff x="6172200" y="1981200"/>
                    <a:chExt cx="458449" cy="1231692"/>
                  </a:xfrm>
                </p:grpSpPr>
                <p:sp>
                  <p:nvSpPr>
                    <p:cNvPr id="6216" name="Diamond 6215">
                      <a:extLst>
                        <a:ext uri="{FF2B5EF4-FFF2-40B4-BE49-F238E27FC236}">
                          <a16:creationId xmlns:a16="http://schemas.microsoft.com/office/drawing/2014/main" id="{20B7554E-89C9-5814-3F9F-93744A10570A}"/>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7" name="Diamond 6216">
                      <a:extLst>
                        <a:ext uri="{FF2B5EF4-FFF2-40B4-BE49-F238E27FC236}">
                          <a16:creationId xmlns:a16="http://schemas.microsoft.com/office/drawing/2014/main" id="{2AA7FB1D-1D46-8098-4E59-1FB1DD44C8B5}"/>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203" name="Group 12">
                  <a:extLst>
                    <a:ext uri="{FF2B5EF4-FFF2-40B4-BE49-F238E27FC236}">
                      <a16:creationId xmlns:a16="http://schemas.microsoft.com/office/drawing/2014/main" id="{398D3A5A-65EA-87F3-D07C-A7376302539C}"/>
                    </a:ext>
                  </a:extLst>
                </p:cNvPr>
                <p:cNvGrpSpPr/>
                <p:nvPr/>
              </p:nvGrpSpPr>
              <p:grpSpPr>
                <a:xfrm>
                  <a:off x="5732489" y="2714469"/>
                  <a:ext cx="1371600" cy="1765092"/>
                  <a:chOff x="5715000" y="1447800"/>
                  <a:chExt cx="1371600" cy="1765092"/>
                </a:xfrm>
              </p:grpSpPr>
              <p:sp>
                <p:nvSpPr>
                  <p:cNvPr id="6210" name="Multiply 180">
                    <a:extLst>
                      <a:ext uri="{FF2B5EF4-FFF2-40B4-BE49-F238E27FC236}">
                        <a16:creationId xmlns:a16="http://schemas.microsoft.com/office/drawing/2014/main" id="{64C1B45E-3600-42D6-CD32-DBEC50A08971}"/>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11" name="Group 7">
                    <a:extLst>
                      <a:ext uri="{FF2B5EF4-FFF2-40B4-BE49-F238E27FC236}">
                        <a16:creationId xmlns:a16="http://schemas.microsoft.com/office/drawing/2014/main" id="{65F37C06-9973-3972-2882-2D0A9DE7C46E}"/>
                      </a:ext>
                    </a:extLst>
                  </p:cNvPr>
                  <p:cNvGrpSpPr/>
                  <p:nvPr/>
                </p:nvGrpSpPr>
                <p:grpSpPr>
                  <a:xfrm>
                    <a:off x="6172200" y="1981200"/>
                    <a:ext cx="458449" cy="1231692"/>
                    <a:chOff x="6172200" y="1981200"/>
                    <a:chExt cx="458449" cy="1231692"/>
                  </a:xfrm>
                </p:grpSpPr>
                <p:sp>
                  <p:nvSpPr>
                    <p:cNvPr id="6212" name="Diamond 6211">
                      <a:extLst>
                        <a:ext uri="{FF2B5EF4-FFF2-40B4-BE49-F238E27FC236}">
                          <a16:creationId xmlns:a16="http://schemas.microsoft.com/office/drawing/2014/main" id="{CE39FE4D-6CF7-B628-D64A-F3A7649BFCA0}"/>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3" name="Diamond 6212">
                      <a:extLst>
                        <a:ext uri="{FF2B5EF4-FFF2-40B4-BE49-F238E27FC236}">
                          <a16:creationId xmlns:a16="http://schemas.microsoft.com/office/drawing/2014/main" id="{1782DA33-DEFC-F0C1-59CC-16D082A4E39B}"/>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204" name="Group 17">
                  <a:extLst>
                    <a:ext uri="{FF2B5EF4-FFF2-40B4-BE49-F238E27FC236}">
                      <a16:creationId xmlns:a16="http://schemas.microsoft.com/office/drawing/2014/main" id="{D816F833-EFA8-8B7C-917D-E478B23009D1}"/>
                    </a:ext>
                  </a:extLst>
                </p:cNvPr>
                <p:cNvGrpSpPr/>
                <p:nvPr/>
              </p:nvGrpSpPr>
              <p:grpSpPr>
                <a:xfrm>
                  <a:off x="5747479" y="3968646"/>
                  <a:ext cx="1371600" cy="1765092"/>
                  <a:chOff x="5715000" y="1447800"/>
                  <a:chExt cx="1371600" cy="1765092"/>
                </a:xfrm>
              </p:grpSpPr>
              <p:sp>
                <p:nvSpPr>
                  <p:cNvPr id="6206" name="Multiply 176">
                    <a:extLst>
                      <a:ext uri="{FF2B5EF4-FFF2-40B4-BE49-F238E27FC236}">
                        <a16:creationId xmlns:a16="http://schemas.microsoft.com/office/drawing/2014/main" id="{D6423F5A-5A96-14A9-0544-F7892929F4DF}"/>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07" name="Group 30">
                    <a:extLst>
                      <a:ext uri="{FF2B5EF4-FFF2-40B4-BE49-F238E27FC236}">
                        <a16:creationId xmlns:a16="http://schemas.microsoft.com/office/drawing/2014/main" id="{68C77973-46E2-7D77-10EB-9BF27935A74B}"/>
                      </a:ext>
                    </a:extLst>
                  </p:cNvPr>
                  <p:cNvGrpSpPr/>
                  <p:nvPr/>
                </p:nvGrpSpPr>
                <p:grpSpPr>
                  <a:xfrm>
                    <a:off x="6172200" y="1981200"/>
                    <a:ext cx="458449" cy="1231692"/>
                    <a:chOff x="6172200" y="1981200"/>
                    <a:chExt cx="458449" cy="1231692"/>
                  </a:xfrm>
                </p:grpSpPr>
                <p:sp>
                  <p:nvSpPr>
                    <p:cNvPr id="6208" name="Diamond 6207">
                      <a:extLst>
                        <a:ext uri="{FF2B5EF4-FFF2-40B4-BE49-F238E27FC236}">
                          <a16:creationId xmlns:a16="http://schemas.microsoft.com/office/drawing/2014/main" id="{98F5A56D-30EA-E823-1D9E-11157A4DED53}"/>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9" name="Diamond 6208">
                      <a:extLst>
                        <a:ext uri="{FF2B5EF4-FFF2-40B4-BE49-F238E27FC236}">
                          <a16:creationId xmlns:a16="http://schemas.microsoft.com/office/drawing/2014/main" id="{9DCF9619-97F4-12C3-8975-CEA364E3B0FB}"/>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205" name="Diamond 6204">
                  <a:extLst>
                    <a:ext uri="{FF2B5EF4-FFF2-40B4-BE49-F238E27FC236}">
                      <a16:creationId xmlns:a16="http://schemas.microsoft.com/office/drawing/2014/main" id="{70C036CF-7238-86EB-BDEB-FAF074BC81C6}"/>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48" name="Trapezoid 6147">
                <a:extLst>
                  <a:ext uri="{FF2B5EF4-FFF2-40B4-BE49-F238E27FC236}">
                    <a16:creationId xmlns:a16="http://schemas.microsoft.com/office/drawing/2014/main" id="{F515BC03-6C47-6292-75EB-59EE99EBFC94}"/>
                  </a:ext>
                </a:extLst>
              </p:cNvPr>
              <p:cNvSpPr/>
              <p:nvPr/>
            </p:nvSpPr>
            <p:spPr>
              <a:xfrm>
                <a:off x="3150432" y="1828800"/>
                <a:ext cx="1371600" cy="2241030"/>
              </a:xfrm>
              <a:prstGeom prst="trapezoid">
                <a:avLst>
                  <a:gd name="adj" fmla="val 25001"/>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9" name="Trapezoid 6148">
                <a:extLst>
                  <a:ext uri="{FF2B5EF4-FFF2-40B4-BE49-F238E27FC236}">
                    <a16:creationId xmlns:a16="http://schemas.microsoft.com/office/drawing/2014/main" id="{16A29344-68FB-9719-CAC4-595FDA9985BA}"/>
                  </a:ext>
                </a:extLst>
              </p:cNvPr>
              <p:cNvSpPr/>
              <p:nvPr/>
            </p:nvSpPr>
            <p:spPr>
              <a:xfrm rot="10800000">
                <a:off x="3666343" y="1863777"/>
                <a:ext cx="289810" cy="262328"/>
              </a:xfrm>
              <a:prstGeom prst="trapezoid">
                <a:avLst>
                  <a:gd name="adj" fmla="val 0"/>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50" name="Group 23">
                <a:extLst>
                  <a:ext uri="{FF2B5EF4-FFF2-40B4-BE49-F238E27FC236}">
                    <a16:creationId xmlns:a16="http://schemas.microsoft.com/office/drawing/2014/main" id="{F99C5CED-DFEF-794A-C906-D9C92F720EEA}"/>
                  </a:ext>
                </a:extLst>
              </p:cNvPr>
              <p:cNvGrpSpPr/>
              <p:nvPr/>
            </p:nvGrpSpPr>
            <p:grpSpPr>
              <a:xfrm>
                <a:off x="3429000" y="1828800"/>
                <a:ext cx="244840" cy="640830"/>
                <a:chOff x="5715000" y="1334125"/>
                <a:chExt cx="1404079" cy="4399613"/>
              </a:xfrm>
            </p:grpSpPr>
            <p:grpSp>
              <p:nvGrpSpPr>
                <p:cNvPr id="6186" name="Group 11">
                  <a:extLst>
                    <a:ext uri="{FF2B5EF4-FFF2-40B4-BE49-F238E27FC236}">
                      <a16:creationId xmlns:a16="http://schemas.microsoft.com/office/drawing/2014/main" id="{448973C2-A77D-E383-1AD9-B50A47DECD1E}"/>
                    </a:ext>
                  </a:extLst>
                </p:cNvPr>
                <p:cNvGrpSpPr/>
                <p:nvPr/>
              </p:nvGrpSpPr>
              <p:grpSpPr>
                <a:xfrm>
                  <a:off x="5715000" y="1447800"/>
                  <a:ext cx="1371600" cy="1765092"/>
                  <a:chOff x="5715000" y="1447800"/>
                  <a:chExt cx="1371600" cy="1765092"/>
                </a:xfrm>
              </p:grpSpPr>
              <p:sp>
                <p:nvSpPr>
                  <p:cNvPr id="6198" name="Multiply 4">
                    <a:extLst>
                      <a:ext uri="{FF2B5EF4-FFF2-40B4-BE49-F238E27FC236}">
                        <a16:creationId xmlns:a16="http://schemas.microsoft.com/office/drawing/2014/main" id="{0F363811-0FFD-3B72-208D-4845E46F3994}"/>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99" name="Group 7">
                    <a:extLst>
                      <a:ext uri="{FF2B5EF4-FFF2-40B4-BE49-F238E27FC236}">
                        <a16:creationId xmlns:a16="http://schemas.microsoft.com/office/drawing/2014/main" id="{8138E139-0222-3DD5-E14E-9759D7C05954}"/>
                      </a:ext>
                    </a:extLst>
                  </p:cNvPr>
                  <p:cNvGrpSpPr/>
                  <p:nvPr/>
                </p:nvGrpSpPr>
                <p:grpSpPr>
                  <a:xfrm>
                    <a:off x="6172200" y="1981200"/>
                    <a:ext cx="458449" cy="1231692"/>
                    <a:chOff x="6172200" y="1981200"/>
                    <a:chExt cx="458449" cy="1231692"/>
                  </a:xfrm>
                </p:grpSpPr>
                <p:sp>
                  <p:nvSpPr>
                    <p:cNvPr id="6200" name="Diamond 5">
                      <a:extLst>
                        <a:ext uri="{FF2B5EF4-FFF2-40B4-BE49-F238E27FC236}">
                          <a16:creationId xmlns:a16="http://schemas.microsoft.com/office/drawing/2014/main" id="{E4D0F010-9C25-7B0C-0DA6-BE0E21BB8597}"/>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1" name="Diamond 6">
                      <a:extLst>
                        <a:ext uri="{FF2B5EF4-FFF2-40B4-BE49-F238E27FC236}">
                          <a16:creationId xmlns:a16="http://schemas.microsoft.com/office/drawing/2014/main" id="{29661439-C228-F81D-4754-5AC27F78CA4C}"/>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187" name="Group 12">
                  <a:extLst>
                    <a:ext uri="{FF2B5EF4-FFF2-40B4-BE49-F238E27FC236}">
                      <a16:creationId xmlns:a16="http://schemas.microsoft.com/office/drawing/2014/main" id="{F32531B2-6497-67D5-3754-181EA2C04AEB}"/>
                    </a:ext>
                  </a:extLst>
                </p:cNvPr>
                <p:cNvGrpSpPr/>
                <p:nvPr/>
              </p:nvGrpSpPr>
              <p:grpSpPr>
                <a:xfrm>
                  <a:off x="5732489" y="2714469"/>
                  <a:ext cx="1371600" cy="1765092"/>
                  <a:chOff x="5715000" y="1447800"/>
                  <a:chExt cx="1371600" cy="1765092"/>
                </a:xfrm>
              </p:grpSpPr>
              <p:sp>
                <p:nvSpPr>
                  <p:cNvPr id="6194" name="Multiply 13">
                    <a:extLst>
                      <a:ext uri="{FF2B5EF4-FFF2-40B4-BE49-F238E27FC236}">
                        <a16:creationId xmlns:a16="http://schemas.microsoft.com/office/drawing/2014/main" id="{4480898F-F71F-A848-2DCC-5AE6E9AA75B7}"/>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95" name="Group 7">
                    <a:extLst>
                      <a:ext uri="{FF2B5EF4-FFF2-40B4-BE49-F238E27FC236}">
                        <a16:creationId xmlns:a16="http://schemas.microsoft.com/office/drawing/2014/main" id="{503CAC24-7017-1B11-26FF-F4A4316A590D}"/>
                      </a:ext>
                    </a:extLst>
                  </p:cNvPr>
                  <p:cNvGrpSpPr/>
                  <p:nvPr/>
                </p:nvGrpSpPr>
                <p:grpSpPr>
                  <a:xfrm>
                    <a:off x="6172200" y="1981200"/>
                    <a:ext cx="458449" cy="1231692"/>
                    <a:chOff x="6172200" y="1981200"/>
                    <a:chExt cx="458449" cy="1231692"/>
                  </a:xfrm>
                </p:grpSpPr>
                <p:sp>
                  <p:nvSpPr>
                    <p:cNvPr id="6196" name="Diamond 15">
                      <a:extLst>
                        <a:ext uri="{FF2B5EF4-FFF2-40B4-BE49-F238E27FC236}">
                          <a16:creationId xmlns:a16="http://schemas.microsoft.com/office/drawing/2014/main" id="{C1F614D9-456B-AD9B-4891-82C1A621F9E1}"/>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7" name="Diamond 16">
                      <a:extLst>
                        <a:ext uri="{FF2B5EF4-FFF2-40B4-BE49-F238E27FC236}">
                          <a16:creationId xmlns:a16="http://schemas.microsoft.com/office/drawing/2014/main" id="{0DDE81FA-9D88-819D-BF3B-BC1AA2A6F203}"/>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188" name="Group 17">
                  <a:extLst>
                    <a:ext uri="{FF2B5EF4-FFF2-40B4-BE49-F238E27FC236}">
                      <a16:creationId xmlns:a16="http://schemas.microsoft.com/office/drawing/2014/main" id="{706F3E42-0465-BF58-A9F4-9EF88EAE0F74}"/>
                    </a:ext>
                  </a:extLst>
                </p:cNvPr>
                <p:cNvGrpSpPr/>
                <p:nvPr/>
              </p:nvGrpSpPr>
              <p:grpSpPr>
                <a:xfrm>
                  <a:off x="5747479" y="3968646"/>
                  <a:ext cx="1371600" cy="1765092"/>
                  <a:chOff x="5715000" y="1447800"/>
                  <a:chExt cx="1371600" cy="1765092"/>
                </a:xfrm>
              </p:grpSpPr>
              <p:sp>
                <p:nvSpPr>
                  <p:cNvPr id="6190" name="Multiply 18">
                    <a:extLst>
                      <a:ext uri="{FF2B5EF4-FFF2-40B4-BE49-F238E27FC236}">
                        <a16:creationId xmlns:a16="http://schemas.microsoft.com/office/drawing/2014/main" id="{2B0A9587-AC4F-E0CC-5263-DED9A52D1E66}"/>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91" name="Group 7">
                    <a:extLst>
                      <a:ext uri="{FF2B5EF4-FFF2-40B4-BE49-F238E27FC236}">
                        <a16:creationId xmlns:a16="http://schemas.microsoft.com/office/drawing/2014/main" id="{7E2F3403-E833-44BE-0C32-02112EEB069C}"/>
                      </a:ext>
                    </a:extLst>
                  </p:cNvPr>
                  <p:cNvGrpSpPr/>
                  <p:nvPr/>
                </p:nvGrpSpPr>
                <p:grpSpPr>
                  <a:xfrm>
                    <a:off x="6172200" y="1981200"/>
                    <a:ext cx="458449" cy="1231692"/>
                    <a:chOff x="6172200" y="1981200"/>
                    <a:chExt cx="458449" cy="1231692"/>
                  </a:xfrm>
                </p:grpSpPr>
                <p:sp>
                  <p:nvSpPr>
                    <p:cNvPr id="6192" name="Diamond 20">
                      <a:extLst>
                        <a:ext uri="{FF2B5EF4-FFF2-40B4-BE49-F238E27FC236}">
                          <a16:creationId xmlns:a16="http://schemas.microsoft.com/office/drawing/2014/main" id="{72F358CC-ED46-1CF8-1D38-BD6A31418904}"/>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3" name="Diamond 21">
                      <a:extLst>
                        <a:ext uri="{FF2B5EF4-FFF2-40B4-BE49-F238E27FC236}">
                          <a16:creationId xmlns:a16="http://schemas.microsoft.com/office/drawing/2014/main" id="{38F8DE6C-7193-CF63-9D82-583656F95C57}"/>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189" name="Diamond 6188">
                  <a:extLst>
                    <a:ext uri="{FF2B5EF4-FFF2-40B4-BE49-F238E27FC236}">
                      <a16:creationId xmlns:a16="http://schemas.microsoft.com/office/drawing/2014/main" id="{5B4465F8-107F-4051-7AA5-8164BD979519}"/>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51" name="Group 24">
                <a:extLst>
                  <a:ext uri="{FF2B5EF4-FFF2-40B4-BE49-F238E27FC236}">
                    <a16:creationId xmlns:a16="http://schemas.microsoft.com/office/drawing/2014/main" id="{F2E412A7-2DF5-A836-3C45-B24778B591A3}"/>
                  </a:ext>
                </a:extLst>
              </p:cNvPr>
              <p:cNvGrpSpPr/>
              <p:nvPr/>
            </p:nvGrpSpPr>
            <p:grpSpPr>
              <a:xfrm>
                <a:off x="3911183" y="1831298"/>
                <a:ext cx="244840" cy="640830"/>
                <a:chOff x="5715000" y="1334125"/>
                <a:chExt cx="1404079" cy="4399613"/>
              </a:xfrm>
            </p:grpSpPr>
            <p:grpSp>
              <p:nvGrpSpPr>
                <p:cNvPr id="666" name="Group 11">
                  <a:extLst>
                    <a:ext uri="{FF2B5EF4-FFF2-40B4-BE49-F238E27FC236}">
                      <a16:creationId xmlns:a16="http://schemas.microsoft.com/office/drawing/2014/main" id="{BBDEBFCC-C923-C5D1-D144-BE333DC92A51}"/>
                    </a:ext>
                  </a:extLst>
                </p:cNvPr>
                <p:cNvGrpSpPr/>
                <p:nvPr/>
              </p:nvGrpSpPr>
              <p:grpSpPr>
                <a:xfrm>
                  <a:off x="5715000" y="1447800"/>
                  <a:ext cx="1371600" cy="1765092"/>
                  <a:chOff x="5715000" y="1447800"/>
                  <a:chExt cx="1371600" cy="1765092"/>
                </a:xfrm>
              </p:grpSpPr>
              <p:sp>
                <p:nvSpPr>
                  <p:cNvPr id="6182" name="Multiply 4">
                    <a:extLst>
                      <a:ext uri="{FF2B5EF4-FFF2-40B4-BE49-F238E27FC236}">
                        <a16:creationId xmlns:a16="http://schemas.microsoft.com/office/drawing/2014/main" id="{242EF4E0-A812-339F-D340-87455A84C57A}"/>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83" name="Group 7">
                    <a:extLst>
                      <a:ext uri="{FF2B5EF4-FFF2-40B4-BE49-F238E27FC236}">
                        <a16:creationId xmlns:a16="http://schemas.microsoft.com/office/drawing/2014/main" id="{C107D3C0-F7C1-05BE-3881-4D3EBEB6D25F}"/>
                      </a:ext>
                    </a:extLst>
                  </p:cNvPr>
                  <p:cNvGrpSpPr/>
                  <p:nvPr/>
                </p:nvGrpSpPr>
                <p:grpSpPr>
                  <a:xfrm>
                    <a:off x="6172200" y="1981200"/>
                    <a:ext cx="458449" cy="1231692"/>
                    <a:chOff x="6172200" y="1981200"/>
                    <a:chExt cx="458449" cy="1231692"/>
                  </a:xfrm>
                </p:grpSpPr>
                <p:sp>
                  <p:nvSpPr>
                    <p:cNvPr id="6184" name="Diamond 6183">
                      <a:extLst>
                        <a:ext uri="{FF2B5EF4-FFF2-40B4-BE49-F238E27FC236}">
                          <a16:creationId xmlns:a16="http://schemas.microsoft.com/office/drawing/2014/main" id="{113362EC-4818-BAC7-77B9-18715E323464}"/>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5" name="Diamond 40">
                      <a:extLst>
                        <a:ext uri="{FF2B5EF4-FFF2-40B4-BE49-F238E27FC236}">
                          <a16:creationId xmlns:a16="http://schemas.microsoft.com/office/drawing/2014/main" id="{85661D47-49BD-F9DC-E2BB-7E1BAFE8AB52}"/>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67" name="Group 12">
                  <a:extLst>
                    <a:ext uri="{FF2B5EF4-FFF2-40B4-BE49-F238E27FC236}">
                      <a16:creationId xmlns:a16="http://schemas.microsoft.com/office/drawing/2014/main" id="{0EFF5CE4-DE92-A9C1-8A2B-30955A85E47B}"/>
                    </a:ext>
                  </a:extLst>
                </p:cNvPr>
                <p:cNvGrpSpPr/>
                <p:nvPr/>
              </p:nvGrpSpPr>
              <p:grpSpPr>
                <a:xfrm>
                  <a:off x="5732489" y="2714469"/>
                  <a:ext cx="1371600" cy="1765092"/>
                  <a:chOff x="5715000" y="1447800"/>
                  <a:chExt cx="1371600" cy="1765092"/>
                </a:xfrm>
              </p:grpSpPr>
              <p:sp>
                <p:nvSpPr>
                  <p:cNvPr id="6178" name="Multiply 33">
                    <a:extLst>
                      <a:ext uri="{FF2B5EF4-FFF2-40B4-BE49-F238E27FC236}">
                        <a16:creationId xmlns:a16="http://schemas.microsoft.com/office/drawing/2014/main" id="{BCE23FBE-EEB5-CB43-DE50-73C86772EC13}"/>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79" name="Group 7">
                    <a:extLst>
                      <a:ext uri="{FF2B5EF4-FFF2-40B4-BE49-F238E27FC236}">
                        <a16:creationId xmlns:a16="http://schemas.microsoft.com/office/drawing/2014/main" id="{A74F478A-D2FB-46AE-B70F-8A66EF85CE4B}"/>
                      </a:ext>
                    </a:extLst>
                  </p:cNvPr>
                  <p:cNvGrpSpPr/>
                  <p:nvPr/>
                </p:nvGrpSpPr>
                <p:grpSpPr>
                  <a:xfrm>
                    <a:off x="6172200" y="1981200"/>
                    <a:ext cx="458449" cy="1231692"/>
                    <a:chOff x="6172200" y="1981200"/>
                    <a:chExt cx="458449" cy="1231692"/>
                  </a:xfrm>
                </p:grpSpPr>
                <p:sp>
                  <p:nvSpPr>
                    <p:cNvPr id="6180" name="Diamond 6179">
                      <a:extLst>
                        <a:ext uri="{FF2B5EF4-FFF2-40B4-BE49-F238E27FC236}">
                          <a16:creationId xmlns:a16="http://schemas.microsoft.com/office/drawing/2014/main" id="{22EE6359-B433-7804-D166-739D7C91E120}"/>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1" name="Diamond 6180">
                      <a:extLst>
                        <a:ext uri="{FF2B5EF4-FFF2-40B4-BE49-F238E27FC236}">
                          <a16:creationId xmlns:a16="http://schemas.microsoft.com/office/drawing/2014/main" id="{66E14C19-6273-4DEB-B918-F93CFD822274}"/>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68" name="Group 17">
                  <a:extLst>
                    <a:ext uri="{FF2B5EF4-FFF2-40B4-BE49-F238E27FC236}">
                      <a16:creationId xmlns:a16="http://schemas.microsoft.com/office/drawing/2014/main" id="{5FAF2E6F-28DB-5D87-0AFB-017A5448092D}"/>
                    </a:ext>
                  </a:extLst>
                </p:cNvPr>
                <p:cNvGrpSpPr/>
                <p:nvPr/>
              </p:nvGrpSpPr>
              <p:grpSpPr>
                <a:xfrm>
                  <a:off x="5747479" y="3968646"/>
                  <a:ext cx="1371600" cy="1765092"/>
                  <a:chOff x="5715000" y="1447800"/>
                  <a:chExt cx="1371600" cy="1765092"/>
                </a:xfrm>
              </p:grpSpPr>
              <p:sp>
                <p:nvSpPr>
                  <p:cNvPr id="670" name="Multiply 29">
                    <a:extLst>
                      <a:ext uri="{FF2B5EF4-FFF2-40B4-BE49-F238E27FC236}">
                        <a16:creationId xmlns:a16="http://schemas.microsoft.com/office/drawing/2014/main" id="{0CFEF36B-5BDB-F772-B9F8-F116CC961A01}"/>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1" name="Group 30">
                    <a:extLst>
                      <a:ext uri="{FF2B5EF4-FFF2-40B4-BE49-F238E27FC236}">
                        <a16:creationId xmlns:a16="http://schemas.microsoft.com/office/drawing/2014/main" id="{62FE1D50-9487-904C-69E2-5E5E4E6E8614}"/>
                      </a:ext>
                    </a:extLst>
                  </p:cNvPr>
                  <p:cNvGrpSpPr/>
                  <p:nvPr/>
                </p:nvGrpSpPr>
                <p:grpSpPr>
                  <a:xfrm>
                    <a:off x="6172200" y="1981200"/>
                    <a:ext cx="458449" cy="1231692"/>
                    <a:chOff x="6172200" y="1981200"/>
                    <a:chExt cx="458449" cy="1231692"/>
                  </a:xfrm>
                </p:grpSpPr>
                <p:sp>
                  <p:nvSpPr>
                    <p:cNvPr id="6176" name="Diamond 6175">
                      <a:extLst>
                        <a:ext uri="{FF2B5EF4-FFF2-40B4-BE49-F238E27FC236}">
                          <a16:creationId xmlns:a16="http://schemas.microsoft.com/office/drawing/2014/main" id="{D86959E1-B22D-5857-4008-CC649B755381}"/>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7" name="Diamond 6176">
                      <a:extLst>
                        <a:ext uri="{FF2B5EF4-FFF2-40B4-BE49-F238E27FC236}">
                          <a16:creationId xmlns:a16="http://schemas.microsoft.com/office/drawing/2014/main" id="{F9845A9B-B5BB-1E1E-B0B8-203C1B4312B8}"/>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69" name="Diamond 668">
                  <a:extLst>
                    <a:ext uri="{FF2B5EF4-FFF2-40B4-BE49-F238E27FC236}">
                      <a16:creationId xmlns:a16="http://schemas.microsoft.com/office/drawing/2014/main" id="{3624171B-E89C-2AF9-156B-AE503F831949}"/>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52" name="Group 41">
                <a:extLst>
                  <a:ext uri="{FF2B5EF4-FFF2-40B4-BE49-F238E27FC236}">
                    <a16:creationId xmlns:a16="http://schemas.microsoft.com/office/drawing/2014/main" id="{06FE49A0-A3EC-27BE-1503-7328ED61F7D3}"/>
                  </a:ext>
                </a:extLst>
              </p:cNvPr>
              <p:cNvGrpSpPr/>
              <p:nvPr/>
            </p:nvGrpSpPr>
            <p:grpSpPr>
              <a:xfrm>
                <a:off x="3613878" y="2118609"/>
                <a:ext cx="244840" cy="640830"/>
                <a:chOff x="5715000" y="1334125"/>
                <a:chExt cx="1404079" cy="4399613"/>
              </a:xfrm>
            </p:grpSpPr>
            <p:grpSp>
              <p:nvGrpSpPr>
                <p:cNvPr id="593" name="Group 11">
                  <a:extLst>
                    <a:ext uri="{FF2B5EF4-FFF2-40B4-BE49-F238E27FC236}">
                      <a16:creationId xmlns:a16="http://schemas.microsoft.com/office/drawing/2014/main" id="{59076D78-3673-68AB-5F42-8D1FEE42CAE0}"/>
                    </a:ext>
                  </a:extLst>
                </p:cNvPr>
                <p:cNvGrpSpPr/>
                <p:nvPr/>
              </p:nvGrpSpPr>
              <p:grpSpPr>
                <a:xfrm>
                  <a:off x="5715000" y="1447800"/>
                  <a:ext cx="1371600" cy="1765092"/>
                  <a:chOff x="5715000" y="1447800"/>
                  <a:chExt cx="1371600" cy="1765092"/>
                </a:xfrm>
              </p:grpSpPr>
              <p:sp>
                <p:nvSpPr>
                  <p:cNvPr id="662" name="Multiply 4">
                    <a:extLst>
                      <a:ext uri="{FF2B5EF4-FFF2-40B4-BE49-F238E27FC236}">
                        <a16:creationId xmlns:a16="http://schemas.microsoft.com/office/drawing/2014/main" id="{77CD9B74-746B-3827-C52E-E84D6F3FF630}"/>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3" name="Group 7">
                    <a:extLst>
                      <a:ext uri="{FF2B5EF4-FFF2-40B4-BE49-F238E27FC236}">
                        <a16:creationId xmlns:a16="http://schemas.microsoft.com/office/drawing/2014/main" id="{9478F08F-6490-1B3C-401A-56BEBAEE2EDD}"/>
                      </a:ext>
                    </a:extLst>
                  </p:cNvPr>
                  <p:cNvGrpSpPr/>
                  <p:nvPr/>
                </p:nvGrpSpPr>
                <p:grpSpPr>
                  <a:xfrm>
                    <a:off x="6172200" y="1981200"/>
                    <a:ext cx="458449" cy="1231692"/>
                    <a:chOff x="6172200" y="1981200"/>
                    <a:chExt cx="458449" cy="1231692"/>
                  </a:xfrm>
                </p:grpSpPr>
                <p:sp>
                  <p:nvSpPr>
                    <p:cNvPr id="664" name="Diamond 56">
                      <a:extLst>
                        <a:ext uri="{FF2B5EF4-FFF2-40B4-BE49-F238E27FC236}">
                          <a16:creationId xmlns:a16="http://schemas.microsoft.com/office/drawing/2014/main" id="{776285D3-DC29-6E7F-9F2F-F6B81DB44CFE}"/>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 name="Diamond 57">
                      <a:extLst>
                        <a:ext uri="{FF2B5EF4-FFF2-40B4-BE49-F238E27FC236}">
                          <a16:creationId xmlns:a16="http://schemas.microsoft.com/office/drawing/2014/main" id="{FECF0ACF-9D01-D651-DFD3-CE2EE56D97BF}"/>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94" name="Group 12">
                  <a:extLst>
                    <a:ext uri="{FF2B5EF4-FFF2-40B4-BE49-F238E27FC236}">
                      <a16:creationId xmlns:a16="http://schemas.microsoft.com/office/drawing/2014/main" id="{10ADDCE1-1C77-0EB6-40C7-6410B750A10A}"/>
                    </a:ext>
                  </a:extLst>
                </p:cNvPr>
                <p:cNvGrpSpPr/>
                <p:nvPr/>
              </p:nvGrpSpPr>
              <p:grpSpPr>
                <a:xfrm>
                  <a:off x="5732489" y="2714469"/>
                  <a:ext cx="1371600" cy="1765092"/>
                  <a:chOff x="5715000" y="1447800"/>
                  <a:chExt cx="1371600" cy="1765092"/>
                </a:xfrm>
              </p:grpSpPr>
              <p:sp>
                <p:nvSpPr>
                  <p:cNvPr id="658" name="Multiply 132">
                    <a:extLst>
                      <a:ext uri="{FF2B5EF4-FFF2-40B4-BE49-F238E27FC236}">
                        <a16:creationId xmlns:a16="http://schemas.microsoft.com/office/drawing/2014/main" id="{90D80C66-D551-DFA0-DB0A-A6C27BE9DBA0}"/>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9" name="Group 7">
                    <a:extLst>
                      <a:ext uri="{FF2B5EF4-FFF2-40B4-BE49-F238E27FC236}">
                        <a16:creationId xmlns:a16="http://schemas.microsoft.com/office/drawing/2014/main" id="{B058F4C9-9B4F-B6AD-5892-E3F47B1A5974}"/>
                      </a:ext>
                    </a:extLst>
                  </p:cNvPr>
                  <p:cNvGrpSpPr/>
                  <p:nvPr/>
                </p:nvGrpSpPr>
                <p:grpSpPr>
                  <a:xfrm>
                    <a:off x="6172200" y="1981200"/>
                    <a:ext cx="458449" cy="1231692"/>
                    <a:chOff x="6172200" y="1981200"/>
                    <a:chExt cx="458449" cy="1231692"/>
                  </a:xfrm>
                </p:grpSpPr>
                <p:sp>
                  <p:nvSpPr>
                    <p:cNvPr id="660" name="Diamond 659">
                      <a:extLst>
                        <a:ext uri="{FF2B5EF4-FFF2-40B4-BE49-F238E27FC236}">
                          <a16:creationId xmlns:a16="http://schemas.microsoft.com/office/drawing/2014/main" id="{E5D49919-76E9-0A61-7D07-4169487792C2}"/>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Diamond 53">
                      <a:extLst>
                        <a:ext uri="{FF2B5EF4-FFF2-40B4-BE49-F238E27FC236}">
                          <a16:creationId xmlns:a16="http://schemas.microsoft.com/office/drawing/2014/main" id="{D54984B4-B21A-1775-311B-6F0389241101}"/>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95" name="Group 17">
                  <a:extLst>
                    <a:ext uri="{FF2B5EF4-FFF2-40B4-BE49-F238E27FC236}">
                      <a16:creationId xmlns:a16="http://schemas.microsoft.com/office/drawing/2014/main" id="{C3C478CC-668B-D70E-45C4-F2F3A751C660}"/>
                    </a:ext>
                  </a:extLst>
                </p:cNvPr>
                <p:cNvGrpSpPr/>
                <p:nvPr/>
              </p:nvGrpSpPr>
              <p:grpSpPr>
                <a:xfrm>
                  <a:off x="5747479" y="3968646"/>
                  <a:ext cx="1371600" cy="1765092"/>
                  <a:chOff x="5715000" y="1447800"/>
                  <a:chExt cx="1371600" cy="1765092"/>
                </a:xfrm>
              </p:grpSpPr>
              <p:sp>
                <p:nvSpPr>
                  <p:cNvPr id="654" name="Multiply 128">
                    <a:extLst>
                      <a:ext uri="{FF2B5EF4-FFF2-40B4-BE49-F238E27FC236}">
                        <a16:creationId xmlns:a16="http://schemas.microsoft.com/office/drawing/2014/main" id="{E92B6F73-EA2D-2B8F-B918-F16BC2777E01}"/>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5" name="Group 30">
                    <a:extLst>
                      <a:ext uri="{FF2B5EF4-FFF2-40B4-BE49-F238E27FC236}">
                        <a16:creationId xmlns:a16="http://schemas.microsoft.com/office/drawing/2014/main" id="{CD178778-B91B-2F60-0D6C-90D8EF80516E}"/>
                      </a:ext>
                    </a:extLst>
                  </p:cNvPr>
                  <p:cNvGrpSpPr/>
                  <p:nvPr/>
                </p:nvGrpSpPr>
                <p:grpSpPr>
                  <a:xfrm>
                    <a:off x="6172200" y="1981200"/>
                    <a:ext cx="458449" cy="1231692"/>
                    <a:chOff x="6172200" y="1981200"/>
                    <a:chExt cx="458449" cy="1231692"/>
                  </a:xfrm>
                </p:grpSpPr>
                <p:sp>
                  <p:nvSpPr>
                    <p:cNvPr id="656" name="Diamond 655">
                      <a:extLst>
                        <a:ext uri="{FF2B5EF4-FFF2-40B4-BE49-F238E27FC236}">
                          <a16:creationId xmlns:a16="http://schemas.microsoft.com/office/drawing/2014/main" id="{7BD8BEF6-78FA-03DF-2DEB-B09C20C6F1FF}"/>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7" name="Diamond 49">
                      <a:extLst>
                        <a:ext uri="{FF2B5EF4-FFF2-40B4-BE49-F238E27FC236}">
                          <a16:creationId xmlns:a16="http://schemas.microsoft.com/office/drawing/2014/main" id="{CDB18FA2-200B-8BD5-F2A8-649D2F3F4514}"/>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96" name="Diamond 45">
                  <a:extLst>
                    <a:ext uri="{FF2B5EF4-FFF2-40B4-BE49-F238E27FC236}">
                      <a16:creationId xmlns:a16="http://schemas.microsoft.com/office/drawing/2014/main" id="{A86B6AC7-0534-3E1B-37C8-6E7E4AC3F185}"/>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53" name="Group 58">
                <a:extLst>
                  <a:ext uri="{FF2B5EF4-FFF2-40B4-BE49-F238E27FC236}">
                    <a16:creationId xmlns:a16="http://schemas.microsoft.com/office/drawing/2014/main" id="{E54894A5-4AAD-5AE8-A82A-DAB5525B6259}"/>
                  </a:ext>
                </a:extLst>
              </p:cNvPr>
              <p:cNvGrpSpPr/>
              <p:nvPr/>
            </p:nvGrpSpPr>
            <p:grpSpPr>
              <a:xfrm>
                <a:off x="3793760" y="2118609"/>
                <a:ext cx="244840" cy="640830"/>
                <a:chOff x="5715000" y="1334125"/>
                <a:chExt cx="1404079" cy="4399613"/>
              </a:xfrm>
            </p:grpSpPr>
            <p:grpSp>
              <p:nvGrpSpPr>
                <p:cNvPr id="577" name="Group 11">
                  <a:extLst>
                    <a:ext uri="{FF2B5EF4-FFF2-40B4-BE49-F238E27FC236}">
                      <a16:creationId xmlns:a16="http://schemas.microsoft.com/office/drawing/2014/main" id="{0DA74732-05F6-644E-F524-D8E7E4CC32D4}"/>
                    </a:ext>
                  </a:extLst>
                </p:cNvPr>
                <p:cNvGrpSpPr/>
                <p:nvPr/>
              </p:nvGrpSpPr>
              <p:grpSpPr>
                <a:xfrm>
                  <a:off x="5715000" y="1447800"/>
                  <a:ext cx="1371600" cy="1765092"/>
                  <a:chOff x="5715000" y="1447800"/>
                  <a:chExt cx="1371600" cy="1765092"/>
                </a:xfrm>
              </p:grpSpPr>
              <p:sp>
                <p:nvSpPr>
                  <p:cNvPr id="589" name="Multiply 4">
                    <a:extLst>
                      <a:ext uri="{FF2B5EF4-FFF2-40B4-BE49-F238E27FC236}">
                        <a16:creationId xmlns:a16="http://schemas.microsoft.com/office/drawing/2014/main" id="{2E396C6C-5D40-DDF7-8B03-EB80BC84C92F}"/>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0" name="Group 7">
                    <a:extLst>
                      <a:ext uri="{FF2B5EF4-FFF2-40B4-BE49-F238E27FC236}">
                        <a16:creationId xmlns:a16="http://schemas.microsoft.com/office/drawing/2014/main" id="{07467E05-E7F7-224C-2A01-6978CD2916DA}"/>
                      </a:ext>
                    </a:extLst>
                  </p:cNvPr>
                  <p:cNvGrpSpPr/>
                  <p:nvPr/>
                </p:nvGrpSpPr>
                <p:grpSpPr>
                  <a:xfrm>
                    <a:off x="6172200" y="1981200"/>
                    <a:ext cx="458449" cy="1231692"/>
                    <a:chOff x="6172200" y="1981200"/>
                    <a:chExt cx="458449" cy="1231692"/>
                  </a:xfrm>
                </p:grpSpPr>
                <p:sp>
                  <p:nvSpPr>
                    <p:cNvPr id="591" name="Diamond 590">
                      <a:extLst>
                        <a:ext uri="{FF2B5EF4-FFF2-40B4-BE49-F238E27FC236}">
                          <a16:creationId xmlns:a16="http://schemas.microsoft.com/office/drawing/2014/main" id="{8A2B7388-9956-EAF2-B4DD-CBC1E5789E50}"/>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Diamond 591">
                      <a:extLst>
                        <a:ext uri="{FF2B5EF4-FFF2-40B4-BE49-F238E27FC236}">
                          <a16:creationId xmlns:a16="http://schemas.microsoft.com/office/drawing/2014/main" id="{912F85ED-DBDF-DD6E-BEF3-B702A1E74C53}"/>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78" name="Group 12">
                  <a:extLst>
                    <a:ext uri="{FF2B5EF4-FFF2-40B4-BE49-F238E27FC236}">
                      <a16:creationId xmlns:a16="http://schemas.microsoft.com/office/drawing/2014/main" id="{AAA7FA19-5947-6EBC-F774-E542C7E2CEA2}"/>
                    </a:ext>
                  </a:extLst>
                </p:cNvPr>
                <p:cNvGrpSpPr/>
                <p:nvPr/>
              </p:nvGrpSpPr>
              <p:grpSpPr>
                <a:xfrm>
                  <a:off x="5732489" y="2714469"/>
                  <a:ext cx="1371600" cy="1765092"/>
                  <a:chOff x="5715000" y="1447800"/>
                  <a:chExt cx="1371600" cy="1765092"/>
                </a:xfrm>
              </p:grpSpPr>
              <p:sp>
                <p:nvSpPr>
                  <p:cNvPr id="585" name="Multiply 116">
                    <a:extLst>
                      <a:ext uri="{FF2B5EF4-FFF2-40B4-BE49-F238E27FC236}">
                        <a16:creationId xmlns:a16="http://schemas.microsoft.com/office/drawing/2014/main" id="{5D9903AE-4D71-9179-AF57-8247D4B5CEEC}"/>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6" name="Group 7">
                    <a:extLst>
                      <a:ext uri="{FF2B5EF4-FFF2-40B4-BE49-F238E27FC236}">
                        <a16:creationId xmlns:a16="http://schemas.microsoft.com/office/drawing/2014/main" id="{4AF027B9-7765-543D-185C-8D0B38A162E9}"/>
                      </a:ext>
                    </a:extLst>
                  </p:cNvPr>
                  <p:cNvGrpSpPr/>
                  <p:nvPr/>
                </p:nvGrpSpPr>
                <p:grpSpPr>
                  <a:xfrm>
                    <a:off x="6172200" y="1981200"/>
                    <a:ext cx="458449" cy="1231692"/>
                    <a:chOff x="6172200" y="1981200"/>
                    <a:chExt cx="458449" cy="1231692"/>
                  </a:xfrm>
                </p:grpSpPr>
                <p:sp>
                  <p:nvSpPr>
                    <p:cNvPr id="587" name="Diamond 586">
                      <a:extLst>
                        <a:ext uri="{FF2B5EF4-FFF2-40B4-BE49-F238E27FC236}">
                          <a16:creationId xmlns:a16="http://schemas.microsoft.com/office/drawing/2014/main" id="{F9D6E346-5E59-5341-A280-7563D5E10260}"/>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Diamond 587">
                      <a:extLst>
                        <a:ext uri="{FF2B5EF4-FFF2-40B4-BE49-F238E27FC236}">
                          <a16:creationId xmlns:a16="http://schemas.microsoft.com/office/drawing/2014/main" id="{44E63AF9-2210-7B7E-3334-78AA7CCCB40A}"/>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79" name="Group 17">
                  <a:extLst>
                    <a:ext uri="{FF2B5EF4-FFF2-40B4-BE49-F238E27FC236}">
                      <a16:creationId xmlns:a16="http://schemas.microsoft.com/office/drawing/2014/main" id="{67A9A1F1-91F7-2BF5-A8C4-E8F4E433AEB9}"/>
                    </a:ext>
                  </a:extLst>
                </p:cNvPr>
                <p:cNvGrpSpPr/>
                <p:nvPr/>
              </p:nvGrpSpPr>
              <p:grpSpPr>
                <a:xfrm>
                  <a:off x="5747479" y="3968646"/>
                  <a:ext cx="1371600" cy="1765092"/>
                  <a:chOff x="5715000" y="1447800"/>
                  <a:chExt cx="1371600" cy="1765092"/>
                </a:xfrm>
              </p:grpSpPr>
              <p:sp>
                <p:nvSpPr>
                  <p:cNvPr id="581" name="Multiply 112">
                    <a:extLst>
                      <a:ext uri="{FF2B5EF4-FFF2-40B4-BE49-F238E27FC236}">
                        <a16:creationId xmlns:a16="http://schemas.microsoft.com/office/drawing/2014/main" id="{D839E051-A260-4850-9CDD-0472D58DCD92}"/>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2" name="Group 30">
                    <a:extLst>
                      <a:ext uri="{FF2B5EF4-FFF2-40B4-BE49-F238E27FC236}">
                        <a16:creationId xmlns:a16="http://schemas.microsoft.com/office/drawing/2014/main" id="{3A81F57C-A1BE-9F6B-6A83-A41FE2817779}"/>
                      </a:ext>
                    </a:extLst>
                  </p:cNvPr>
                  <p:cNvGrpSpPr/>
                  <p:nvPr/>
                </p:nvGrpSpPr>
                <p:grpSpPr>
                  <a:xfrm>
                    <a:off x="6172200" y="1981200"/>
                    <a:ext cx="458449" cy="1231692"/>
                    <a:chOff x="6172200" y="1981200"/>
                    <a:chExt cx="458449" cy="1231692"/>
                  </a:xfrm>
                </p:grpSpPr>
                <p:sp>
                  <p:nvSpPr>
                    <p:cNvPr id="583" name="Diamond 582">
                      <a:extLst>
                        <a:ext uri="{FF2B5EF4-FFF2-40B4-BE49-F238E27FC236}">
                          <a16:creationId xmlns:a16="http://schemas.microsoft.com/office/drawing/2014/main" id="{228091A9-3D53-CC49-9EA0-A88B48526C19}"/>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Diamond 583">
                      <a:extLst>
                        <a:ext uri="{FF2B5EF4-FFF2-40B4-BE49-F238E27FC236}">
                          <a16:creationId xmlns:a16="http://schemas.microsoft.com/office/drawing/2014/main" id="{B035CB7B-50D9-598C-DDE9-B0DD4CC9D9BA}"/>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80" name="Diamond 579">
                  <a:extLst>
                    <a:ext uri="{FF2B5EF4-FFF2-40B4-BE49-F238E27FC236}">
                      <a16:creationId xmlns:a16="http://schemas.microsoft.com/office/drawing/2014/main" id="{83C632A0-EF7C-EFFC-F9CA-23651FEE3414}"/>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54" name="Oval 6153">
                <a:extLst>
                  <a:ext uri="{FF2B5EF4-FFF2-40B4-BE49-F238E27FC236}">
                    <a16:creationId xmlns:a16="http://schemas.microsoft.com/office/drawing/2014/main" id="{B1957AA3-32D0-239B-12DA-FEB0B15BD902}"/>
                  </a:ext>
                </a:extLst>
              </p:cNvPr>
              <p:cNvSpPr/>
              <p:nvPr/>
            </p:nvSpPr>
            <p:spPr>
              <a:xfrm>
                <a:off x="3352800" y="609600"/>
                <a:ext cx="990600" cy="1371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5" name="Cloud 6154">
                <a:extLst>
                  <a:ext uri="{FF2B5EF4-FFF2-40B4-BE49-F238E27FC236}">
                    <a16:creationId xmlns:a16="http://schemas.microsoft.com/office/drawing/2014/main" id="{CF98AB46-D99B-2053-F254-EBBD47D08510}"/>
                  </a:ext>
                </a:extLst>
              </p:cNvPr>
              <p:cNvSpPr/>
              <p:nvPr/>
            </p:nvSpPr>
            <p:spPr>
              <a:xfrm rot="10542275">
                <a:off x="3222029" y="421811"/>
                <a:ext cx="1112997" cy="619302"/>
              </a:xfrm>
              <a:prstGeom prst="clou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6" name="Cloud 6155">
                <a:extLst>
                  <a:ext uri="{FF2B5EF4-FFF2-40B4-BE49-F238E27FC236}">
                    <a16:creationId xmlns:a16="http://schemas.microsoft.com/office/drawing/2014/main" id="{92572437-9798-4851-CFF4-783E6703D8D7}"/>
                  </a:ext>
                </a:extLst>
              </p:cNvPr>
              <p:cNvSpPr/>
              <p:nvPr/>
            </p:nvSpPr>
            <p:spPr>
              <a:xfrm rot="10542275">
                <a:off x="3366180" y="1461218"/>
                <a:ext cx="976403" cy="597730"/>
              </a:xfrm>
              <a:prstGeom prst="clou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7" name="Oval 6156">
                <a:extLst>
                  <a:ext uri="{FF2B5EF4-FFF2-40B4-BE49-F238E27FC236}">
                    <a16:creationId xmlns:a16="http://schemas.microsoft.com/office/drawing/2014/main" id="{7CB1CB4B-2BA6-30CE-7100-FC98E49FE279}"/>
                  </a:ext>
                </a:extLst>
              </p:cNvPr>
              <p:cNvSpPr/>
              <p:nvPr/>
            </p:nvSpPr>
            <p:spPr>
              <a:xfrm>
                <a:off x="3640111" y="1541489"/>
                <a:ext cx="362263" cy="21236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58" name="Group 196">
                <a:extLst>
                  <a:ext uri="{FF2B5EF4-FFF2-40B4-BE49-F238E27FC236}">
                    <a16:creationId xmlns:a16="http://schemas.microsoft.com/office/drawing/2014/main" id="{8EC2525C-6BA2-6A36-AC64-EEEA7718F66D}"/>
                  </a:ext>
                </a:extLst>
              </p:cNvPr>
              <p:cNvGrpSpPr/>
              <p:nvPr/>
            </p:nvGrpSpPr>
            <p:grpSpPr>
              <a:xfrm>
                <a:off x="3200400" y="762000"/>
                <a:ext cx="1219200" cy="304800"/>
                <a:chOff x="6400800" y="1371600"/>
                <a:chExt cx="1219200" cy="527455"/>
              </a:xfrm>
            </p:grpSpPr>
            <p:sp>
              <p:nvSpPr>
                <p:cNvPr id="6159" name="Trapezoid 6158">
                  <a:extLst>
                    <a:ext uri="{FF2B5EF4-FFF2-40B4-BE49-F238E27FC236}">
                      <a16:creationId xmlns:a16="http://schemas.microsoft.com/office/drawing/2014/main" id="{817C9076-6307-E762-1DE6-2B3E873B26E2}"/>
                    </a:ext>
                  </a:extLst>
                </p:cNvPr>
                <p:cNvSpPr/>
                <p:nvPr/>
              </p:nvSpPr>
              <p:spPr>
                <a:xfrm>
                  <a:off x="6400800" y="1371600"/>
                  <a:ext cx="1219200" cy="502169"/>
                </a:xfrm>
                <a:prstGeom prst="trapezoid">
                  <a:avLst>
                    <a:gd name="adj" fmla="val 0"/>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60" name="Group 93">
                  <a:extLst>
                    <a:ext uri="{FF2B5EF4-FFF2-40B4-BE49-F238E27FC236}">
                      <a16:creationId xmlns:a16="http://schemas.microsoft.com/office/drawing/2014/main" id="{4988BDC5-E9D6-2A10-F64E-A2B381E86F13}"/>
                    </a:ext>
                  </a:extLst>
                </p:cNvPr>
                <p:cNvGrpSpPr/>
                <p:nvPr/>
              </p:nvGrpSpPr>
              <p:grpSpPr>
                <a:xfrm rot="16200000">
                  <a:off x="6756576" y="1174531"/>
                  <a:ext cx="467193" cy="981856"/>
                  <a:chOff x="5715000" y="1334125"/>
                  <a:chExt cx="1404079" cy="4399613"/>
                </a:xfrm>
              </p:grpSpPr>
              <p:grpSp>
                <p:nvGrpSpPr>
                  <p:cNvPr id="6161" name="Group 11">
                    <a:extLst>
                      <a:ext uri="{FF2B5EF4-FFF2-40B4-BE49-F238E27FC236}">
                        <a16:creationId xmlns:a16="http://schemas.microsoft.com/office/drawing/2014/main" id="{12F3AEAD-3718-5389-2DCD-E1C9DD4B2E11}"/>
                      </a:ext>
                    </a:extLst>
                  </p:cNvPr>
                  <p:cNvGrpSpPr/>
                  <p:nvPr/>
                </p:nvGrpSpPr>
                <p:grpSpPr>
                  <a:xfrm>
                    <a:off x="5715000" y="1447800"/>
                    <a:ext cx="1371600" cy="1765092"/>
                    <a:chOff x="5715000" y="1447800"/>
                    <a:chExt cx="1371600" cy="1765092"/>
                  </a:xfrm>
                </p:grpSpPr>
                <p:sp>
                  <p:nvSpPr>
                    <p:cNvPr id="6173" name="Multiply 4">
                      <a:extLst>
                        <a:ext uri="{FF2B5EF4-FFF2-40B4-BE49-F238E27FC236}">
                          <a16:creationId xmlns:a16="http://schemas.microsoft.com/office/drawing/2014/main" id="{24A9AC80-CFEA-34C1-5D66-B46C5B27D1B6}"/>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74" name="Group 7">
                      <a:extLst>
                        <a:ext uri="{FF2B5EF4-FFF2-40B4-BE49-F238E27FC236}">
                          <a16:creationId xmlns:a16="http://schemas.microsoft.com/office/drawing/2014/main" id="{412D780D-0A3D-E3E0-60B7-2DB3DCC64529}"/>
                        </a:ext>
                      </a:extLst>
                    </p:cNvPr>
                    <p:cNvGrpSpPr/>
                    <p:nvPr/>
                  </p:nvGrpSpPr>
                  <p:grpSpPr>
                    <a:xfrm>
                      <a:off x="6172200" y="1981200"/>
                      <a:ext cx="458449" cy="1231692"/>
                      <a:chOff x="6172200" y="1981200"/>
                      <a:chExt cx="458449" cy="1231692"/>
                    </a:xfrm>
                  </p:grpSpPr>
                  <p:sp>
                    <p:nvSpPr>
                      <p:cNvPr id="6175" name="Diamond 6174">
                        <a:extLst>
                          <a:ext uri="{FF2B5EF4-FFF2-40B4-BE49-F238E27FC236}">
                            <a16:creationId xmlns:a16="http://schemas.microsoft.com/office/drawing/2014/main" id="{45643AA6-C363-3831-8A99-C53F785157BB}"/>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Diamond 575">
                        <a:extLst>
                          <a:ext uri="{FF2B5EF4-FFF2-40B4-BE49-F238E27FC236}">
                            <a16:creationId xmlns:a16="http://schemas.microsoft.com/office/drawing/2014/main" id="{328773C6-BFA0-2DA1-25A6-5E14CF77B196}"/>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162" name="Group 12">
                    <a:extLst>
                      <a:ext uri="{FF2B5EF4-FFF2-40B4-BE49-F238E27FC236}">
                        <a16:creationId xmlns:a16="http://schemas.microsoft.com/office/drawing/2014/main" id="{72F1166E-FE37-43FF-D011-236EB2E2B46F}"/>
                      </a:ext>
                    </a:extLst>
                  </p:cNvPr>
                  <p:cNvGrpSpPr/>
                  <p:nvPr/>
                </p:nvGrpSpPr>
                <p:grpSpPr>
                  <a:xfrm>
                    <a:off x="5732489" y="2714469"/>
                    <a:ext cx="1371600" cy="1765092"/>
                    <a:chOff x="5715000" y="1447800"/>
                    <a:chExt cx="1371600" cy="1765092"/>
                  </a:xfrm>
                </p:grpSpPr>
                <p:sp>
                  <p:nvSpPr>
                    <p:cNvPr id="6169" name="Multiply 100">
                      <a:extLst>
                        <a:ext uri="{FF2B5EF4-FFF2-40B4-BE49-F238E27FC236}">
                          <a16:creationId xmlns:a16="http://schemas.microsoft.com/office/drawing/2014/main" id="{E2C87378-D219-12D7-F8E4-9BB95F96A715}"/>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70" name="Group 7">
                      <a:extLst>
                        <a:ext uri="{FF2B5EF4-FFF2-40B4-BE49-F238E27FC236}">
                          <a16:creationId xmlns:a16="http://schemas.microsoft.com/office/drawing/2014/main" id="{95302C03-C4F9-D747-48C7-8D9D565D7935}"/>
                        </a:ext>
                      </a:extLst>
                    </p:cNvPr>
                    <p:cNvGrpSpPr/>
                    <p:nvPr/>
                  </p:nvGrpSpPr>
                  <p:grpSpPr>
                    <a:xfrm>
                      <a:off x="6172200" y="1981200"/>
                      <a:ext cx="458449" cy="1231692"/>
                      <a:chOff x="6172200" y="1981200"/>
                      <a:chExt cx="458449" cy="1231692"/>
                    </a:xfrm>
                  </p:grpSpPr>
                  <p:sp>
                    <p:nvSpPr>
                      <p:cNvPr id="6171" name="Diamond 6170">
                        <a:extLst>
                          <a:ext uri="{FF2B5EF4-FFF2-40B4-BE49-F238E27FC236}">
                            <a16:creationId xmlns:a16="http://schemas.microsoft.com/office/drawing/2014/main" id="{E025FADD-1CAC-AAEC-4F34-1EA9827C3E11}"/>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2" name="Diamond 6171">
                        <a:extLst>
                          <a:ext uri="{FF2B5EF4-FFF2-40B4-BE49-F238E27FC236}">
                            <a16:creationId xmlns:a16="http://schemas.microsoft.com/office/drawing/2014/main" id="{AC6CD60D-02AF-E228-2B61-DCE69A0CC42B}"/>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163" name="Group 17">
                    <a:extLst>
                      <a:ext uri="{FF2B5EF4-FFF2-40B4-BE49-F238E27FC236}">
                        <a16:creationId xmlns:a16="http://schemas.microsoft.com/office/drawing/2014/main" id="{AE7E2951-A4DC-ABFE-A39E-80CF5C010DB0}"/>
                      </a:ext>
                    </a:extLst>
                  </p:cNvPr>
                  <p:cNvGrpSpPr/>
                  <p:nvPr/>
                </p:nvGrpSpPr>
                <p:grpSpPr>
                  <a:xfrm>
                    <a:off x="5747479" y="3968646"/>
                    <a:ext cx="1371600" cy="1765092"/>
                    <a:chOff x="5715000" y="1447800"/>
                    <a:chExt cx="1371600" cy="1765092"/>
                  </a:xfrm>
                </p:grpSpPr>
                <p:sp>
                  <p:nvSpPr>
                    <p:cNvPr id="6165" name="Multiply 96">
                      <a:extLst>
                        <a:ext uri="{FF2B5EF4-FFF2-40B4-BE49-F238E27FC236}">
                          <a16:creationId xmlns:a16="http://schemas.microsoft.com/office/drawing/2014/main" id="{A537CFD8-8A6A-A67C-F0BA-89FC3410719D}"/>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66" name="Group 30">
                      <a:extLst>
                        <a:ext uri="{FF2B5EF4-FFF2-40B4-BE49-F238E27FC236}">
                          <a16:creationId xmlns:a16="http://schemas.microsoft.com/office/drawing/2014/main" id="{2FF71872-F461-C29F-3ED7-6C920A98CD55}"/>
                        </a:ext>
                      </a:extLst>
                    </p:cNvPr>
                    <p:cNvGrpSpPr/>
                    <p:nvPr/>
                  </p:nvGrpSpPr>
                  <p:grpSpPr>
                    <a:xfrm>
                      <a:off x="6172200" y="1981200"/>
                      <a:ext cx="458449" cy="1231692"/>
                      <a:chOff x="6172200" y="1981200"/>
                      <a:chExt cx="458449" cy="1231692"/>
                    </a:xfrm>
                  </p:grpSpPr>
                  <p:sp>
                    <p:nvSpPr>
                      <p:cNvPr id="6167" name="Diamond 6166">
                        <a:extLst>
                          <a:ext uri="{FF2B5EF4-FFF2-40B4-BE49-F238E27FC236}">
                            <a16:creationId xmlns:a16="http://schemas.microsoft.com/office/drawing/2014/main" id="{46BEC385-C6D6-50E5-AA86-0DD9AEB93F5D}"/>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8" name="Diamond 6167">
                        <a:extLst>
                          <a:ext uri="{FF2B5EF4-FFF2-40B4-BE49-F238E27FC236}">
                            <a16:creationId xmlns:a16="http://schemas.microsoft.com/office/drawing/2014/main" id="{354E974D-A32D-0C4A-F7D9-30E37B980254}"/>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164" name="Diamond 6163">
                    <a:extLst>
                      <a:ext uri="{FF2B5EF4-FFF2-40B4-BE49-F238E27FC236}">
                        <a16:creationId xmlns:a16="http://schemas.microsoft.com/office/drawing/2014/main" id="{0D936793-E107-F2DF-3412-E48894E8708E}"/>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6" name="Group 5">
              <a:extLst>
                <a:ext uri="{FF2B5EF4-FFF2-40B4-BE49-F238E27FC236}">
                  <a16:creationId xmlns:a16="http://schemas.microsoft.com/office/drawing/2014/main" id="{996E1911-7719-FC9B-19E2-B6A5F6987694}"/>
                </a:ext>
              </a:extLst>
            </p:cNvPr>
            <p:cNvGrpSpPr/>
            <p:nvPr/>
          </p:nvGrpSpPr>
          <p:grpSpPr>
            <a:xfrm>
              <a:off x="440350" y="2667148"/>
              <a:ext cx="1472712" cy="3175421"/>
              <a:chOff x="782551" y="3012540"/>
              <a:chExt cx="1340486" cy="2890320"/>
            </a:xfrm>
          </p:grpSpPr>
          <p:grpSp>
            <p:nvGrpSpPr>
              <p:cNvPr id="7" name="Group 94">
                <a:extLst>
                  <a:ext uri="{FF2B5EF4-FFF2-40B4-BE49-F238E27FC236}">
                    <a16:creationId xmlns:a16="http://schemas.microsoft.com/office/drawing/2014/main" id="{CB7CD54F-C908-24B1-94BE-15AA5BD70149}"/>
                  </a:ext>
                </a:extLst>
              </p:cNvPr>
              <p:cNvGrpSpPr/>
              <p:nvPr/>
            </p:nvGrpSpPr>
            <p:grpSpPr>
              <a:xfrm>
                <a:off x="782551" y="3012540"/>
                <a:ext cx="1340486" cy="2890320"/>
                <a:chOff x="4405860" y="139189"/>
                <a:chExt cx="2861871" cy="6475262"/>
              </a:xfrm>
            </p:grpSpPr>
            <p:grpSp>
              <p:nvGrpSpPr>
                <p:cNvPr id="26" name="Group 86">
                  <a:extLst>
                    <a:ext uri="{FF2B5EF4-FFF2-40B4-BE49-F238E27FC236}">
                      <a16:creationId xmlns:a16="http://schemas.microsoft.com/office/drawing/2014/main" id="{1CD0B92D-898C-4DB4-6682-1899D2975AE2}"/>
                    </a:ext>
                  </a:extLst>
                </p:cNvPr>
                <p:cNvGrpSpPr/>
                <p:nvPr/>
              </p:nvGrpSpPr>
              <p:grpSpPr>
                <a:xfrm rot="2107423">
                  <a:off x="4802579" y="139189"/>
                  <a:ext cx="743864" cy="1806453"/>
                  <a:chOff x="7696200" y="914400"/>
                  <a:chExt cx="685800" cy="2438400"/>
                </a:xfrm>
              </p:grpSpPr>
              <p:sp>
                <p:nvSpPr>
                  <p:cNvPr id="291" name="Moon 290">
                    <a:extLst>
                      <a:ext uri="{FF2B5EF4-FFF2-40B4-BE49-F238E27FC236}">
                        <a16:creationId xmlns:a16="http://schemas.microsoft.com/office/drawing/2014/main" id="{1E848A7C-169E-64FE-77F1-8F2D880C7343}"/>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Moon 291">
                    <a:extLst>
                      <a:ext uri="{FF2B5EF4-FFF2-40B4-BE49-F238E27FC236}">
                        <a16:creationId xmlns:a16="http://schemas.microsoft.com/office/drawing/2014/main" id="{F5CCA601-2336-6389-2067-C1281EAA514F}"/>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Moon 292">
                    <a:extLst>
                      <a:ext uri="{FF2B5EF4-FFF2-40B4-BE49-F238E27FC236}">
                        <a16:creationId xmlns:a16="http://schemas.microsoft.com/office/drawing/2014/main" id="{F8FCC4AD-D675-21DB-89D0-861E90E980BE}"/>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Oval 293">
                    <a:extLst>
                      <a:ext uri="{FF2B5EF4-FFF2-40B4-BE49-F238E27FC236}">
                        <a16:creationId xmlns:a16="http://schemas.microsoft.com/office/drawing/2014/main" id="{13921A6A-D14C-99FC-12ED-DF3EAA023F14}"/>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87">
                  <a:extLst>
                    <a:ext uri="{FF2B5EF4-FFF2-40B4-BE49-F238E27FC236}">
                      <a16:creationId xmlns:a16="http://schemas.microsoft.com/office/drawing/2014/main" id="{5B6C9D28-B4FB-3098-49C8-89FBBBEC2A04}"/>
                    </a:ext>
                  </a:extLst>
                </p:cNvPr>
                <p:cNvGrpSpPr/>
                <p:nvPr/>
              </p:nvGrpSpPr>
              <p:grpSpPr>
                <a:xfrm rot="19262140" flipH="1">
                  <a:off x="6126313" y="231425"/>
                  <a:ext cx="743864" cy="1645187"/>
                  <a:chOff x="7696200" y="914400"/>
                  <a:chExt cx="685800" cy="2438400"/>
                </a:xfrm>
              </p:grpSpPr>
              <p:sp>
                <p:nvSpPr>
                  <p:cNvPr id="287" name="Moon 286">
                    <a:extLst>
                      <a:ext uri="{FF2B5EF4-FFF2-40B4-BE49-F238E27FC236}">
                        <a16:creationId xmlns:a16="http://schemas.microsoft.com/office/drawing/2014/main" id="{6D258C9E-2B02-E476-48E0-2D377DB7903A}"/>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Moon 287">
                    <a:extLst>
                      <a:ext uri="{FF2B5EF4-FFF2-40B4-BE49-F238E27FC236}">
                        <a16:creationId xmlns:a16="http://schemas.microsoft.com/office/drawing/2014/main" id="{98120364-EED5-9D9E-CEE6-BED0C55B19ED}"/>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Moon 288">
                    <a:extLst>
                      <a:ext uri="{FF2B5EF4-FFF2-40B4-BE49-F238E27FC236}">
                        <a16:creationId xmlns:a16="http://schemas.microsoft.com/office/drawing/2014/main" id="{35AC07A8-5D52-E505-E565-3C80309765FD}"/>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289">
                    <a:extLst>
                      <a:ext uri="{FF2B5EF4-FFF2-40B4-BE49-F238E27FC236}">
                        <a16:creationId xmlns:a16="http://schemas.microsoft.com/office/drawing/2014/main" id="{6FD7573E-5A47-9D60-3F3D-2323725A12D3}"/>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47">
                  <a:extLst>
                    <a:ext uri="{FF2B5EF4-FFF2-40B4-BE49-F238E27FC236}">
                      <a16:creationId xmlns:a16="http://schemas.microsoft.com/office/drawing/2014/main" id="{28A6D379-18AC-699A-D491-9536FE4639FF}"/>
                    </a:ext>
                  </a:extLst>
                </p:cNvPr>
                <p:cNvGrpSpPr/>
                <p:nvPr/>
              </p:nvGrpSpPr>
              <p:grpSpPr>
                <a:xfrm rot="562843">
                  <a:off x="5697438" y="5840305"/>
                  <a:ext cx="666047" cy="774146"/>
                  <a:chOff x="6106804" y="4039302"/>
                  <a:chExt cx="666047" cy="774146"/>
                </a:xfrm>
              </p:grpSpPr>
              <p:sp>
                <p:nvSpPr>
                  <p:cNvPr id="283" name="Oval 282">
                    <a:extLst>
                      <a:ext uri="{FF2B5EF4-FFF2-40B4-BE49-F238E27FC236}">
                        <a16:creationId xmlns:a16="http://schemas.microsoft.com/office/drawing/2014/main" id="{C1D496CE-B916-4315-0C2B-435214C49CEF}"/>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Oval 283">
                    <a:extLst>
                      <a:ext uri="{FF2B5EF4-FFF2-40B4-BE49-F238E27FC236}">
                        <a16:creationId xmlns:a16="http://schemas.microsoft.com/office/drawing/2014/main" id="{CF87899B-99D9-808B-8127-31AAA18178A8}"/>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Oval 284">
                    <a:extLst>
                      <a:ext uri="{FF2B5EF4-FFF2-40B4-BE49-F238E27FC236}">
                        <a16:creationId xmlns:a16="http://schemas.microsoft.com/office/drawing/2014/main" id="{ED3446F3-040A-D91C-6F14-93845FE4E90A}"/>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47">
                  <a:extLst>
                    <a:ext uri="{FF2B5EF4-FFF2-40B4-BE49-F238E27FC236}">
                      <a16:creationId xmlns:a16="http://schemas.microsoft.com/office/drawing/2014/main" id="{F35D7B35-1804-0891-F518-2E4CF9258227}"/>
                    </a:ext>
                  </a:extLst>
                </p:cNvPr>
                <p:cNvGrpSpPr/>
                <p:nvPr/>
              </p:nvGrpSpPr>
              <p:grpSpPr>
                <a:xfrm rot="2613352">
                  <a:off x="5128037" y="5761712"/>
                  <a:ext cx="666047" cy="774146"/>
                  <a:chOff x="6106804" y="4039302"/>
                  <a:chExt cx="666047" cy="774146"/>
                </a:xfrm>
              </p:grpSpPr>
              <p:sp>
                <p:nvSpPr>
                  <p:cNvPr id="280" name="Oval 279">
                    <a:extLst>
                      <a:ext uri="{FF2B5EF4-FFF2-40B4-BE49-F238E27FC236}">
                        <a16:creationId xmlns:a16="http://schemas.microsoft.com/office/drawing/2014/main" id="{1B92CBB2-AF7A-34E4-83CC-F1144206655F}"/>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Oval 280">
                    <a:extLst>
                      <a:ext uri="{FF2B5EF4-FFF2-40B4-BE49-F238E27FC236}">
                        <a16:creationId xmlns:a16="http://schemas.microsoft.com/office/drawing/2014/main" id="{E58E2812-A292-398E-44D0-54BFB60360AF}"/>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Oval 281">
                    <a:extLst>
                      <a:ext uri="{FF2B5EF4-FFF2-40B4-BE49-F238E27FC236}">
                        <a16:creationId xmlns:a16="http://schemas.microsoft.com/office/drawing/2014/main" id="{65969DEF-7D16-D912-B018-0123BCAE424A}"/>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Oval 29">
                  <a:extLst>
                    <a:ext uri="{FF2B5EF4-FFF2-40B4-BE49-F238E27FC236}">
                      <a16:creationId xmlns:a16="http://schemas.microsoft.com/office/drawing/2014/main" id="{F4262557-38A2-ABCC-BC85-4690A8615BDA}"/>
                    </a:ext>
                  </a:extLst>
                </p:cNvPr>
                <p:cNvSpPr/>
                <p:nvPr/>
              </p:nvSpPr>
              <p:spPr>
                <a:xfrm>
                  <a:off x="6651885" y="3632617"/>
                  <a:ext cx="615846" cy="78448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FE7B37E7-548D-46C9-46AF-137C9E84B9D9}"/>
                    </a:ext>
                  </a:extLst>
                </p:cNvPr>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Trapezoid 255">
                  <a:extLst>
                    <a:ext uri="{FF2B5EF4-FFF2-40B4-BE49-F238E27FC236}">
                      <a16:creationId xmlns:a16="http://schemas.microsoft.com/office/drawing/2014/main" id="{6E479526-43DC-10E5-1EFC-33514AAFA68E}"/>
                    </a:ext>
                  </a:extLst>
                </p:cNvPr>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Trapezoid 256">
                  <a:extLst>
                    <a:ext uri="{FF2B5EF4-FFF2-40B4-BE49-F238E27FC236}">
                      <a16:creationId xmlns:a16="http://schemas.microsoft.com/office/drawing/2014/main" id="{44EE8947-B807-498E-3FB8-1A63D96DE6F8}"/>
                    </a:ext>
                  </a:extLst>
                </p:cNvPr>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Trapezoid 257">
                  <a:extLst>
                    <a:ext uri="{FF2B5EF4-FFF2-40B4-BE49-F238E27FC236}">
                      <a16:creationId xmlns:a16="http://schemas.microsoft.com/office/drawing/2014/main" id="{2C84E6BA-B54F-0204-556F-B66901C40E61}"/>
                    </a:ext>
                  </a:extLst>
                </p:cNvPr>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Trapezoid 258">
                  <a:extLst>
                    <a:ext uri="{FF2B5EF4-FFF2-40B4-BE49-F238E27FC236}">
                      <a16:creationId xmlns:a16="http://schemas.microsoft.com/office/drawing/2014/main" id="{82386201-CB5E-C1D5-2A5A-35EC40246E8D}"/>
                    </a:ext>
                  </a:extLst>
                </p:cNvPr>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Trapezoid 259">
                  <a:extLst>
                    <a:ext uri="{FF2B5EF4-FFF2-40B4-BE49-F238E27FC236}">
                      <a16:creationId xmlns:a16="http://schemas.microsoft.com/office/drawing/2014/main" id="{DCA4AD77-FD01-2F9A-7C16-EEDB28723BA2}"/>
                    </a:ext>
                  </a:extLst>
                </p:cNvPr>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Trapezoid 260">
                  <a:extLst>
                    <a:ext uri="{FF2B5EF4-FFF2-40B4-BE49-F238E27FC236}">
                      <a16:creationId xmlns:a16="http://schemas.microsoft.com/office/drawing/2014/main" id="{E42EC019-9661-4407-41D4-8880648FCBB6}"/>
                    </a:ext>
                  </a:extLst>
                </p:cNvPr>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61">
                  <a:extLst>
                    <a:ext uri="{FF2B5EF4-FFF2-40B4-BE49-F238E27FC236}">
                      <a16:creationId xmlns:a16="http://schemas.microsoft.com/office/drawing/2014/main" id="{FF88D872-EBF5-D365-20C3-6DBFC018EB8E}"/>
                    </a:ext>
                  </a:extLst>
                </p:cNvPr>
                <p:cNvSpPr/>
                <p:nvPr/>
              </p:nvSpPr>
              <p:spPr>
                <a:xfrm>
                  <a:off x="5286531" y="1073046"/>
                  <a:ext cx="1040567"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Oval 262">
                  <a:extLst>
                    <a:ext uri="{FF2B5EF4-FFF2-40B4-BE49-F238E27FC236}">
                      <a16:creationId xmlns:a16="http://schemas.microsoft.com/office/drawing/2014/main" id="{24EF4CCF-E90B-82A2-6B43-12256F06A163}"/>
                    </a:ext>
                  </a:extLst>
                </p:cNvPr>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4" name="Group 57">
                  <a:extLst>
                    <a:ext uri="{FF2B5EF4-FFF2-40B4-BE49-F238E27FC236}">
                      <a16:creationId xmlns:a16="http://schemas.microsoft.com/office/drawing/2014/main" id="{FF0E11F0-B6C8-26DC-53F4-08340DB3F6FE}"/>
                    </a:ext>
                  </a:extLst>
                </p:cNvPr>
                <p:cNvGrpSpPr/>
                <p:nvPr/>
              </p:nvGrpSpPr>
              <p:grpSpPr>
                <a:xfrm>
                  <a:off x="4953000" y="5334000"/>
                  <a:ext cx="1828800" cy="609600"/>
                  <a:chOff x="1371600" y="3962400"/>
                  <a:chExt cx="6705600" cy="2057400"/>
                </a:xfrm>
              </p:grpSpPr>
              <p:grpSp>
                <p:nvGrpSpPr>
                  <p:cNvPr id="268" name="Group 195">
                    <a:extLst>
                      <a:ext uri="{FF2B5EF4-FFF2-40B4-BE49-F238E27FC236}">
                        <a16:creationId xmlns:a16="http://schemas.microsoft.com/office/drawing/2014/main" id="{A421FA44-67FC-784F-57A2-3C344E6CD24F}"/>
                      </a:ext>
                    </a:extLst>
                  </p:cNvPr>
                  <p:cNvGrpSpPr/>
                  <p:nvPr/>
                </p:nvGrpSpPr>
                <p:grpSpPr>
                  <a:xfrm>
                    <a:off x="1371600" y="3962400"/>
                    <a:ext cx="1676400" cy="2057400"/>
                    <a:chOff x="1371600" y="3962400"/>
                    <a:chExt cx="1676400" cy="2057400"/>
                  </a:xfrm>
                </p:grpSpPr>
                <p:sp>
                  <p:nvSpPr>
                    <p:cNvPr id="278" name="Right Arrow Callout 53">
                      <a:extLst>
                        <a:ext uri="{FF2B5EF4-FFF2-40B4-BE49-F238E27FC236}">
                          <a16:creationId xmlns:a16="http://schemas.microsoft.com/office/drawing/2014/main" id="{20390B28-FCB3-43E0-DA9A-DE7CAD08A76D}"/>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Quad Arrow 54">
                      <a:extLst>
                        <a:ext uri="{FF2B5EF4-FFF2-40B4-BE49-F238E27FC236}">
                          <a16:creationId xmlns:a16="http://schemas.microsoft.com/office/drawing/2014/main" id="{51E388A4-C9F6-3C31-2937-7A7B78BA0577}"/>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9" name="Group 196">
                    <a:extLst>
                      <a:ext uri="{FF2B5EF4-FFF2-40B4-BE49-F238E27FC236}">
                        <a16:creationId xmlns:a16="http://schemas.microsoft.com/office/drawing/2014/main" id="{BA839899-733E-7920-A9E6-317CAEAC32AB}"/>
                      </a:ext>
                    </a:extLst>
                  </p:cNvPr>
                  <p:cNvGrpSpPr/>
                  <p:nvPr/>
                </p:nvGrpSpPr>
                <p:grpSpPr>
                  <a:xfrm>
                    <a:off x="3048000" y="3962400"/>
                    <a:ext cx="1676400" cy="2057400"/>
                    <a:chOff x="1371600" y="3962400"/>
                    <a:chExt cx="1676400" cy="2057400"/>
                  </a:xfrm>
                </p:grpSpPr>
                <p:sp>
                  <p:nvSpPr>
                    <p:cNvPr id="276" name="Right Arrow Callout 51">
                      <a:extLst>
                        <a:ext uri="{FF2B5EF4-FFF2-40B4-BE49-F238E27FC236}">
                          <a16:creationId xmlns:a16="http://schemas.microsoft.com/office/drawing/2014/main" id="{C25D9FCB-0015-450E-F4B4-5D60B23489DA}"/>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Quad Arrow 52">
                      <a:extLst>
                        <a:ext uri="{FF2B5EF4-FFF2-40B4-BE49-F238E27FC236}">
                          <a16:creationId xmlns:a16="http://schemas.microsoft.com/office/drawing/2014/main" id="{645DE387-8248-AE61-7429-4753220CD001}"/>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0" name="Group 199">
                    <a:extLst>
                      <a:ext uri="{FF2B5EF4-FFF2-40B4-BE49-F238E27FC236}">
                        <a16:creationId xmlns:a16="http://schemas.microsoft.com/office/drawing/2014/main" id="{1056043B-F48E-27EA-B5CC-699A4C7D6EF5}"/>
                      </a:ext>
                    </a:extLst>
                  </p:cNvPr>
                  <p:cNvGrpSpPr/>
                  <p:nvPr/>
                </p:nvGrpSpPr>
                <p:grpSpPr>
                  <a:xfrm>
                    <a:off x="4724400" y="3962400"/>
                    <a:ext cx="1676400" cy="2057400"/>
                    <a:chOff x="1371600" y="3962400"/>
                    <a:chExt cx="1676400" cy="2057400"/>
                  </a:xfrm>
                </p:grpSpPr>
                <p:sp>
                  <p:nvSpPr>
                    <p:cNvPr id="274" name="Right Arrow Callout 49">
                      <a:extLst>
                        <a:ext uri="{FF2B5EF4-FFF2-40B4-BE49-F238E27FC236}">
                          <a16:creationId xmlns:a16="http://schemas.microsoft.com/office/drawing/2014/main" id="{860C9050-D71A-1012-325E-CF36C6E8BAD2}"/>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Quad Arrow 50">
                      <a:extLst>
                        <a:ext uri="{FF2B5EF4-FFF2-40B4-BE49-F238E27FC236}">
                          <a16:creationId xmlns:a16="http://schemas.microsoft.com/office/drawing/2014/main" id="{A0EA77E3-F876-522F-E69A-252D9CB0AD82}"/>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1" name="Group 202">
                    <a:extLst>
                      <a:ext uri="{FF2B5EF4-FFF2-40B4-BE49-F238E27FC236}">
                        <a16:creationId xmlns:a16="http://schemas.microsoft.com/office/drawing/2014/main" id="{0A8BF373-BB42-6D0C-335B-7C6BF2BDF9C9}"/>
                      </a:ext>
                    </a:extLst>
                  </p:cNvPr>
                  <p:cNvGrpSpPr/>
                  <p:nvPr/>
                </p:nvGrpSpPr>
                <p:grpSpPr>
                  <a:xfrm>
                    <a:off x="6400800" y="3962400"/>
                    <a:ext cx="1676400" cy="2057400"/>
                    <a:chOff x="1371600" y="3962400"/>
                    <a:chExt cx="1676400" cy="2057400"/>
                  </a:xfrm>
                </p:grpSpPr>
                <p:sp>
                  <p:nvSpPr>
                    <p:cNvPr id="272" name="Right Arrow Callout 47">
                      <a:extLst>
                        <a:ext uri="{FF2B5EF4-FFF2-40B4-BE49-F238E27FC236}">
                          <a16:creationId xmlns:a16="http://schemas.microsoft.com/office/drawing/2014/main" id="{FE14581B-A768-36D4-91BE-BFC1180AD110}"/>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Quad Arrow 48">
                      <a:extLst>
                        <a:ext uri="{FF2B5EF4-FFF2-40B4-BE49-F238E27FC236}">
                          <a16:creationId xmlns:a16="http://schemas.microsoft.com/office/drawing/2014/main" id="{E679D8DA-2F17-BC1B-96DC-35563CBFE466}"/>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5" name="Cloud 264">
                  <a:extLst>
                    <a:ext uri="{FF2B5EF4-FFF2-40B4-BE49-F238E27FC236}">
                      <a16:creationId xmlns:a16="http://schemas.microsoft.com/office/drawing/2014/main" id="{11431774-4B75-199F-6A44-4ACE38A946EC}"/>
                    </a:ext>
                  </a:extLst>
                </p:cNvPr>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Flowchart: Delay 265">
                  <a:extLst>
                    <a:ext uri="{FF2B5EF4-FFF2-40B4-BE49-F238E27FC236}">
                      <a16:creationId xmlns:a16="http://schemas.microsoft.com/office/drawing/2014/main" id="{3F320454-4BA1-E9FB-2034-95670764032D}"/>
                    </a:ext>
                  </a:extLst>
                </p:cNvPr>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a:extLst>
                    <a:ext uri="{FF2B5EF4-FFF2-40B4-BE49-F238E27FC236}">
                      <a16:creationId xmlns:a16="http://schemas.microsoft.com/office/drawing/2014/main" id="{B1377C22-AF68-CFF3-6057-FF5DC21C1DC3}"/>
                    </a:ext>
                  </a:extLst>
                </p:cNvPr>
                <p:cNvSpPr/>
                <p:nvPr/>
              </p:nvSpPr>
              <p:spPr>
                <a:xfrm>
                  <a:off x="5628870" y="1818089"/>
                  <a:ext cx="294451" cy="1994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3470FC73-F003-70F7-60D3-F0FD07AB033C}"/>
                  </a:ext>
                </a:extLst>
              </p:cNvPr>
              <p:cNvGrpSpPr/>
              <p:nvPr/>
            </p:nvGrpSpPr>
            <p:grpSpPr>
              <a:xfrm rot="1939263">
                <a:off x="1761896" y="4237777"/>
                <a:ext cx="284190" cy="940806"/>
                <a:chOff x="1143000" y="2209800"/>
                <a:chExt cx="960933" cy="2270330"/>
              </a:xfrm>
            </p:grpSpPr>
            <p:grpSp>
              <p:nvGrpSpPr>
                <p:cNvPr id="10" name="Group 9">
                  <a:extLst>
                    <a:ext uri="{FF2B5EF4-FFF2-40B4-BE49-F238E27FC236}">
                      <a16:creationId xmlns:a16="http://schemas.microsoft.com/office/drawing/2014/main" id="{A3D8F5B8-4E9E-C78F-2A9E-E78050DD99F9}"/>
                    </a:ext>
                  </a:extLst>
                </p:cNvPr>
                <p:cNvGrpSpPr/>
                <p:nvPr/>
              </p:nvGrpSpPr>
              <p:grpSpPr>
                <a:xfrm>
                  <a:off x="1143000" y="2209800"/>
                  <a:ext cx="511971" cy="2251795"/>
                  <a:chOff x="609599" y="833642"/>
                  <a:chExt cx="1236146" cy="5436927"/>
                </a:xfrm>
              </p:grpSpPr>
              <p:grpSp>
                <p:nvGrpSpPr>
                  <p:cNvPr id="19" name="Group 11">
                    <a:extLst>
                      <a:ext uri="{FF2B5EF4-FFF2-40B4-BE49-F238E27FC236}">
                        <a16:creationId xmlns:a16="http://schemas.microsoft.com/office/drawing/2014/main" id="{527EBF4A-8167-FB5C-7D7E-A1C51CF06F9E}"/>
                      </a:ext>
                    </a:extLst>
                  </p:cNvPr>
                  <p:cNvGrpSpPr/>
                  <p:nvPr/>
                </p:nvGrpSpPr>
                <p:grpSpPr>
                  <a:xfrm rot="10800000">
                    <a:off x="939238" y="4923502"/>
                    <a:ext cx="621450" cy="1347067"/>
                    <a:chOff x="7010400" y="381000"/>
                    <a:chExt cx="762000" cy="2033666"/>
                  </a:xfrm>
                </p:grpSpPr>
                <p:sp>
                  <p:nvSpPr>
                    <p:cNvPr id="24" name="Rounded Rectangle 321">
                      <a:extLst>
                        <a:ext uri="{FF2B5EF4-FFF2-40B4-BE49-F238E27FC236}">
                          <a16:creationId xmlns:a16="http://schemas.microsoft.com/office/drawing/2014/main" id="{2CF27A1F-F2C5-2C8D-CDC1-CBF438305930}"/>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7B91F03-CF8D-8C4D-1EC2-25E8D105C94E}"/>
                        </a:ext>
                      </a:extLst>
                    </p:cNvPr>
                    <p:cNvSpPr/>
                    <p:nvPr/>
                  </p:nvSpPr>
                  <p:spPr>
                    <a:xfrm>
                      <a:off x="7010400" y="381000"/>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Can 1">
                    <a:extLst>
                      <a:ext uri="{FF2B5EF4-FFF2-40B4-BE49-F238E27FC236}">
                        <a16:creationId xmlns:a16="http://schemas.microsoft.com/office/drawing/2014/main" id="{381D602F-1881-D486-B803-C584B2631165}"/>
                      </a:ext>
                    </a:extLst>
                  </p:cNvPr>
                  <p:cNvSpPr/>
                  <p:nvPr/>
                </p:nvSpPr>
                <p:spPr>
                  <a:xfrm>
                    <a:off x="609599" y="1643059"/>
                    <a:ext cx="1236146" cy="3840519"/>
                  </a:xfrm>
                  <a:prstGeom prst="can">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C3BA0206-FFEB-60B6-2548-D1F1842BC068}"/>
                      </a:ext>
                    </a:extLst>
                  </p:cNvPr>
                  <p:cNvGrpSpPr/>
                  <p:nvPr/>
                </p:nvGrpSpPr>
                <p:grpSpPr>
                  <a:xfrm>
                    <a:off x="899460" y="833642"/>
                    <a:ext cx="621450" cy="986197"/>
                    <a:chOff x="7031201" y="834275"/>
                    <a:chExt cx="762000" cy="1488861"/>
                  </a:xfrm>
                </p:grpSpPr>
                <p:sp>
                  <p:nvSpPr>
                    <p:cNvPr id="22" name="Rounded Rectangle 319">
                      <a:extLst>
                        <a:ext uri="{FF2B5EF4-FFF2-40B4-BE49-F238E27FC236}">
                          <a16:creationId xmlns:a16="http://schemas.microsoft.com/office/drawing/2014/main" id="{A8FE5383-26DC-B984-06DC-6FE2DED8DB94}"/>
                        </a:ext>
                      </a:extLst>
                    </p:cNvPr>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5">
                      <a:extLst>
                        <a:ext uri="{FF2B5EF4-FFF2-40B4-BE49-F238E27FC236}">
                          <a16:creationId xmlns:a16="http://schemas.microsoft.com/office/drawing/2014/main" id="{E119911D-23C8-C86A-6131-120928C56516}"/>
                        </a:ext>
                      </a:extLst>
                    </p:cNvPr>
                    <p:cNvSpPr/>
                    <p:nvPr/>
                  </p:nvSpPr>
                  <p:spPr>
                    <a:xfrm>
                      <a:off x="7031201" y="834275"/>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 10">
                  <a:extLst>
                    <a:ext uri="{FF2B5EF4-FFF2-40B4-BE49-F238E27FC236}">
                      <a16:creationId xmlns:a16="http://schemas.microsoft.com/office/drawing/2014/main" id="{C193A39C-3A05-BD35-DDCA-3C92C2A8DC1C}"/>
                    </a:ext>
                  </a:extLst>
                </p:cNvPr>
                <p:cNvGrpSpPr/>
                <p:nvPr/>
              </p:nvGrpSpPr>
              <p:grpSpPr>
                <a:xfrm>
                  <a:off x="1591962" y="2228335"/>
                  <a:ext cx="511971" cy="2251795"/>
                  <a:chOff x="609599" y="833642"/>
                  <a:chExt cx="1236146" cy="5436927"/>
                </a:xfrm>
              </p:grpSpPr>
              <p:grpSp>
                <p:nvGrpSpPr>
                  <p:cNvPr id="12" name="Group 11">
                    <a:extLst>
                      <a:ext uri="{FF2B5EF4-FFF2-40B4-BE49-F238E27FC236}">
                        <a16:creationId xmlns:a16="http://schemas.microsoft.com/office/drawing/2014/main" id="{9FD8914D-9591-8700-38CE-09F57300A628}"/>
                      </a:ext>
                    </a:extLst>
                  </p:cNvPr>
                  <p:cNvGrpSpPr/>
                  <p:nvPr/>
                </p:nvGrpSpPr>
                <p:grpSpPr>
                  <a:xfrm rot="10800000">
                    <a:off x="939238" y="4923502"/>
                    <a:ext cx="621450" cy="1347067"/>
                    <a:chOff x="7010400" y="381000"/>
                    <a:chExt cx="762000" cy="2033666"/>
                  </a:xfrm>
                </p:grpSpPr>
                <p:sp>
                  <p:nvSpPr>
                    <p:cNvPr id="17" name="Rounded Rectangle 314">
                      <a:extLst>
                        <a:ext uri="{FF2B5EF4-FFF2-40B4-BE49-F238E27FC236}">
                          <a16:creationId xmlns:a16="http://schemas.microsoft.com/office/drawing/2014/main" id="{A245BDF4-12DC-80E4-5486-4434B24F1AAB}"/>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6EDC363-AF49-9195-F8B2-D6271AC4A4D0}"/>
                        </a:ext>
                      </a:extLst>
                    </p:cNvPr>
                    <p:cNvSpPr/>
                    <p:nvPr/>
                  </p:nvSpPr>
                  <p:spPr>
                    <a:xfrm>
                      <a:off x="7010400" y="381000"/>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Can 1">
                    <a:extLst>
                      <a:ext uri="{FF2B5EF4-FFF2-40B4-BE49-F238E27FC236}">
                        <a16:creationId xmlns:a16="http://schemas.microsoft.com/office/drawing/2014/main" id="{ADB01B77-75F1-1048-8D90-BFE377AEDC65}"/>
                      </a:ext>
                    </a:extLst>
                  </p:cNvPr>
                  <p:cNvSpPr/>
                  <p:nvPr/>
                </p:nvSpPr>
                <p:spPr>
                  <a:xfrm>
                    <a:off x="609599" y="1643059"/>
                    <a:ext cx="1236146" cy="3840519"/>
                  </a:xfrm>
                  <a:prstGeom prst="can">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83">
                    <a:extLst>
                      <a:ext uri="{FF2B5EF4-FFF2-40B4-BE49-F238E27FC236}">
                        <a16:creationId xmlns:a16="http://schemas.microsoft.com/office/drawing/2014/main" id="{E36D1868-5E09-3C1A-D2A2-82985F243A5A}"/>
                      </a:ext>
                    </a:extLst>
                  </p:cNvPr>
                  <p:cNvGrpSpPr/>
                  <p:nvPr/>
                </p:nvGrpSpPr>
                <p:grpSpPr>
                  <a:xfrm>
                    <a:off x="899460" y="833642"/>
                    <a:ext cx="621450" cy="986197"/>
                    <a:chOff x="7031201" y="834275"/>
                    <a:chExt cx="762000" cy="1488861"/>
                  </a:xfrm>
                </p:grpSpPr>
                <p:sp>
                  <p:nvSpPr>
                    <p:cNvPr id="15" name="Rounded Rectangle 312">
                      <a:extLst>
                        <a:ext uri="{FF2B5EF4-FFF2-40B4-BE49-F238E27FC236}">
                          <a16:creationId xmlns:a16="http://schemas.microsoft.com/office/drawing/2014/main" id="{178B8453-9AF1-FD83-5020-049B79EFB8D7}"/>
                        </a:ext>
                      </a:extLst>
                    </p:cNvPr>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5">
                      <a:extLst>
                        <a:ext uri="{FF2B5EF4-FFF2-40B4-BE49-F238E27FC236}">
                          <a16:creationId xmlns:a16="http://schemas.microsoft.com/office/drawing/2014/main" id="{D4F22C04-9975-7922-FDBF-532B332029FB}"/>
                        </a:ext>
                      </a:extLst>
                    </p:cNvPr>
                    <p:cNvSpPr/>
                    <p:nvPr/>
                  </p:nvSpPr>
                  <p:spPr>
                    <a:xfrm>
                      <a:off x="7031201" y="834275"/>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9" name="Oval 8">
                <a:extLst>
                  <a:ext uri="{FF2B5EF4-FFF2-40B4-BE49-F238E27FC236}">
                    <a16:creationId xmlns:a16="http://schemas.microsoft.com/office/drawing/2014/main" id="{FA94CE1C-FB81-5BE1-C318-9FAB644D38B8}"/>
                  </a:ext>
                </a:extLst>
              </p:cNvPr>
              <p:cNvSpPr/>
              <p:nvPr/>
            </p:nvSpPr>
            <p:spPr>
              <a:xfrm>
                <a:off x="1919334" y="4697118"/>
                <a:ext cx="147873" cy="1795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342" name="Group 6341">
            <a:extLst>
              <a:ext uri="{FF2B5EF4-FFF2-40B4-BE49-F238E27FC236}">
                <a16:creationId xmlns:a16="http://schemas.microsoft.com/office/drawing/2014/main" id="{099AC378-7C7F-9ACA-B187-5264C8D3A995}"/>
              </a:ext>
            </a:extLst>
          </p:cNvPr>
          <p:cNvGrpSpPr/>
          <p:nvPr/>
        </p:nvGrpSpPr>
        <p:grpSpPr>
          <a:xfrm>
            <a:off x="3345207" y="2686212"/>
            <a:ext cx="1325255" cy="3042226"/>
            <a:chOff x="2438400" y="618365"/>
            <a:chExt cx="2286586" cy="5249035"/>
          </a:xfrm>
        </p:grpSpPr>
        <p:sp>
          <p:nvSpPr>
            <p:cNvPr id="6343" name="Round Diagonal Corner Rectangle 266">
              <a:extLst>
                <a:ext uri="{FF2B5EF4-FFF2-40B4-BE49-F238E27FC236}">
                  <a16:creationId xmlns:a16="http://schemas.microsoft.com/office/drawing/2014/main" id="{9B07EDC5-3579-0DD6-6BE8-177EB246BD02}"/>
                </a:ext>
              </a:extLst>
            </p:cNvPr>
            <p:cNvSpPr/>
            <p:nvPr/>
          </p:nvSpPr>
          <p:spPr>
            <a:xfrm rot="6243236" flipH="1" flipV="1">
              <a:off x="2413791" y="1488815"/>
              <a:ext cx="1341226" cy="467456"/>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4" name="Round Diagonal Corner Rectangle 265">
              <a:extLst>
                <a:ext uri="{FF2B5EF4-FFF2-40B4-BE49-F238E27FC236}">
                  <a16:creationId xmlns:a16="http://schemas.microsoft.com/office/drawing/2014/main" id="{76E5F9F0-C7B6-56C8-DE1A-F6491DE82A22}"/>
                </a:ext>
              </a:extLst>
            </p:cNvPr>
            <p:cNvSpPr/>
            <p:nvPr/>
          </p:nvSpPr>
          <p:spPr>
            <a:xfrm rot="15759005" flipV="1">
              <a:off x="3479056" y="1477128"/>
              <a:ext cx="1317475" cy="401618"/>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45" name="Group 47">
              <a:extLst>
                <a:ext uri="{FF2B5EF4-FFF2-40B4-BE49-F238E27FC236}">
                  <a16:creationId xmlns:a16="http://schemas.microsoft.com/office/drawing/2014/main" id="{F3FA8FB2-949A-D10D-91F6-093F01CA9346}"/>
                </a:ext>
              </a:extLst>
            </p:cNvPr>
            <p:cNvGrpSpPr/>
            <p:nvPr/>
          </p:nvGrpSpPr>
          <p:grpSpPr>
            <a:xfrm>
              <a:off x="3471131" y="5233160"/>
              <a:ext cx="501493" cy="634240"/>
              <a:chOff x="6106804" y="4039302"/>
              <a:chExt cx="666047" cy="774146"/>
            </a:xfrm>
          </p:grpSpPr>
          <p:sp>
            <p:nvSpPr>
              <p:cNvPr id="6407" name="Oval 6406">
                <a:extLst>
                  <a:ext uri="{FF2B5EF4-FFF2-40B4-BE49-F238E27FC236}">
                    <a16:creationId xmlns:a16="http://schemas.microsoft.com/office/drawing/2014/main" id="{1F49075B-FFC0-5B2A-6261-B734BF0182AD}"/>
                  </a:ext>
                </a:extLst>
              </p:cNvPr>
              <p:cNvSpPr/>
              <p:nvPr/>
            </p:nvSpPr>
            <p:spPr>
              <a:xfrm rot="20163506">
                <a:off x="6229710" y="4039302"/>
                <a:ext cx="543141" cy="774146"/>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8" name="Oval 6407">
                <a:extLst>
                  <a:ext uri="{FF2B5EF4-FFF2-40B4-BE49-F238E27FC236}">
                    <a16:creationId xmlns:a16="http://schemas.microsoft.com/office/drawing/2014/main" id="{2BD8CFA8-6CD3-8B92-C46D-86946C3AE871}"/>
                  </a:ext>
                </a:extLst>
              </p:cNvPr>
              <p:cNvSpPr/>
              <p:nvPr/>
            </p:nvSpPr>
            <p:spPr>
              <a:xfrm rot="20163506">
                <a:off x="6387712" y="4392141"/>
                <a:ext cx="362627" cy="315996"/>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9" name="Oval 6408">
                <a:extLst>
                  <a:ext uri="{FF2B5EF4-FFF2-40B4-BE49-F238E27FC236}">
                    <a16:creationId xmlns:a16="http://schemas.microsoft.com/office/drawing/2014/main" id="{A9817360-EEE3-5A96-2F10-17E075C3D5A8}"/>
                  </a:ext>
                </a:extLst>
              </p:cNvPr>
              <p:cNvSpPr/>
              <p:nvPr/>
            </p:nvSpPr>
            <p:spPr>
              <a:xfrm rot="20163506">
                <a:off x="6106804" y="4062465"/>
                <a:ext cx="528885" cy="284304"/>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46" name="Group 47">
              <a:extLst>
                <a:ext uri="{FF2B5EF4-FFF2-40B4-BE49-F238E27FC236}">
                  <a16:creationId xmlns:a16="http://schemas.microsoft.com/office/drawing/2014/main" id="{C8DDBC9C-B82A-13BB-3FCA-F385F65D4DC5}"/>
                </a:ext>
              </a:extLst>
            </p:cNvPr>
            <p:cNvGrpSpPr/>
            <p:nvPr/>
          </p:nvGrpSpPr>
          <p:grpSpPr>
            <a:xfrm rot="2613352">
              <a:off x="3086557" y="5132460"/>
              <a:ext cx="501493" cy="634240"/>
              <a:chOff x="6106804" y="4039302"/>
              <a:chExt cx="666047" cy="774146"/>
            </a:xfrm>
          </p:grpSpPr>
          <p:sp>
            <p:nvSpPr>
              <p:cNvPr id="6404" name="Oval 6403">
                <a:extLst>
                  <a:ext uri="{FF2B5EF4-FFF2-40B4-BE49-F238E27FC236}">
                    <a16:creationId xmlns:a16="http://schemas.microsoft.com/office/drawing/2014/main" id="{ED41DAC8-32C5-3D9A-EB7F-B92996BAB09F}"/>
                  </a:ext>
                </a:extLst>
              </p:cNvPr>
              <p:cNvSpPr/>
              <p:nvPr/>
            </p:nvSpPr>
            <p:spPr>
              <a:xfrm rot="20163506">
                <a:off x="6229710" y="4039302"/>
                <a:ext cx="543141" cy="774146"/>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5" name="Oval 6404">
                <a:extLst>
                  <a:ext uri="{FF2B5EF4-FFF2-40B4-BE49-F238E27FC236}">
                    <a16:creationId xmlns:a16="http://schemas.microsoft.com/office/drawing/2014/main" id="{BCF71261-4AFB-D6BB-A4F2-BE52FC578B51}"/>
                  </a:ext>
                </a:extLst>
              </p:cNvPr>
              <p:cNvSpPr/>
              <p:nvPr/>
            </p:nvSpPr>
            <p:spPr>
              <a:xfrm rot="20163506">
                <a:off x="6387712" y="4392141"/>
                <a:ext cx="362627" cy="315996"/>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6" name="Oval 6405">
                <a:extLst>
                  <a:ext uri="{FF2B5EF4-FFF2-40B4-BE49-F238E27FC236}">
                    <a16:creationId xmlns:a16="http://schemas.microsoft.com/office/drawing/2014/main" id="{05A751BC-A74D-1EA2-CD38-A058CCB7E4D3}"/>
                  </a:ext>
                </a:extLst>
              </p:cNvPr>
              <p:cNvSpPr/>
              <p:nvPr/>
            </p:nvSpPr>
            <p:spPr>
              <a:xfrm rot="20163506">
                <a:off x="6106804" y="4062465"/>
                <a:ext cx="528885" cy="284304"/>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47" name="Group 77">
              <a:extLst>
                <a:ext uri="{FF2B5EF4-FFF2-40B4-BE49-F238E27FC236}">
                  <a16:creationId xmlns:a16="http://schemas.microsoft.com/office/drawing/2014/main" id="{14D99877-3C23-29C6-34C4-8C664FB5B868}"/>
                </a:ext>
              </a:extLst>
            </p:cNvPr>
            <p:cNvGrpSpPr/>
            <p:nvPr/>
          </p:nvGrpSpPr>
          <p:grpSpPr>
            <a:xfrm>
              <a:off x="2438400" y="2059236"/>
              <a:ext cx="2286586" cy="3431088"/>
              <a:chOff x="3886200" y="1447800"/>
              <a:chExt cx="3036880" cy="4187946"/>
            </a:xfrm>
          </p:grpSpPr>
          <p:grpSp>
            <p:nvGrpSpPr>
              <p:cNvPr id="6392" name="Group 6391">
                <a:extLst>
                  <a:ext uri="{FF2B5EF4-FFF2-40B4-BE49-F238E27FC236}">
                    <a16:creationId xmlns:a16="http://schemas.microsoft.com/office/drawing/2014/main" id="{4DEA2CCF-6E17-2C07-AC80-05BE9250DC60}"/>
                  </a:ext>
                </a:extLst>
              </p:cNvPr>
              <p:cNvGrpSpPr/>
              <p:nvPr/>
            </p:nvGrpSpPr>
            <p:grpSpPr>
              <a:xfrm>
                <a:off x="3886200" y="1447800"/>
                <a:ext cx="3036880" cy="4187946"/>
                <a:chOff x="4419600" y="2060454"/>
                <a:chExt cx="3036880" cy="4187946"/>
              </a:xfrm>
            </p:grpSpPr>
            <p:sp>
              <p:nvSpPr>
                <p:cNvPr id="6395" name="Oval 6394">
                  <a:extLst>
                    <a:ext uri="{FF2B5EF4-FFF2-40B4-BE49-F238E27FC236}">
                      <a16:creationId xmlns:a16="http://schemas.microsoft.com/office/drawing/2014/main" id="{A738A3DD-116E-142B-4306-85F37DBAC800}"/>
                    </a:ext>
                  </a:extLst>
                </p:cNvPr>
                <p:cNvSpPr/>
                <p:nvPr/>
              </p:nvSpPr>
              <p:spPr>
                <a:xfrm rot="20216319">
                  <a:off x="6881857" y="3709053"/>
                  <a:ext cx="574623" cy="844447"/>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6" name="Oval 6395">
                  <a:extLst>
                    <a:ext uri="{FF2B5EF4-FFF2-40B4-BE49-F238E27FC236}">
                      <a16:creationId xmlns:a16="http://schemas.microsoft.com/office/drawing/2014/main" id="{146B1E3B-4D35-34F7-C3E0-1509E7290265}"/>
                    </a:ext>
                  </a:extLst>
                </p:cNvPr>
                <p:cNvSpPr/>
                <p:nvPr/>
              </p:nvSpPr>
              <p:spPr>
                <a:xfrm rot="1354115">
                  <a:off x="4419600" y="3736540"/>
                  <a:ext cx="574623" cy="844447"/>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7" name="Trapezoid 6396">
                  <a:extLst>
                    <a:ext uri="{FF2B5EF4-FFF2-40B4-BE49-F238E27FC236}">
                      <a16:creationId xmlns:a16="http://schemas.microsoft.com/office/drawing/2014/main" id="{189B8075-08F3-51C6-BDE9-DA7239FB3D29}"/>
                    </a:ext>
                  </a:extLst>
                </p:cNvPr>
                <p:cNvSpPr/>
                <p:nvPr/>
              </p:nvSpPr>
              <p:spPr>
                <a:xfrm rot="20102191">
                  <a:off x="6267526" y="2091421"/>
                  <a:ext cx="990600" cy="2115430"/>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8" name="Trapezoid 6397">
                  <a:extLst>
                    <a:ext uri="{FF2B5EF4-FFF2-40B4-BE49-F238E27FC236}">
                      <a16:creationId xmlns:a16="http://schemas.microsoft.com/office/drawing/2014/main" id="{1A783067-5EE4-89F2-B94B-2C83CDAD33A8}"/>
                    </a:ext>
                  </a:extLst>
                </p:cNvPr>
                <p:cNvSpPr/>
                <p:nvPr/>
              </p:nvSpPr>
              <p:spPr>
                <a:xfrm rot="1327004">
                  <a:off x="4648115" y="2060454"/>
                  <a:ext cx="990600" cy="2115430"/>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9" name="Trapezoid 6398">
                  <a:extLst>
                    <a:ext uri="{FF2B5EF4-FFF2-40B4-BE49-F238E27FC236}">
                      <a16:creationId xmlns:a16="http://schemas.microsoft.com/office/drawing/2014/main" id="{C701771B-97EA-A5B3-49C9-7434C339D984}"/>
                    </a:ext>
                  </a:extLst>
                </p:cNvPr>
                <p:cNvSpPr/>
                <p:nvPr/>
              </p:nvSpPr>
              <p:spPr>
                <a:xfrm>
                  <a:off x="4876800" y="2133600"/>
                  <a:ext cx="2133600" cy="4114800"/>
                </a:xfrm>
                <a:prstGeom prst="trapezoid">
                  <a:avLst/>
                </a:prstGeom>
                <a:solidFill>
                  <a:srgbClr val="D5CBB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0" name="Isosceles Triangle 6399">
                  <a:extLst>
                    <a:ext uri="{FF2B5EF4-FFF2-40B4-BE49-F238E27FC236}">
                      <a16:creationId xmlns:a16="http://schemas.microsoft.com/office/drawing/2014/main" id="{52A658C2-0CEF-4BC8-113D-C05A330801B4}"/>
                    </a:ext>
                  </a:extLst>
                </p:cNvPr>
                <p:cNvSpPr/>
                <p:nvPr/>
              </p:nvSpPr>
              <p:spPr>
                <a:xfrm rot="10800000">
                  <a:off x="5638800" y="2133600"/>
                  <a:ext cx="609600" cy="762000"/>
                </a:xfrm>
                <a:prstGeom prst="triangl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1" name="Rectangle 6400">
                  <a:extLst>
                    <a:ext uri="{FF2B5EF4-FFF2-40B4-BE49-F238E27FC236}">
                      <a16:creationId xmlns:a16="http://schemas.microsoft.com/office/drawing/2014/main" id="{CDFDC2AF-B04E-E3DA-8782-E5286E75F71C}"/>
                    </a:ext>
                  </a:extLst>
                </p:cNvPr>
                <p:cNvSpPr/>
                <p:nvPr/>
              </p:nvSpPr>
              <p:spPr>
                <a:xfrm>
                  <a:off x="5181600" y="4419600"/>
                  <a:ext cx="1524000" cy="228600"/>
                </a:xfrm>
                <a:prstGeom prst="rect">
                  <a:avLst/>
                </a:prstGeom>
                <a:solidFill>
                  <a:schemeClr val="bg2">
                    <a:lumMod val="1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2" name="Trapezoid 6401">
                  <a:extLst>
                    <a:ext uri="{FF2B5EF4-FFF2-40B4-BE49-F238E27FC236}">
                      <a16:creationId xmlns:a16="http://schemas.microsoft.com/office/drawing/2014/main" id="{3A9823AE-0CE0-2964-B364-EFE98CB67A08}"/>
                    </a:ext>
                  </a:extLst>
                </p:cNvPr>
                <p:cNvSpPr/>
                <p:nvPr/>
              </p:nvSpPr>
              <p:spPr>
                <a:xfrm rot="366654" flipH="1">
                  <a:off x="4940183" y="2083789"/>
                  <a:ext cx="706763" cy="3952346"/>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3" name="Trapezoid 6402">
                  <a:extLst>
                    <a:ext uri="{FF2B5EF4-FFF2-40B4-BE49-F238E27FC236}">
                      <a16:creationId xmlns:a16="http://schemas.microsoft.com/office/drawing/2014/main" id="{491DE3B1-39FF-BDD2-61D8-2F586EBB96A9}"/>
                    </a:ext>
                  </a:extLst>
                </p:cNvPr>
                <p:cNvSpPr/>
                <p:nvPr/>
              </p:nvSpPr>
              <p:spPr>
                <a:xfrm rot="21233346">
                  <a:off x="6229030" y="2067506"/>
                  <a:ext cx="706763" cy="3967808"/>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393" name="Oval 6392">
                <a:extLst>
                  <a:ext uri="{FF2B5EF4-FFF2-40B4-BE49-F238E27FC236}">
                    <a16:creationId xmlns:a16="http://schemas.microsoft.com/office/drawing/2014/main" id="{83BE41F9-042E-66BC-0682-64FABCBB79EB}"/>
                  </a:ext>
                </a:extLst>
              </p:cNvPr>
              <p:cNvSpPr/>
              <p:nvPr/>
            </p:nvSpPr>
            <p:spPr>
              <a:xfrm rot="662489">
                <a:off x="4497112" y="1621162"/>
                <a:ext cx="381000" cy="1677051"/>
              </a:xfrm>
              <a:prstGeom prst="ellipse">
                <a:avLst/>
              </a:prstGeom>
              <a:solidFill>
                <a:srgbClr val="B7A28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4" name="Oval 6393">
                <a:extLst>
                  <a:ext uri="{FF2B5EF4-FFF2-40B4-BE49-F238E27FC236}">
                    <a16:creationId xmlns:a16="http://schemas.microsoft.com/office/drawing/2014/main" id="{D1CAA49E-461E-E155-86C7-3A8427AF7A20}"/>
                  </a:ext>
                </a:extLst>
              </p:cNvPr>
              <p:cNvSpPr/>
              <p:nvPr/>
            </p:nvSpPr>
            <p:spPr>
              <a:xfrm rot="20760750">
                <a:off x="5888734" y="1668594"/>
                <a:ext cx="381000" cy="1700366"/>
              </a:xfrm>
              <a:prstGeom prst="ellipse">
                <a:avLst/>
              </a:prstGeom>
              <a:solidFill>
                <a:srgbClr val="B7A28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48" name="Group 67">
              <a:extLst>
                <a:ext uri="{FF2B5EF4-FFF2-40B4-BE49-F238E27FC236}">
                  <a16:creationId xmlns:a16="http://schemas.microsoft.com/office/drawing/2014/main" id="{DE59A621-DB98-6F6C-985B-E2768876C347}"/>
                </a:ext>
              </a:extLst>
            </p:cNvPr>
            <p:cNvGrpSpPr/>
            <p:nvPr/>
          </p:nvGrpSpPr>
          <p:grpSpPr>
            <a:xfrm rot="3964948">
              <a:off x="3047837" y="2527156"/>
              <a:ext cx="846586" cy="157044"/>
              <a:chOff x="6764312" y="5017957"/>
              <a:chExt cx="3174167" cy="544643"/>
            </a:xfrm>
          </p:grpSpPr>
          <p:sp>
            <p:nvSpPr>
              <p:cNvPr id="6383" name="Rounded Rectangle 68">
                <a:extLst>
                  <a:ext uri="{FF2B5EF4-FFF2-40B4-BE49-F238E27FC236}">
                    <a16:creationId xmlns:a16="http://schemas.microsoft.com/office/drawing/2014/main" id="{C999C58F-B99F-3D97-FAFF-E7C22681FA14}"/>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84" name="Group 115">
                <a:extLst>
                  <a:ext uri="{FF2B5EF4-FFF2-40B4-BE49-F238E27FC236}">
                    <a16:creationId xmlns:a16="http://schemas.microsoft.com/office/drawing/2014/main" id="{BA876B1A-7E67-DA91-7917-142C488790C0}"/>
                  </a:ext>
                </a:extLst>
              </p:cNvPr>
              <p:cNvGrpSpPr/>
              <p:nvPr/>
            </p:nvGrpSpPr>
            <p:grpSpPr>
              <a:xfrm>
                <a:off x="6764312" y="5017957"/>
                <a:ext cx="3174167" cy="543394"/>
                <a:chOff x="4419600" y="6019800"/>
                <a:chExt cx="4553263" cy="718278"/>
              </a:xfrm>
            </p:grpSpPr>
            <p:sp>
              <p:nvSpPr>
                <p:cNvPr id="6385" name="Multiply 70">
                  <a:extLst>
                    <a:ext uri="{FF2B5EF4-FFF2-40B4-BE49-F238E27FC236}">
                      <a16:creationId xmlns:a16="http://schemas.microsoft.com/office/drawing/2014/main" id="{1F69823D-DDAB-FCF6-CB16-8C172B1F9696}"/>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6" name="Multiply 71">
                  <a:extLst>
                    <a:ext uri="{FF2B5EF4-FFF2-40B4-BE49-F238E27FC236}">
                      <a16:creationId xmlns:a16="http://schemas.microsoft.com/office/drawing/2014/main" id="{84A6E6CE-B82E-F8DD-5A20-2D2B4CB805DF}"/>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7" name="Diamond 6386">
                  <a:extLst>
                    <a:ext uri="{FF2B5EF4-FFF2-40B4-BE49-F238E27FC236}">
                      <a16:creationId xmlns:a16="http://schemas.microsoft.com/office/drawing/2014/main" id="{D38433F9-8F7E-376A-9647-2B0819D9DA90}"/>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8" name="Diamond 6387">
                  <a:extLst>
                    <a:ext uri="{FF2B5EF4-FFF2-40B4-BE49-F238E27FC236}">
                      <a16:creationId xmlns:a16="http://schemas.microsoft.com/office/drawing/2014/main" id="{0D77FE70-42FF-059D-8447-230A3C58E40B}"/>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9" name="Multiply 74">
                  <a:extLst>
                    <a:ext uri="{FF2B5EF4-FFF2-40B4-BE49-F238E27FC236}">
                      <a16:creationId xmlns:a16="http://schemas.microsoft.com/office/drawing/2014/main" id="{B6751B9C-D00E-2F73-1487-12D0D53A00A3}"/>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0" name="Diamond 6389">
                  <a:extLst>
                    <a:ext uri="{FF2B5EF4-FFF2-40B4-BE49-F238E27FC236}">
                      <a16:creationId xmlns:a16="http://schemas.microsoft.com/office/drawing/2014/main" id="{70E129B3-2126-3809-68C3-570A7A240FCF}"/>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1" name="Multiply 76">
                  <a:extLst>
                    <a:ext uri="{FF2B5EF4-FFF2-40B4-BE49-F238E27FC236}">
                      <a16:creationId xmlns:a16="http://schemas.microsoft.com/office/drawing/2014/main" id="{8B3DAD13-30CA-9E26-2F20-5D808FE7DC69}"/>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349" name="Oval 6348">
              <a:extLst>
                <a:ext uri="{FF2B5EF4-FFF2-40B4-BE49-F238E27FC236}">
                  <a16:creationId xmlns:a16="http://schemas.microsoft.com/office/drawing/2014/main" id="{3AFD301E-804A-BD56-E230-51726C7595AE}"/>
                </a:ext>
              </a:extLst>
            </p:cNvPr>
            <p:cNvSpPr/>
            <p:nvPr/>
          </p:nvSpPr>
          <p:spPr>
            <a:xfrm>
              <a:off x="3069514" y="685800"/>
              <a:ext cx="1032731" cy="1623152"/>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0" name="Round Diagonal Corner Rectangle 82">
              <a:extLst>
                <a:ext uri="{FF2B5EF4-FFF2-40B4-BE49-F238E27FC236}">
                  <a16:creationId xmlns:a16="http://schemas.microsoft.com/office/drawing/2014/main" id="{1977F78E-3EDF-E25A-2157-84B3D080F0AD}"/>
                </a:ext>
              </a:extLst>
            </p:cNvPr>
            <p:cNvSpPr/>
            <p:nvPr/>
          </p:nvSpPr>
          <p:spPr>
            <a:xfrm rot="21077723">
              <a:off x="3103774" y="873946"/>
              <a:ext cx="897967" cy="437002"/>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1" name="Flowchart: Delay 6350">
              <a:extLst>
                <a:ext uri="{FF2B5EF4-FFF2-40B4-BE49-F238E27FC236}">
                  <a16:creationId xmlns:a16="http://schemas.microsoft.com/office/drawing/2014/main" id="{A2B7B5E2-E0A7-EFE3-1F4B-78D2E15FA846}"/>
                </a:ext>
              </a:extLst>
            </p:cNvPr>
            <p:cNvSpPr/>
            <p:nvPr/>
          </p:nvSpPr>
          <p:spPr>
            <a:xfrm rot="16200000">
              <a:off x="3396747" y="128560"/>
              <a:ext cx="374573" cy="1354183"/>
            </a:xfrm>
            <a:prstGeom prst="flowChartDelay">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52" name="Group 84">
              <a:extLst>
                <a:ext uri="{FF2B5EF4-FFF2-40B4-BE49-F238E27FC236}">
                  <a16:creationId xmlns:a16="http://schemas.microsoft.com/office/drawing/2014/main" id="{91C5A0CA-6D44-5749-96B8-F914646D3B18}"/>
                </a:ext>
              </a:extLst>
            </p:cNvPr>
            <p:cNvGrpSpPr/>
            <p:nvPr/>
          </p:nvGrpSpPr>
          <p:grpSpPr>
            <a:xfrm rot="17635052" flipH="1">
              <a:off x="3277333" y="2527157"/>
              <a:ext cx="846586" cy="157044"/>
              <a:chOff x="6764312" y="5017957"/>
              <a:chExt cx="3174167" cy="544643"/>
            </a:xfrm>
          </p:grpSpPr>
          <p:sp>
            <p:nvSpPr>
              <p:cNvPr id="6374" name="Rounded Rectangle 85">
                <a:extLst>
                  <a:ext uri="{FF2B5EF4-FFF2-40B4-BE49-F238E27FC236}">
                    <a16:creationId xmlns:a16="http://schemas.microsoft.com/office/drawing/2014/main" id="{09B5C9BC-31B4-97A1-87AC-018029E393BB}"/>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75" name="Group 115">
                <a:extLst>
                  <a:ext uri="{FF2B5EF4-FFF2-40B4-BE49-F238E27FC236}">
                    <a16:creationId xmlns:a16="http://schemas.microsoft.com/office/drawing/2014/main" id="{BEFAC4F1-EBD3-0C3C-D0B2-B3D3E4D44D60}"/>
                  </a:ext>
                </a:extLst>
              </p:cNvPr>
              <p:cNvGrpSpPr/>
              <p:nvPr/>
            </p:nvGrpSpPr>
            <p:grpSpPr>
              <a:xfrm>
                <a:off x="6764312" y="5017957"/>
                <a:ext cx="3174167" cy="543394"/>
                <a:chOff x="4419600" y="6019800"/>
                <a:chExt cx="4553263" cy="718278"/>
              </a:xfrm>
            </p:grpSpPr>
            <p:sp>
              <p:nvSpPr>
                <p:cNvPr id="6376" name="Multiply 87">
                  <a:extLst>
                    <a:ext uri="{FF2B5EF4-FFF2-40B4-BE49-F238E27FC236}">
                      <a16:creationId xmlns:a16="http://schemas.microsoft.com/office/drawing/2014/main" id="{A9343E89-738D-27C2-46BF-A290237C5F10}"/>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7" name="Multiply 88">
                  <a:extLst>
                    <a:ext uri="{FF2B5EF4-FFF2-40B4-BE49-F238E27FC236}">
                      <a16:creationId xmlns:a16="http://schemas.microsoft.com/office/drawing/2014/main" id="{37C18371-970D-32F7-6E2F-D6CDC39CF708}"/>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8" name="Diamond 6377">
                  <a:extLst>
                    <a:ext uri="{FF2B5EF4-FFF2-40B4-BE49-F238E27FC236}">
                      <a16:creationId xmlns:a16="http://schemas.microsoft.com/office/drawing/2014/main" id="{98F3B2E0-7905-2EC7-179C-28B1B7846DC1}"/>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9" name="Diamond 6378">
                  <a:extLst>
                    <a:ext uri="{FF2B5EF4-FFF2-40B4-BE49-F238E27FC236}">
                      <a16:creationId xmlns:a16="http://schemas.microsoft.com/office/drawing/2014/main" id="{71B4C7F9-C97C-2AE7-1E0E-58ACC35C22B5}"/>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0" name="Multiply 91">
                  <a:extLst>
                    <a:ext uri="{FF2B5EF4-FFF2-40B4-BE49-F238E27FC236}">
                      <a16:creationId xmlns:a16="http://schemas.microsoft.com/office/drawing/2014/main" id="{0A072D62-0480-B8B5-BDF3-7F465E17A09A}"/>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1" name="Diamond 6380">
                  <a:extLst>
                    <a:ext uri="{FF2B5EF4-FFF2-40B4-BE49-F238E27FC236}">
                      <a16:creationId xmlns:a16="http://schemas.microsoft.com/office/drawing/2014/main" id="{3D045B35-A6CE-1ED7-DB75-DEDB54F8FEBE}"/>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2" name="Multiply 93">
                  <a:extLst>
                    <a:ext uri="{FF2B5EF4-FFF2-40B4-BE49-F238E27FC236}">
                      <a16:creationId xmlns:a16="http://schemas.microsoft.com/office/drawing/2014/main" id="{1C64E4F3-CC1B-8266-2EF9-BBB194C5414C}"/>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353" name="Group 94">
              <a:extLst>
                <a:ext uri="{FF2B5EF4-FFF2-40B4-BE49-F238E27FC236}">
                  <a16:creationId xmlns:a16="http://schemas.microsoft.com/office/drawing/2014/main" id="{3CC23887-C0C3-8AF6-E1A3-2856DEC96608}"/>
                </a:ext>
              </a:extLst>
            </p:cNvPr>
            <p:cNvGrpSpPr/>
            <p:nvPr/>
          </p:nvGrpSpPr>
          <p:grpSpPr>
            <a:xfrm flipH="1">
              <a:off x="2725269" y="5305541"/>
              <a:ext cx="1764485" cy="211849"/>
              <a:chOff x="6764312" y="5017957"/>
              <a:chExt cx="3174167" cy="544643"/>
            </a:xfrm>
          </p:grpSpPr>
          <p:sp>
            <p:nvSpPr>
              <p:cNvPr id="6365" name="Rounded Rectangle 95">
                <a:extLst>
                  <a:ext uri="{FF2B5EF4-FFF2-40B4-BE49-F238E27FC236}">
                    <a16:creationId xmlns:a16="http://schemas.microsoft.com/office/drawing/2014/main" id="{2879836B-447D-C203-22BE-1D75213F2CE8}"/>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66" name="Group 115">
                <a:extLst>
                  <a:ext uri="{FF2B5EF4-FFF2-40B4-BE49-F238E27FC236}">
                    <a16:creationId xmlns:a16="http://schemas.microsoft.com/office/drawing/2014/main" id="{C82378F5-8959-F109-F86E-CCC36D7B9566}"/>
                  </a:ext>
                </a:extLst>
              </p:cNvPr>
              <p:cNvGrpSpPr/>
              <p:nvPr/>
            </p:nvGrpSpPr>
            <p:grpSpPr>
              <a:xfrm>
                <a:off x="6764312" y="5017957"/>
                <a:ext cx="3174167" cy="543394"/>
                <a:chOff x="4419600" y="6019800"/>
                <a:chExt cx="4553263" cy="718278"/>
              </a:xfrm>
            </p:grpSpPr>
            <p:sp>
              <p:nvSpPr>
                <p:cNvPr id="6367" name="Multiply 97">
                  <a:extLst>
                    <a:ext uri="{FF2B5EF4-FFF2-40B4-BE49-F238E27FC236}">
                      <a16:creationId xmlns:a16="http://schemas.microsoft.com/office/drawing/2014/main" id="{95C17182-A360-A96B-3E92-ADCEA8BBE14E}"/>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8" name="Multiply 98">
                  <a:extLst>
                    <a:ext uri="{FF2B5EF4-FFF2-40B4-BE49-F238E27FC236}">
                      <a16:creationId xmlns:a16="http://schemas.microsoft.com/office/drawing/2014/main" id="{1A6E989A-A7F8-4CFF-146C-1032FBD93071}"/>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9" name="Diamond 6368">
                  <a:extLst>
                    <a:ext uri="{FF2B5EF4-FFF2-40B4-BE49-F238E27FC236}">
                      <a16:creationId xmlns:a16="http://schemas.microsoft.com/office/drawing/2014/main" id="{8079A1D0-EE51-84CF-1675-37A1A1C06746}"/>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0" name="Diamond 6369">
                  <a:extLst>
                    <a:ext uri="{FF2B5EF4-FFF2-40B4-BE49-F238E27FC236}">
                      <a16:creationId xmlns:a16="http://schemas.microsoft.com/office/drawing/2014/main" id="{562D4F44-D844-4F5F-A3E6-141EA5863A2E}"/>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1" name="Multiply 101">
                  <a:extLst>
                    <a:ext uri="{FF2B5EF4-FFF2-40B4-BE49-F238E27FC236}">
                      <a16:creationId xmlns:a16="http://schemas.microsoft.com/office/drawing/2014/main" id="{3C1D3F45-1B92-5020-01EE-6700F6F4FE74}"/>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2" name="Diamond 6371">
                  <a:extLst>
                    <a:ext uri="{FF2B5EF4-FFF2-40B4-BE49-F238E27FC236}">
                      <a16:creationId xmlns:a16="http://schemas.microsoft.com/office/drawing/2014/main" id="{5C6E9FE0-3B83-173D-C510-1C1EDEFC0BC7}"/>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3" name="Multiply 103">
                  <a:extLst>
                    <a:ext uri="{FF2B5EF4-FFF2-40B4-BE49-F238E27FC236}">
                      <a16:creationId xmlns:a16="http://schemas.microsoft.com/office/drawing/2014/main" id="{FDA2265B-ACA2-6E93-C18A-7662AC31ED22}"/>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354" name="Rounded Rectangle 83">
              <a:extLst>
                <a:ext uri="{FF2B5EF4-FFF2-40B4-BE49-F238E27FC236}">
                  <a16:creationId xmlns:a16="http://schemas.microsoft.com/office/drawing/2014/main" id="{71233580-102C-0D7F-F539-828C0143A83A}"/>
                </a:ext>
              </a:extLst>
            </p:cNvPr>
            <p:cNvSpPr/>
            <p:nvPr/>
          </p:nvSpPr>
          <p:spPr>
            <a:xfrm>
              <a:off x="2862156" y="919233"/>
              <a:ext cx="1434349" cy="250702"/>
            </a:xfrm>
            <a:prstGeom prst="roundRect">
              <a:avLst>
                <a:gd name="adj" fmla="val 31968"/>
              </a:avLst>
            </a:prstGeom>
            <a:solidFill>
              <a:srgbClr val="D5CBB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55" name="Group 84">
              <a:extLst>
                <a:ext uri="{FF2B5EF4-FFF2-40B4-BE49-F238E27FC236}">
                  <a16:creationId xmlns:a16="http://schemas.microsoft.com/office/drawing/2014/main" id="{65CCB071-9023-E433-804B-A74A66533ADD}"/>
                </a:ext>
              </a:extLst>
            </p:cNvPr>
            <p:cNvGrpSpPr/>
            <p:nvPr/>
          </p:nvGrpSpPr>
          <p:grpSpPr>
            <a:xfrm flipH="1">
              <a:off x="2958376" y="971261"/>
              <a:ext cx="1241512" cy="164101"/>
              <a:chOff x="6764312" y="5017957"/>
              <a:chExt cx="3174167" cy="544643"/>
            </a:xfrm>
          </p:grpSpPr>
          <p:sp>
            <p:nvSpPr>
              <p:cNvPr id="6356" name="Rounded Rectangle 268">
                <a:extLst>
                  <a:ext uri="{FF2B5EF4-FFF2-40B4-BE49-F238E27FC236}">
                    <a16:creationId xmlns:a16="http://schemas.microsoft.com/office/drawing/2014/main" id="{780FA0CD-CC8B-7A41-4914-A2225B5D1601}"/>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57" name="Group 115">
                <a:extLst>
                  <a:ext uri="{FF2B5EF4-FFF2-40B4-BE49-F238E27FC236}">
                    <a16:creationId xmlns:a16="http://schemas.microsoft.com/office/drawing/2014/main" id="{7380B17E-BE75-4A98-224A-6F183FCDBDF4}"/>
                  </a:ext>
                </a:extLst>
              </p:cNvPr>
              <p:cNvGrpSpPr/>
              <p:nvPr/>
            </p:nvGrpSpPr>
            <p:grpSpPr>
              <a:xfrm>
                <a:off x="6764312" y="5017957"/>
                <a:ext cx="3174167" cy="543394"/>
                <a:chOff x="4419600" y="6019800"/>
                <a:chExt cx="4553263" cy="718278"/>
              </a:xfrm>
            </p:grpSpPr>
            <p:sp>
              <p:nvSpPr>
                <p:cNvPr id="6358" name="Multiply 270">
                  <a:extLst>
                    <a:ext uri="{FF2B5EF4-FFF2-40B4-BE49-F238E27FC236}">
                      <a16:creationId xmlns:a16="http://schemas.microsoft.com/office/drawing/2014/main" id="{2E00A1A3-C874-044F-572B-A5A5463CAF30}"/>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9" name="Multiply 271">
                  <a:extLst>
                    <a:ext uri="{FF2B5EF4-FFF2-40B4-BE49-F238E27FC236}">
                      <a16:creationId xmlns:a16="http://schemas.microsoft.com/office/drawing/2014/main" id="{F208C654-9C7E-8E44-C1A7-A8BA4A1869D3}"/>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0" name="Diamond 6359">
                  <a:extLst>
                    <a:ext uri="{FF2B5EF4-FFF2-40B4-BE49-F238E27FC236}">
                      <a16:creationId xmlns:a16="http://schemas.microsoft.com/office/drawing/2014/main" id="{2AA9F046-588A-5D89-7387-09FB92BE6FE2}"/>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1" name="Diamond 6360">
                  <a:extLst>
                    <a:ext uri="{FF2B5EF4-FFF2-40B4-BE49-F238E27FC236}">
                      <a16:creationId xmlns:a16="http://schemas.microsoft.com/office/drawing/2014/main" id="{ACC61FD2-6D57-B5F0-7C9C-0F418CC6C3C8}"/>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2" name="Multiply 274">
                  <a:extLst>
                    <a:ext uri="{FF2B5EF4-FFF2-40B4-BE49-F238E27FC236}">
                      <a16:creationId xmlns:a16="http://schemas.microsoft.com/office/drawing/2014/main" id="{26383103-988E-DA92-8368-D0C1538DEECA}"/>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3" name="Diamond 6362">
                  <a:extLst>
                    <a:ext uri="{FF2B5EF4-FFF2-40B4-BE49-F238E27FC236}">
                      <a16:creationId xmlns:a16="http://schemas.microsoft.com/office/drawing/2014/main" id="{EE9A6F7E-23D8-7E6F-749E-92DF2422171E}"/>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4" name="Multiply 276">
                  <a:extLst>
                    <a:ext uri="{FF2B5EF4-FFF2-40B4-BE49-F238E27FC236}">
                      <a16:creationId xmlns:a16="http://schemas.microsoft.com/office/drawing/2014/main" id="{E13DAD8A-844B-FFF7-CEDA-A91879055438}"/>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95823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Picture 296"/>
          <p:cNvPicPr>
            <a:picLocks noChangeAspect="1"/>
          </p:cNvPicPr>
          <p:nvPr/>
        </p:nvPicPr>
        <p:blipFill>
          <a:blip r:embed="rId2" cstate="print">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74" name="Rectangle 273"/>
          <p:cNvSpPr/>
          <p:nvPr/>
        </p:nvSpPr>
        <p:spPr>
          <a:xfrm>
            <a:off x="526759" y="811422"/>
            <a:ext cx="4055952" cy="1323439"/>
          </a:xfrm>
          <a:prstGeom prst="rect">
            <a:avLst/>
          </a:prstGeom>
        </p:spPr>
        <p:txBody>
          <a:bodyPr wrap="square">
            <a:spAutoFit/>
          </a:bodyPr>
          <a:lstStyle/>
          <a:p>
            <a:r>
              <a:rPr lang="en-US" sz="2000" dirty="0" err="1">
                <a:solidFill>
                  <a:schemeClr val="bg1"/>
                </a:solidFill>
              </a:rPr>
              <a:t>Sergius</a:t>
            </a:r>
            <a:r>
              <a:rPr lang="en-US" sz="2000" dirty="0">
                <a:solidFill>
                  <a:schemeClr val="bg1"/>
                </a:solidFill>
              </a:rPr>
              <a:t> Paulus, who was the Roman deputy of the country</a:t>
            </a:r>
          </a:p>
          <a:p>
            <a:endParaRPr lang="en-US" sz="2000" dirty="0">
              <a:solidFill>
                <a:schemeClr val="bg1"/>
              </a:solidFill>
            </a:endParaRPr>
          </a:p>
          <a:p>
            <a:r>
              <a:rPr lang="en-US" sz="2000" dirty="0">
                <a:solidFill>
                  <a:schemeClr val="bg1"/>
                </a:solidFill>
              </a:rPr>
              <a:t>“Desired to hear the word of God” </a:t>
            </a:r>
          </a:p>
        </p:txBody>
      </p:sp>
      <p:sp>
        <p:nvSpPr>
          <p:cNvPr id="538" name="TextBox 537"/>
          <p:cNvSpPr txBox="1"/>
          <p:nvPr/>
        </p:nvSpPr>
        <p:spPr>
          <a:xfrm>
            <a:off x="63374" y="0"/>
            <a:ext cx="8013826" cy="646331"/>
          </a:xfrm>
          <a:prstGeom prst="rect">
            <a:avLst/>
          </a:prstGeom>
          <a:noFill/>
        </p:spPr>
        <p:txBody>
          <a:bodyPr wrap="square" rtlCol="0">
            <a:spAutoFit/>
          </a:bodyPr>
          <a:lstStyle/>
          <a:p>
            <a:r>
              <a:rPr lang="en-US" sz="3600" dirty="0">
                <a:solidFill>
                  <a:schemeClr val="bg1"/>
                </a:solidFill>
              </a:rPr>
              <a:t>Finding </a:t>
            </a:r>
            <a:r>
              <a:rPr lang="en-US" sz="3600" dirty="0" err="1">
                <a:solidFill>
                  <a:schemeClr val="bg1"/>
                </a:solidFill>
              </a:rPr>
              <a:t>Sergius</a:t>
            </a:r>
            <a:r>
              <a:rPr lang="en-US" sz="3600" dirty="0">
                <a:solidFill>
                  <a:schemeClr val="bg1"/>
                </a:solidFill>
              </a:rPr>
              <a:t> Paulus </a:t>
            </a:r>
          </a:p>
        </p:txBody>
      </p:sp>
      <p:sp>
        <p:nvSpPr>
          <p:cNvPr id="3072" name="Rectangle 3071"/>
          <p:cNvSpPr/>
          <p:nvPr/>
        </p:nvSpPr>
        <p:spPr>
          <a:xfrm>
            <a:off x="6020554" y="2906659"/>
            <a:ext cx="3150604" cy="923330"/>
          </a:xfrm>
          <a:prstGeom prst="rect">
            <a:avLst/>
          </a:prstGeom>
        </p:spPr>
        <p:txBody>
          <a:bodyPr wrap="square">
            <a:spAutoFit/>
          </a:bodyPr>
          <a:lstStyle/>
          <a:p>
            <a:r>
              <a:rPr lang="en-US" dirty="0">
                <a:solidFill>
                  <a:schemeClr val="bg1"/>
                </a:solidFill>
              </a:rPr>
              <a:t>False Prophet--</a:t>
            </a:r>
            <a:r>
              <a:rPr lang="en-US" dirty="0" err="1">
                <a:solidFill>
                  <a:schemeClr val="bg1"/>
                </a:solidFill>
              </a:rPr>
              <a:t>Elymas</a:t>
            </a:r>
            <a:r>
              <a:rPr lang="en-US" dirty="0">
                <a:solidFill>
                  <a:schemeClr val="bg1"/>
                </a:solidFill>
              </a:rPr>
              <a:t> the sorcerer, seeks to turn away the faith of </a:t>
            </a:r>
            <a:r>
              <a:rPr lang="en-US" dirty="0" err="1">
                <a:solidFill>
                  <a:schemeClr val="bg1"/>
                </a:solidFill>
              </a:rPr>
              <a:t>Sergious</a:t>
            </a:r>
            <a:r>
              <a:rPr lang="en-US" dirty="0">
                <a:solidFill>
                  <a:schemeClr val="bg1"/>
                </a:solidFill>
              </a:rPr>
              <a:t> Paulus</a:t>
            </a:r>
          </a:p>
        </p:txBody>
      </p:sp>
      <p:sp>
        <p:nvSpPr>
          <p:cNvPr id="541" name="Rectangle 540"/>
          <p:cNvSpPr/>
          <p:nvPr/>
        </p:nvSpPr>
        <p:spPr>
          <a:xfrm>
            <a:off x="0" y="6488668"/>
            <a:ext cx="3340729" cy="369332"/>
          </a:xfrm>
          <a:prstGeom prst="rect">
            <a:avLst/>
          </a:prstGeom>
        </p:spPr>
        <p:txBody>
          <a:bodyPr wrap="square">
            <a:spAutoFit/>
          </a:bodyPr>
          <a:lstStyle/>
          <a:p>
            <a:r>
              <a:rPr lang="en-US" dirty="0">
                <a:solidFill>
                  <a:schemeClr val="bg1"/>
                </a:solidFill>
                <a:latin typeface="Calibri" panose="020F0502020204030204" pitchFamily="34" charset="0"/>
              </a:rPr>
              <a:t>Acts 13:7-11</a:t>
            </a:r>
            <a:endParaRPr lang="en-US" dirty="0">
              <a:solidFill>
                <a:schemeClr val="bg1"/>
              </a:solidFill>
            </a:endParaRPr>
          </a:p>
        </p:txBody>
      </p:sp>
      <p:pic>
        <p:nvPicPr>
          <p:cNvPr id="5122" name="Picture 2" descr="Image result for Sergius Paulu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608" b="16608"/>
          <a:stretch/>
        </p:blipFill>
        <p:spPr bwMode="auto">
          <a:xfrm>
            <a:off x="8039131" y="125239"/>
            <a:ext cx="3893336" cy="250026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142652" y="5640806"/>
            <a:ext cx="6485299" cy="646331"/>
          </a:xfrm>
          <a:prstGeom prst="rect">
            <a:avLst/>
          </a:prstGeom>
        </p:spPr>
        <p:txBody>
          <a:bodyPr wrap="square">
            <a:spAutoFit/>
          </a:bodyPr>
          <a:lstStyle/>
          <a:p>
            <a:r>
              <a:rPr lang="en-US" dirty="0">
                <a:solidFill>
                  <a:schemeClr val="bg1"/>
                </a:solidFill>
                <a:latin typeface="Calibri" panose="020F0502020204030204" pitchFamily="34" charset="0"/>
              </a:rPr>
              <a:t>Paul (Saul) used harsh words because </a:t>
            </a:r>
            <a:r>
              <a:rPr lang="en-US" dirty="0" err="1">
                <a:solidFill>
                  <a:schemeClr val="bg1"/>
                </a:solidFill>
                <a:latin typeface="Calibri" panose="020F0502020204030204" pitchFamily="34" charset="0"/>
              </a:rPr>
              <a:t>Elymas</a:t>
            </a:r>
            <a:r>
              <a:rPr lang="en-US" dirty="0">
                <a:solidFill>
                  <a:schemeClr val="bg1"/>
                </a:solidFill>
                <a:latin typeface="Calibri" panose="020F0502020204030204" pitchFamily="34" charset="0"/>
              </a:rPr>
              <a:t> was attempting to keep another person from receiving salvation.</a:t>
            </a:r>
            <a:endParaRPr lang="en-US" dirty="0">
              <a:solidFill>
                <a:schemeClr val="bg1"/>
              </a:solidFill>
            </a:endParaRPr>
          </a:p>
        </p:txBody>
      </p:sp>
      <p:sp>
        <p:nvSpPr>
          <p:cNvPr id="592" name="Rectangle 591"/>
          <p:cNvSpPr/>
          <p:nvPr/>
        </p:nvSpPr>
        <p:spPr>
          <a:xfrm>
            <a:off x="8700379" y="5956169"/>
            <a:ext cx="2768851" cy="646331"/>
          </a:xfrm>
          <a:prstGeom prst="rect">
            <a:avLst/>
          </a:prstGeom>
        </p:spPr>
        <p:txBody>
          <a:bodyPr wrap="square">
            <a:spAutoFit/>
          </a:bodyPr>
          <a:lstStyle/>
          <a:p>
            <a:pPr algn="ctr"/>
            <a:r>
              <a:rPr lang="en-US" dirty="0">
                <a:solidFill>
                  <a:schemeClr val="bg1"/>
                </a:solidFill>
                <a:latin typeface="Calibri" panose="020F0502020204030204" pitchFamily="34" charset="0"/>
              </a:rPr>
              <a:t>Saul cursed him with blindness</a:t>
            </a:r>
            <a:endParaRPr lang="en-US" dirty="0">
              <a:solidFill>
                <a:schemeClr val="bg1"/>
              </a:solidFill>
            </a:endParaRPr>
          </a:p>
        </p:txBody>
      </p:sp>
      <p:grpSp>
        <p:nvGrpSpPr>
          <p:cNvPr id="3" name="Group 2">
            <a:extLst>
              <a:ext uri="{FF2B5EF4-FFF2-40B4-BE49-F238E27FC236}">
                <a16:creationId xmlns:a16="http://schemas.microsoft.com/office/drawing/2014/main" id="{882C7054-27A9-E938-F711-04257395CE6A}"/>
              </a:ext>
            </a:extLst>
          </p:cNvPr>
          <p:cNvGrpSpPr/>
          <p:nvPr/>
        </p:nvGrpSpPr>
        <p:grpSpPr>
          <a:xfrm>
            <a:off x="854331" y="2551739"/>
            <a:ext cx="3224639" cy="3137744"/>
            <a:chOff x="440350" y="2667148"/>
            <a:chExt cx="3419563" cy="3327414"/>
          </a:xfrm>
        </p:grpSpPr>
        <p:grpSp>
          <p:nvGrpSpPr>
            <p:cNvPr id="4" name="Group 3">
              <a:extLst>
                <a:ext uri="{FF2B5EF4-FFF2-40B4-BE49-F238E27FC236}">
                  <a16:creationId xmlns:a16="http://schemas.microsoft.com/office/drawing/2014/main" id="{5CC382C6-2147-EE0B-72A0-369EEB15AD1E}"/>
                </a:ext>
              </a:extLst>
            </p:cNvPr>
            <p:cNvGrpSpPr/>
            <p:nvPr/>
          </p:nvGrpSpPr>
          <p:grpSpPr>
            <a:xfrm>
              <a:off x="2169331" y="2697614"/>
              <a:ext cx="1690582" cy="3296948"/>
              <a:chOff x="2719987" y="421811"/>
              <a:chExt cx="2264752" cy="4416684"/>
            </a:xfrm>
          </p:grpSpPr>
          <p:sp>
            <p:nvSpPr>
              <p:cNvPr id="3082" name="Cloud 3081">
                <a:extLst>
                  <a:ext uri="{FF2B5EF4-FFF2-40B4-BE49-F238E27FC236}">
                    <a16:creationId xmlns:a16="http://schemas.microsoft.com/office/drawing/2014/main" id="{EA97FC93-7825-E9F2-2A7B-39EE2626E0E0}"/>
                  </a:ext>
                </a:extLst>
              </p:cNvPr>
              <p:cNvSpPr/>
              <p:nvPr/>
            </p:nvSpPr>
            <p:spPr>
              <a:xfrm rot="10542275">
                <a:off x="3053605" y="454278"/>
                <a:ext cx="1524000" cy="2288711"/>
              </a:xfrm>
              <a:prstGeom prst="clou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Oval 3082">
                <a:extLst>
                  <a:ext uri="{FF2B5EF4-FFF2-40B4-BE49-F238E27FC236}">
                    <a16:creationId xmlns:a16="http://schemas.microsoft.com/office/drawing/2014/main" id="{4B732B94-0001-80B0-9ADD-F8E9CCB716C9}"/>
                  </a:ext>
                </a:extLst>
              </p:cNvPr>
              <p:cNvSpPr/>
              <p:nvPr/>
            </p:nvSpPr>
            <p:spPr>
              <a:xfrm>
                <a:off x="4343400" y="2971800"/>
                <a:ext cx="4572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4" name="Oval 3083">
                <a:extLst>
                  <a:ext uri="{FF2B5EF4-FFF2-40B4-BE49-F238E27FC236}">
                    <a16:creationId xmlns:a16="http://schemas.microsoft.com/office/drawing/2014/main" id="{2799F226-9A60-0502-EAD6-83AF5958EACC}"/>
                  </a:ext>
                </a:extLst>
              </p:cNvPr>
              <p:cNvSpPr/>
              <p:nvPr/>
            </p:nvSpPr>
            <p:spPr>
              <a:xfrm>
                <a:off x="2819400" y="2971800"/>
                <a:ext cx="4572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85" name="Group 153">
                <a:extLst>
                  <a:ext uri="{FF2B5EF4-FFF2-40B4-BE49-F238E27FC236}">
                    <a16:creationId xmlns:a16="http://schemas.microsoft.com/office/drawing/2014/main" id="{427E33CA-4166-CA6E-7232-98F62E587E46}"/>
                  </a:ext>
                </a:extLst>
              </p:cNvPr>
              <p:cNvGrpSpPr/>
              <p:nvPr/>
            </p:nvGrpSpPr>
            <p:grpSpPr>
              <a:xfrm rot="18842096">
                <a:off x="3829933" y="4187416"/>
                <a:ext cx="678502" cy="623656"/>
                <a:chOff x="5587923" y="3063924"/>
                <a:chExt cx="955533" cy="914400"/>
              </a:xfrm>
            </p:grpSpPr>
            <p:sp>
              <p:nvSpPr>
                <p:cNvPr id="5242" name="Oval 154">
                  <a:extLst>
                    <a:ext uri="{FF2B5EF4-FFF2-40B4-BE49-F238E27FC236}">
                      <a16:creationId xmlns:a16="http://schemas.microsoft.com/office/drawing/2014/main" id="{35D8C82B-9065-BD6E-B29F-962C3D89A8DB}"/>
                    </a:ext>
                  </a:extLst>
                </p:cNvPr>
                <p:cNvSpPr/>
                <p:nvPr/>
              </p:nvSpPr>
              <p:spPr>
                <a:xfrm rot="1937868">
                  <a:off x="5759733" y="3063924"/>
                  <a:ext cx="609600" cy="914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3" name="Oval 155">
                  <a:extLst>
                    <a:ext uri="{FF2B5EF4-FFF2-40B4-BE49-F238E27FC236}">
                      <a16:creationId xmlns:a16="http://schemas.microsoft.com/office/drawing/2014/main" id="{A1115CB4-EFFF-9D07-F913-EF14D08DB1D2}"/>
                    </a:ext>
                  </a:extLst>
                </p:cNvPr>
                <p:cNvSpPr/>
                <p:nvPr/>
              </p:nvSpPr>
              <p:spPr>
                <a:xfrm rot="1937868">
                  <a:off x="5587923" y="3441283"/>
                  <a:ext cx="649478" cy="469462"/>
                </a:xfrm>
                <a:prstGeom prst="ellipse">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44" name="Group 75">
                  <a:extLst>
                    <a:ext uri="{FF2B5EF4-FFF2-40B4-BE49-F238E27FC236}">
                      <a16:creationId xmlns:a16="http://schemas.microsoft.com/office/drawing/2014/main" id="{DCA60BED-961D-731C-BBFE-013EF02F501A}"/>
                    </a:ext>
                  </a:extLst>
                </p:cNvPr>
                <p:cNvGrpSpPr/>
                <p:nvPr/>
              </p:nvGrpSpPr>
              <p:grpSpPr>
                <a:xfrm rot="17830732">
                  <a:off x="5912676" y="2972718"/>
                  <a:ext cx="501400" cy="760161"/>
                  <a:chOff x="5715000" y="1334125"/>
                  <a:chExt cx="1404079" cy="4399613"/>
                </a:xfrm>
              </p:grpSpPr>
              <p:grpSp>
                <p:nvGrpSpPr>
                  <p:cNvPr id="5245" name="Group 11">
                    <a:extLst>
                      <a:ext uri="{FF2B5EF4-FFF2-40B4-BE49-F238E27FC236}">
                        <a16:creationId xmlns:a16="http://schemas.microsoft.com/office/drawing/2014/main" id="{F4E30C92-D83D-0844-67AB-D147BE4FEEC3}"/>
                      </a:ext>
                    </a:extLst>
                  </p:cNvPr>
                  <p:cNvGrpSpPr/>
                  <p:nvPr/>
                </p:nvGrpSpPr>
                <p:grpSpPr>
                  <a:xfrm>
                    <a:off x="5715000" y="1447800"/>
                    <a:ext cx="1371600" cy="1765092"/>
                    <a:chOff x="5715000" y="1447800"/>
                    <a:chExt cx="1371600" cy="1765092"/>
                  </a:xfrm>
                </p:grpSpPr>
                <p:sp>
                  <p:nvSpPr>
                    <p:cNvPr id="5257" name="Multiply 4">
                      <a:extLst>
                        <a:ext uri="{FF2B5EF4-FFF2-40B4-BE49-F238E27FC236}">
                          <a16:creationId xmlns:a16="http://schemas.microsoft.com/office/drawing/2014/main" id="{B47B3462-AAC7-4A7B-6807-70FE9B8EB96B}"/>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58" name="Group 7">
                      <a:extLst>
                        <a:ext uri="{FF2B5EF4-FFF2-40B4-BE49-F238E27FC236}">
                          <a16:creationId xmlns:a16="http://schemas.microsoft.com/office/drawing/2014/main" id="{E870A63F-6F36-2C3C-556D-339CC7870E30}"/>
                        </a:ext>
                      </a:extLst>
                    </p:cNvPr>
                    <p:cNvGrpSpPr/>
                    <p:nvPr/>
                  </p:nvGrpSpPr>
                  <p:grpSpPr>
                    <a:xfrm>
                      <a:off x="6172200" y="1981200"/>
                      <a:ext cx="458449" cy="1231692"/>
                      <a:chOff x="6172200" y="1981200"/>
                      <a:chExt cx="458449" cy="1231692"/>
                    </a:xfrm>
                  </p:grpSpPr>
                  <p:sp>
                    <p:nvSpPr>
                      <p:cNvPr id="5259" name="Diamond 5258">
                        <a:extLst>
                          <a:ext uri="{FF2B5EF4-FFF2-40B4-BE49-F238E27FC236}">
                            <a16:creationId xmlns:a16="http://schemas.microsoft.com/office/drawing/2014/main" id="{04194A7E-6FC8-CD1E-4474-6DAFCC5E3B14}"/>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0" name="Diamond 5259">
                        <a:extLst>
                          <a:ext uri="{FF2B5EF4-FFF2-40B4-BE49-F238E27FC236}">
                            <a16:creationId xmlns:a16="http://schemas.microsoft.com/office/drawing/2014/main" id="{15EFBD80-65AB-EC62-D26B-79D383547221}"/>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46" name="Group 12">
                    <a:extLst>
                      <a:ext uri="{FF2B5EF4-FFF2-40B4-BE49-F238E27FC236}">
                        <a16:creationId xmlns:a16="http://schemas.microsoft.com/office/drawing/2014/main" id="{3EBF9E01-5627-F109-CAD0-8D31C3FEA63B}"/>
                      </a:ext>
                    </a:extLst>
                  </p:cNvPr>
                  <p:cNvGrpSpPr/>
                  <p:nvPr/>
                </p:nvGrpSpPr>
                <p:grpSpPr>
                  <a:xfrm>
                    <a:off x="5732489" y="2714469"/>
                    <a:ext cx="1371600" cy="1765092"/>
                    <a:chOff x="5715000" y="1447800"/>
                    <a:chExt cx="1371600" cy="1765092"/>
                  </a:xfrm>
                </p:grpSpPr>
                <p:sp>
                  <p:nvSpPr>
                    <p:cNvPr id="5253" name="Multiply 165">
                      <a:extLst>
                        <a:ext uri="{FF2B5EF4-FFF2-40B4-BE49-F238E27FC236}">
                          <a16:creationId xmlns:a16="http://schemas.microsoft.com/office/drawing/2014/main" id="{166E6237-95FA-C1D8-F1B7-C9A2FCC19CE6}"/>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54" name="Group 7">
                      <a:extLst>
                        <a:ext uri="{FF2B5EF4-FFF2-40B4-BE49-F238E27FC236}">
                          <a16:creationId xmlns:a16="http://schemas.microsoft.com/office/drawing/2014/main" id="{E4689669-D640-1918-2579-B3F6D27A3A26}"/>
                        </a:ext>
                      </a:extLst>
                    </p:cNvPr>
                    <p:cNvGrpSpPr/>
                    <p:nvPr/>
                  </p:nvGrpSpPr>
                  <p:grpSpPr>
                    <a:xfrm>
                      <a:off x="6172200" y="1981200"/>
                      <a:ext cx="458449" cy="1231692"/>
                      <a:chOff x="6172200" y="1981200"/>
                      <a:chExt cx="458449" cy="1231692"/>
                    </a:xfrm>
                  </p:grpSpPr>
                  <p:sp>
                    <p:nvSpPr>
                      <p:cNvPr id="5255" name="Diamond 5254">
                        <a:extLst>
                          <a:ext uri="{FF2B5EF4-FFF2-40B4-BE49-F238E27FC236}">
                            <a16:creationId xmlns:a16="http://schemas.microsoft.com/office/drawing/2014/main" id="{1C59CD17-E923-C6A3-F797-419A6F2DE69B}"/>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6" name="Diamond 5255">
                        <a:extLst>
                          <a:ext uri="{FF2B5EF4-FFF2-40B4-BE49-F238E27FC236}">
                            <a16:creationId xmlns:a16="http://schemas.microsoft.com/office/drawing/2014/main" id="{D6B2A3EF-2952-9105-E220-3742A5349AEB}"/>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47" name="Group 17">
                    <a:extLst>
                      <a:ext uri="{FF2B5EF4-FFF2-40B4-BE49-F238E27FC236}">
                        <a16:creationId xmlns:a16="http://schemas.microsoft.com/office/drawing/2014/main" id="{90C3B7CB-96C1-1FC9-826C-0DE5A77A253F}"/>
                      </a:ext>
                    </a:extLst>
                  </p:cNvPr>
                  <p:cNvGrpSpPr/>
                  <p:nvPr/>
                </p:nvGrpSpPr>
                <p:grpSpPr>
                  <a:xfrm>
                    <a:off x="5747479" y="3968646"/>
                    <a:ext cx="1371600" cy="1765092"/>
                    <a:chOff x="5715000" y="1447800"/>
                    <a:chExt cx="1371600" cy="1765092"/>
                  </a:xfrm>
                </p:grpSpPr>
                <p:sp>
                  <p:nvSpPr>
                    <p:cNvPr id="5249" name="Multiply 161">
                      <a:extLst>
                        <a:ext uri="{FF2B5EF4-FFF2-40B4-BE49-F238E27FC236}">
                          <a16:creationId xmlns:a16="http://schemas.microsoft.com/office/drawing/2014/main" id="{90FE9E6A-A070-33BC-36F8-98DFC2F0B0C9}"/>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50" name="Group 30">
                      <a:extLst>
                        <a:ext uri="{FF2B5EF4-FFF2-40B4-BE49-F238E27FC236}">
                          <a16:creationId xmlns:a16="http://schemas.microsoft.com/office/drawing/2014/main" id="{846338EC-EF9A-5170-21A6-6474C3B4575A}"/>
                        </a:ext>
                      </a:extLst>
                    </p:cNvPr>
                    <p:cNvGrpSpPr/>
                    <p:nvPr/>
                  </p:nvGrpSpPr>
                  <p:grpSpPr>
                    <a:xfrm>
                      <a:off x="6172200" y="1981200"/>
                      <a:ext cx="458449" cy="1231692"/>
                      <a:chOff x="6172200" y="1981200"/>
                      <a:chExt cx="458449" cy="1231692"/>
                    </a:xfrm>
                  </p:grpSpPr>
                  <p:sp>
                    <p:nvSpPr>
                      <p:cNvPr id="5251" name="Diamond 5250">
                        <a:extLst>
                          <a:ext uri="{FF2B5EF4-FFF2-40B4-BE49-F238E27FC236}">
                            <a16:creationId xmlns:a16="http://schemas.microsoft.com/office/drawing/2014/main" id="{60E0FB9E-F24A-81C0-EBB7-3CCB7E4943D0}"/>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2" name="Diamond 5251">
                        <a:extLst>
                          <a:ext uri="{FF2B5EF4-FFF2-40B4-BE49-F238E27FC236}">
                            <a16:creationId xmlns:a16="http://schemas.microsoft.com/office/drawing/2014/main" id="{06FD20EB-79C7-B58B-1E7F-A9DED2F079EE}"/>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248" name="Diamond 160">
                    <a:extLst>
                      <a:ext uri="{FF2B5EF4-FFF2-40B4-BE49-F238E27FC236}">
                        <a16:creationId xmlns:a16="http://schemas.microsoft.com/office/drawing/2014/main" id="{B1E7D844-71EB-A313-317B-994DDCDD68C5}"/>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86" name="Group 152">
                <a:extLst>
                  <a:ext uri="{FF2B5EF4-FFF2-40B4-BE49-F238E27FC236}">
                    <a16:creationId xmlns:a16="http://schemas.microsoft.com/office/drawing/2014/main" id="{C54ACA30-EF4C-7ED1-304A-6CCE864B4F15}"/>
                  </a:ext>
                </a:extLst>
              </p:cNvPr>
              <p:cNvGrpSpPr/>
              <p:nvPr/>
            </p:nvGrpSpPr>
            <p:grpSpPr>
              <a:xfrm>
                <a:off x="3240960" y="4191000"/>
                <a:ext cx="678742" cy="623656"/>
                <a:chOff x="5587585" y="3063924"/>
                <a:chExt cx="955871" cy="914400"/>
              </a:xfrm>
            </p:grpSpPr>
            <p:sp>
              <p:nvSpPr>
                <p:cNvPr id="5223" name="Oval 5222">
                  <a:extLst>
                    <a:ext uri="{FF2B5EF4-FFF2-40B4-BE49-F238E27FC236}">
                      <a16:creationId xmlns:a16="http://schemas.microsoft.com/office/drawing/2014/main" id="{A4DD7854-4587-79AA-D88A-C9F2BD5C9D40}"/>
                    </a:ext>
                  </a:extLst>
                </p:cNvPr>
                <p:cNvSpPr/>
                <p:nvPr/>
              </p:nvSpPr>
              <p:spPr>
                <a:xfrm rot="1937868">
                  <a:off x="5759733" y="3063924"/>
                  <a:ext cx="609600" cy="914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4" name="Oval 5223">
                  <a:extLst>
                    <a:ext uri="{FF2B5EF4-FFF2-40B4-BE49-F238E27FC236}">
                      <a16:creationId xmlns:a16="http://schemas.microsoft.com/office/drawing/2014/main" id="{4373626A-2944-AF95-A13C-5B1269E38FB7}"/>
                    </a:ext>
                  </a:extLst>
                </p:cNvPr>
                <p:cNvSpPr/>
                <p:nvPr/>
              </p:nvSpPr>
              <p:spPr>
                <a:xfrm rot="1937868">
                  <a:off x="5587585" y="3485461"/>
                  <a:ext cx="649478" cy="469462"/>
                </a:xfrm>
                <a:prstGeom prst="ellipse">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25" name="Group 75">
                  <a:extLst>
                    <a:ext uri="{FF2B5EF4-FFF2-40B4-BE49-F238E27FC236}">
                      <a16:creationId xmlns:a16="http://schemas.microsoft.com/office/drawing/2014/main" id="{6DF9E057-7D23-3B96-99E2-64B5D0DC1DB2}"/>
                    </a:ext>
                  </a:extLst>
                </p:cNvPr>
                <p:cNvGrpSpPr/>
                <p:nvPr/>
              </p:nvGrpSpPr>
              <p:grpSpPr>
                <a:xfrm rot="17830732">
                  <a:off x="5912676" y="2972718"/>
                  <a:ext cx="501400" cy="760161"/>
                  <a:chOff x="5715000" y="1334125"/>
                  <a:chExt cx="1404079" cy="4399613"/>
                </a:xfrm>
              </p:grpSpPr>
              <p:grpSp>
                <p:nvGrpSpPr>
                  <p:cNvPr id="5226" name="Group 11">
                    <a:extLst>
                      <a:ext uri="{FF2B5EF4-FFF2-40B4-BE49-F238E27FC236}">
                        <a16:creationId xmlns:a16="http://schemas.microsoft.com/office/drawing/2014/main" id="{2B3B8DF3-CFAF-EECE-A7BA-46B6ADC7F4C9}"/>
                      </a:ext>
                    </a:extLst>
                  </p:cNvPr>
                  <p:cNvGrpSpPr/>
                  <p:nvPr/>
                </p:nvGrpSpPr>
                <p:grpSpPr>
                  <a:xfrm>
                    <a:off x="5715000" y="1447800"/>
                    <a:ext cx="1371600" cy="1765092"/>
                    <a:chOff x="5715000" y="1447800"/>
                    <a:chExt cx="1371600" cy="1765092"/>
                  </a:xfrm>
                </p:grpSpPr>
                <p:sp>
                  <p:nvSpPr>
                    <p:cNvPr id="5238" name="Multiply 4">
                      <a:extLst>
                        <a:ext uri="{FF2B5EF4-FFF2-40B4-BE49-F238E27FC236}">
                          <a16:creationId xmlns:a16="http://schemas.microsoft.com/office/drawing/2014/main" id="{14DB5A74-0D00-40F5-ADA0-BC2C70B1956F}"/>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39" name="Group 7">
                      <a:extLst>
                        <a:ext uri="{FF2B5EF4-FFF2-40B4-BE49-F238E27FC236}">
                          <a16:creationId xmlns:a16="http://schemas.microsoft.com/office/drawing/2014/main" id="{152A3F2F-7754-4E7E-22E4-753E5BCECB9E}"/>
                        </a:ext>
                      </a:extLst>
                    </p:cNvPr>
                    <p:cNvGrpSpPr/>
                    <p:nvPr/>
                  </p:nvGrpSpPr>
                  <p:grpSpPr>
                    <a:xfrm>
                      <a:off x="6172200" y="1981200"/>
                      <a:ext cx="458449" cy="1231692"/>
                      <a:chOff x="6172200" y="1981200"/>
                      <a:chExt cx="458449" cy="1231692"/>
                    </a:xfrm>
                  </p:grpSpPr>
                  <p:sp>
                    <p:nvSpPr>
                      <p:cNvPr id="5240" name="Diamond 90">
                        <a:extLst>
                          <a:ext uri="{FF2B5EF4-FFF2-40B4-BE49-F238E27FC236}">
                            <a16:creationId xmlns:a16="http://schemas.microsoft.com/office/drawing/2014/main" id="{2127F986-2388-4508-EAD8-CBD2B8504136}"/>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1" name="Diamond 91">
                        <a:extLst>
                          <a:ext uri="{FF2B5EF4-FFF2-40B4-BE49-F238E27FC236}">
                            <a16:creationId xmlns:a16="http://schemas.microsoft.com/office/drawing/2014/main" id="{0DBC9CCB-8940-E7D4-0404-C9819A8D9F5A}"/>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27" name="Group 12">
                    <a:extLst>
                      <a:ext uri="{FF2B5EF4-FFF2-40B4-BE49-F238E27FC236}">
                        <a16:creationId xmlns:a16="http://schemas.microsoft.com/office/drawing/2014/main" id="{11BD586E-B739-C288-889A-FE6E757C7B01}"/>
                      </a:ext>
                    </a:extLst>
                  </p:cNvPr>
                  <p:cNvGrpSpPr/>
                  <p:nvPr/>
                </p:nvGrpSpPr>
                <p:grpSpPr>
                  <a:xfrm>
                    <a:off x="5732489" y="2714469"/>
                    <a:ext cx="1371600" cy="1765092"/>
                    <a:chOff x="5715000" y="1447800"/>
                    <a:chExt cx="1371600" cy="1765092"/>
                  </a:xfrm>
                </p:grpSpPr>
                <p:sp>
                  <p:nvSpPr>
                    <p:cNvPr id="5234" name="Multiply 84">
                      <a:extLst>
                        <a:ext uri="{FF2B5EF4-FFF2-40B4-BE49-F238E27FC236}">
                          <a16:creationId xmlns:a16="http://schemas.microsoft.com/office/drawing/2014/main" id="{BC13E896-8579-093F-C11A-69E5C65F76A5}"/>
                        </a:ext>
                      </a:extLst>
                    </p:cNvPr>
                    <p:cNvSpPr/>
                    <p:nvPr/>
                  </p:nvSpPr>
                  <p:spPr>
                    <a:xfrm>
                      <a:off x="5715000" y="1447800"/>
                      <a:ext cx="1371600" cy="1676400"/>
                    </a:xfrm>
                    <a:prstGeom prst="mathMultiply">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35" name="Group 7">
                      <a:extLst>
                        <a:ext uri="{FF2B5EF4-FFF2-40B4-BE49-F238E27FC236}">
                          <a16:creationId xmlns:a16="http://schemas.microsoft.com/office/drawing/2014/main" id="{368816C0-0EAB-429F-87C4-D395F948EA5D}"/>
                        </a:ext>
                      </a:extLst>
                    </p:cNvPr>
                    <p:cNvGrpSpPr/>
                    <p:nvPr/>
                  </p:nvGrpSpPr>
                  <p:grpSpPr>
                    <a:xfrm>
                      <a:off x="6172200" y="1981200"/>
                      <a:ext cx="458449" cy="1231692"/>
                      <a:chOff x="6172200" y="1981200"/>
                      <a:chExt cx="458449" cy="1231692"/>
                    </a:xfrm>
                  </p:grpSpPr>
                  <p:sp>
                    <p:nvSpPr>
                      <p:cNvPr id="5236" name="Diamond 86">
                        <a:extLst>
                          <a:ext uri="{FF2B5EF4-FFF2-40B4-BE49-F238E27FC236}">
                            <a16:creationId xmlns:a16="http://schemas.microsoft.com/office/drawing/2014/main" id="{C4BC2CCC-FE11-7787-CDB5-93445CF0F540}"/>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7" name="Diamond 87">
                        <a:extLst>
                          <a:ext uri="{FF2B5EF4-FFF2-40B4-BE49-F238E27FC236}">
                            <a16:creationId xmlns:a16="http://schemas.microsoft.com/office/drawing/2014/main" id="{8AF07D7A-D5C1-C73F-DC01-CE2A11B5126C}"/>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28" name="Group 17">
                    <a:extLst>
                      <a:ext uri="{FF2B5EF4-FFF2-40B4-BE49-F238E27FC236}">
                        <a16:creationId xmlns:a16="http://schemas.microsoft.com/office/drawing/2014/main" id="{76F01DE2-E3F5-E530-5305-1C9A01C5E4D7}"/>
                      </a:ext>
                    </a:extLst>
                  </p:cNvPr>
                  <p:cNvGrpSpPr/>
                  <p:nvPr/>
                </p:nvGrpSpPr>
                <p:grpSpPr>
                  <a:xfrm>
                    <a:off x="5747479" y="3968646"/>
                    <a:ext cx="1371600" cy="1765092"/>
                    <a:chOff x="5715000" y="1447800"/>
                    <a:chExt cx="1371600" cy="1765092"/>
                  </a:xfrm>
                </p:grpSpPr>
                <p:sp>
                  <p:nvSpPr>
                    <p:cNvPr id="5230" name="Multiply 80">
                      <a:extLst>
                        <a:ext uri="{FF2B5EF4-FFF2-40B4-BE49-F238E27FC236}">
                          <a16:creationId xmlns:a16="http://schemas.microsoft.com/office/drawing/2014/main" id="{72C18B0F-B8E9-9E14-D53C-99FE756153BF}"/>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31" name="Group 30">
                      <a:extLst>
                        <a:ext uri="{FF2B5EF4-FFF2-40B4-BE49-F238E27FC236}">
                          <a16:creationId xmlns:a16="http://schemas.microsoft.com/office/drawing/2014/main" id="{DF08DB3C-CCA6-F70C-A85F-1A1ED9BD89EA}"/>
                        </a:ext>
                      </a:extLst>
                    </p:cNvPr>
                    <p:cNvGrpSpPr/>
                    <p:nvPr/>
                  </p:nvGrpSpPr>
                  <p:grpSpPr>
                    <a:xfrm>
                      <a:off x="6172200" y="1981200"/>
                      <a:ext cx="458449" cy="1231692"/>
                      <a:chOff x="6172200" y="1981200"/>
                      <a:chExt cx="458449" cy="1231692"/>
                    </a:xfrm>
                  </p:grpSpPr>
                  <p:sp>
                    <p:nvSpPr>
                      <p:cNvPr id="5232" name="Diamond 82">
                        <a:extLst>
                          <a:ext uri="{FF2B5EF4-FFF2-40B4-BE49-F238E27FC236}">
                            <a16:creationId xmlns:a16="http://schemas.microsoft.com/office/drawing/2014/main" id="{84F2F25A-B78D-054F-FDDF-EF6D3B4F9C2C}"/>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3" name="Diamond 83">
                        <a:extLst>
                          <a:ext uri="{FF2B5EF4-FFF2-40B4-BE49-F238E27FC236}">
                            <a16:creationId xmlns:a16="http://schemas.microsoft.com/office/drawing/2014/main" id="{233BE7E1-44D1-5C2F-84F8-4C924C288ED4}"/>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229" name="Diamond 79">
                    <a:extLst>
                      <a:ext uri="{FF2B5EF4-FFF2-40B4-BE49-F238E27FC236}">
                        <a16:creationId xmlns:a16="http://schemas.microsoft.com/office/drawing/2014/main" id="{0181C76C-17D5-4C72-5BBB-5F780FCC9808}"/>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087" name="Trapezoid 3086">
                <a:extLst>
                  <a:ext uri="{FF2B5EF4-FFF2-40B4-BE49-F238E27FC236}">
                    <a16:creationId xmlns:a16="http://schemas.microsoft.com/office/drawing/2014/main" id="{76845133-440E-AE4B-36E6-E4D9CBF57908}"/>
                  </a:ext>
                </a:extLst>
              </p:cNvPr>
              <p:cNvSpPr/>
              <p:nvPr/>
            </p:nvSpPr>
            <p:spPr>
              <a:xfrm>
                <a:off x="3124200" y="2133600"/>
                <a:ext cx="1447800" cy="2241030"/>
              </a:xfrm>
              <a:prstGeom prst="trapezoid">
                <a:avLst>
                  <a:gd name="adj" fmla="val 28107"/>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88" name="Group 111">
                <a:extLst>
                  <a:ext uri="{FF2B5EF4-FFF2-40B4-BE49-F238E27FC236}">
                    <a16:creationId xmlns:a16="http://schemas.microsoft.com/office/drawing/2014/main" id="{567BFFB1-B680-607E-FA4A-C6E62610985A}"/>
                  </a:ext>
                </a:extLst>
              </p:cNvPr>
              <p:cNvGrpSpPr/>
              <p:nvPr/>
            </p:nvGrpSpPr>
            <p:grpSpPr>
              <a:xfrm rot="897050">
                <a:off x="2719987" y="1716055"/>
                <a:ext cx="1219200" cy="1752181"/>
                <a:chOff x="5128127" y="2215744"/>
                <a:chExt cx="1219200" cy="1289455"/>
              </a:xfrm>
            </p:grpSpPr>
            <p:sp>
              <p:nvSpPr>
                <p:cNvPr id="5205" name="Trapezoid 112">
                  <a:extLst>
                    <a:ext uri="{FF2B5EF4-FFF2-40B4-BE49-F238E27FC236}">
                      <a16:creationId xmlns:a16="http://schemas.microsoft.com/office/drawing/2014/main" id="{FF2B38FF-B020-7731-425A-0AA25C49B0F8}"/>
                    </a:ext>
                  </a:extLst>
                </p:cNvPr>
                <p:cNvSpPr/>
                <p:nvPr/>
              </p:nvSpPr>
              <p:spPr>
                <a:xfrm>
                  <a:off x="5128127" y="2215744"/>
                  <a:ext cx="1219200" cy="1264169"/>
                </a:xfrm>
                <a:prstGeom prst="trapezoid">
                  <a:avLst>
                    <a:gd name="adj" fmla="val 43214"/>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06" name="Group 93">
                  <a:extLst>
                    <a:ext uri="{FF2B5EF4-FFF2-40B4-BE49-F238E27FC236}">
                      <a16:creationId xmlns:a16="http://schemas.microsoft.com/office/drawing/2014/main" id="{D48FFD6F-80CE-5AF7-52EB-55E9D6185643}"/>
                    </a:ext>
                  </a:extLst>
                </p:cNvPr>
                <p:cNvGrpSpPr/>
                <p:nvPr/>
              </p:nvGrpSpPr>
              <p:grpSpPr>
                <a:xfrm rot="16200000">
                  <a:off x="5483903" y="2780675"/>
                  <a:ext cx="467193" cy="981856"/>
                  <a:chOff x="5715000" y="1334125"/>
                  <a:chExt cx="1404079" cy="4399613"/>
                </a:xfrm>
              </p:grpSpPr>
              <p:grpSp>
                <p:nvGrpSpPr>
                  <p:cNvPr id="5207" name="Group 11">
                    <a:extLst>
                      <a:ext uri="{FF2B5EF4-FFF2-40B4-BE49-F238E27FC236}">
                        <a16:creationId xmlns:a16="http://schemas.microsoft.com/office/drawing/2014/main" id="{8EE10A79-5487-E490-D69B-CFDB6E2DB435}"/>
                      </a:ext>
                    </a:extLst>
                  </p:cNvPr>
                  <p:cNvGrpSpPr/>
                  <p:nvPr/>
                </p:nvGrpSpPr>
                <p:grpSpPr>
                  <a:xfrm>
                    <a:off x="5715000" y="1447800"/>
                    <a:ext cx="1371600" cy="1765092"/>
                    <a:chOff x="5715000" y="1447800"/>
                    <a:chExt cx="1371600" cy="1765092"/>
                  </a:xfrm>
                </p:grpSpPr>
                <p:sp>
                  <p:nvSpPr>
                    <p:cNvPr id="5219" name="Multiply 4">
                      <a:extLst>
                        <a:ext uri="{FF2B5EF4-FFF2-40B4-BE49-F238E27FC236}">
                          <a16:creationId xmlns:a16="http://schemas.microsoft.com/office/drawing/2014/main" id="{A7937C5F-7C39-FA31-CCA5-2E62213EF188}"/>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20" name="Group 7">
                      <a:extLst>
                        <a:ext uri="{FF2B5EF4-FFF2-40B4-BE49-F238E27FC236}">
                          <a16:creationId xmlns:a16="http://schemas.microsoft.com/office/drawing/2014/main" id="{DBE002BD-3C76-F5D2-A919-AD324B7B6245}"/>
                        </a:ext>
                      </a:extLst>
                    </p:cNvPr>
                    <p:cNvGrpSpPr/>
                    <p:nvPr/>
                  </p:nvGrpSpPr>
                  <p:grpSpPr>
                    <a:xfrm>
                      <a:off x="6172200" y="1981200"/>
                      <a:ext cx="458449" cy="1231692"/>
                      <a:chOff x="6172200" y="1981200"/>
                      <a:chExt cx="458449" cy="1231692"/>
                    </a:xfrm>
                  </p:grpSpPr>
                  <p:sp>
                    <p:nvSpPr>
                      <p:cNvPr id="5221" name="Diamond 5220">
                        <a:extLst>
                          <a:ext uri="{FF2B5EF4-FFF2-40B4-BE49-F238E27FC236}">
                            <a16:creationId xmlns:a16="http://schemas.microsoft.com/office/drawing/2014/main" id="{9ED9CAB1-E6BC-C2C1-A8CC-EA2A95EA7F49}"/>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2" name="Diamond 5221">
                        <a:extLst>
                          <a:ext uri="{FF2B5EF4-FFF2-40B4-BE49-F238E27FC236}">
                            <a16:creationId xmlns:a16="http://schemas.microsoft.com/office/drawing/2014/main" id="{63EF7FF5-B5DF-5DEE-C622-A03FAAD3B17C}"/>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08" name="Group 12">
                    <a:extLst>
                      <a:ext uri="{FF2B5EF4-FFF2-40B4-BE49-F238E27FC236}">
                        <a16:creationId xmlns:a16="http://schemas.microsoft.com/office/drawing/2014/main" id="{0AF3267D-DA23-FAAE-F83E-0EFAFF38B964}"/>
                      </a:ext>
                    </a:extLst>
                  </p:cNvPr>
                  <p:cNvGrpSpPr/>
                  <p:nvPr/>
                </p:nvGrpSpPr>
                <p:grpSpPr>
                  <a:xfrm>
                    <a:off x="5732489" y="2714469"/>
                    <a:ext cx="1371600" cy="1765092"/>
                    <a:chOff x="5715000" y="1447800"/>
                    <a:chExt cx="1371600" cy="1765092"/>
                  </a:xfrm>
                </p:grpSpPr>
                <p:sp>
                  <p:nvSpPr>
                    <p:cNvPr id="5215" name="Multiply 122">
                      <a:extLst>
                        <a:ext uri="{FF2B5EF4-FFF2-40B4-BE49-F238E27FC236}">
                          <a16:creationId xmlns:a16="http://schemas.microsoft.com/office/drawing/2014/main" id="{4E5D83A8-C54C-6681-3FE4-375323E38578}"/>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16" name="Group 7">
                      <a:extLst>
                        <a:ext uri="{FF2B5EF4-FFF2-40B4-BE49-F238E27FC236}">
                          <a16:creationId xmlns:a16="http://schemas.microsoft.com/office/drawing/2014/main" id="{26C3281D-6F58-5A9D-F897-5D5E26380607}"/>
                        </a:ext>
                      </a:extLst>
                    </p:cNvPr>
                    <p:cNvGrpSpPr/>
                    <p:nvPr/>
                  </p:nvGrpSpPr>
                  <p:grpSpPr>
                    <a:xfrm>
                      <a:off x="6172200" y="1981200"/>
                      <a:ext cx="458449" cy="1231692"/>
                      <a:chOff x="6172200" y="1981200"/>
                      <a:chExt cx="458449" cy="1231692"/>
                    </a:xfrm>
                  </p:grpSpPr>
                  <p:sp>
                    <p:nvSpPr>
                      <p:cNvPr id="5217" name="Diamond 124">
                        <a:extLst>
                          <a:ext uri="{FF2B5EF4-FFF2-40B4-BE49-F238E27FC236}">
                            <a16:creationId xmlns:a16="http://schemas.microsoft.com/office/drawing/2014/main" id="{E711F1FD-9E96-4AFB-9B8E-122740268B81}"/>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8" name="Diamond 5217">
                        <a:extLst>
                          <a:ext uri="{FF2B5EF4-FFF2-40B4-BE49-F238E27FC236}">
                            <a16:creationId xmlns:a16="http://schemas.microsoft.com/office/drawing/2014/main" id="{2C75CDAD-AC53-A506-81AE-0700B54BFADD}"/>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09" name="Group 17">
                    <a:extLst>
                      <a:ext uri="{FF2B5EF4-FFF2-40B4-BE49-F238E27FC236}">
                        <a16:creationId xmlns:a16="http://schemas.microsoft.com/office/drawing/2014/main" id="{268BCB85-0716-22CA-2056-AAD1AADEB2DE}"/>
                      </a:ext>
                    </a:extLst>
                  </p:cNvPr>
                  <p:cNvGrpSpPr/>
                  <p:nvPr/>
                </p:nvGrpSpPr>
                <p:grpSpPr>
                  <a:xfrm>
                    <a:off x="5747479" y="3968646"/>
                    <a:ext cx="1371600" cy="1765092"/>
                    <a:chOff x="5715000" y="1447800"/>
                    <a:chExt cx="1371600" cy="1765092"/>
                  </a:xfrm>
                </p:grpSpPr>
                <p:sp>
                  <p:nvSpPr>
                    <p:cNvPr id="5211" name="Multiply 194">
                      <a:extLst>
                        <a:ext uri="{FF2B5EF4-FFF2-40B4-BE49-F238E27FC236}">
                          <a16:creationId xmlns:a16="http://schemas.microsoft.com/office/drawing/2014/main" id="{2E7B647F-3EB5-F0A4-FDF9-300909B8F50D}"/>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12" name="Group 30">
                      <a:extLst>
                        <a:ext uri="{FF2B5EF4-FFF2-40B4-BE49-F238E27FC236}">
                          <a16:creationId xmlns:a16="http://schemas.microsoft.com/office/drawing/2014/main" id="{AE9CF8D2-9858-2E0C-A909-2FD430CCED97}"/>
                        </a:ext>
                      </a:extLst>
                    </p:cNvPr>
                    <p:cNvGrpSpPr/>
                    <p:nvPr/>
                  </p:nvGrpSpPr>
                  <p:grpSpPr>
                    <a:xfrm>
                      <a:off x="6172200" y="1981200"/>
                      <a:ext cx="458449" cy="1231692"/>
                      <a:chOff x="6172200" y="1981200"/>
                      <a:chExt cx="458449" cy="1231692"/>
                    </a:xfrm>
                  </p:grpSpPr>
                  <p:sp>
                    <p:nvSpPr>
                      <p:cNvPr id="5213" name="Diamond 5212">
                        <a:extLst>
                          <a:ext uri="{FF2B5EF4-FFF2-40B4-BE49-F238E27FC236}">
                            <a16:creationId xmlns:a16="http://schemas.microsoft.com/office/drawing/2014/main" id="{FC852BA7-C592-0A8E-E531-3BEAA9A4FE2E}"/>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4" name="Diamond 121">
                        <a:extLst>
                          <a:ext uri="{FF2B5EF4-FFF2-40B4-BE49-F238E27FC236}">
                            <a16:creationId xmlns:a16="http://schemas.microsoft.com/office/drawing/2014/main" id="{2B56EE66-2B56-4C2C-EF89-C763CD11BB06}"/>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210" name="Diamond 117">
                    <a:extLst>
                      <a:ext uri="{FF2B5EF4-FFF2-40B4-BE49-F238E27FC236}">
                        <a16:creationId xmlns:a16="http://schemas.microsoft.com/office/drawing/2014/main" id="{AC60D875-484D-E9EE-F78E-B982368F6C0F}"/>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089" name="Trapezoid 3088">
                <a:extLst>
                  <a:ext uri="{FF2B5EF4-FFF2-40B4-BE49-F238E27FC236}">
                    <a16:creationId xmlns:a16="http://schemas.microsoft.com/office/drawing/2014/main" id="{9BF30ED6-71BD-C270-210F-3BB21D07345A}"/>
                  </a:ext>
                </a:extLst>
              </p:cNvPr>
              <p:cNvSpPr/>
              <p:nvPr/>
            </p:nvSpPr>
            <p:spPr>
              <a:xfrm rot="20826686">
                <a:off x="3671472" y="1791860"/>
                <a:ext cx="1219200" cy="1628567"/>
              </a:xfrm>
              <a:prstGeom prst="trapezoid">
                <a:avLst>
                  <a:gd name="adj" fmla="val 39333"/>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90" name="Group 93">
                <a:extLst>
                  <a:ext uri="{FF2B5EF4-FFF2-40B4-BE49-F238E27FC236}">
                    <a16:creationId xmlns:a16="http://schemas.microsoft.com/office/drawing/2014/main" id="{F581B1ED-C09B-A68E-6B3B-9316CF345C8D}"/>
                  </a:ext>
                </a:extLst>
              </p:cNvPr>
              <p:cNvGrpSpPr/>
              <p:nvPr/>
            </p:nvGrpSpPr>
            <p:grpSpPr>
              <a:xfrm rot="15426686">
                <a:off x="4136832" y="2583350"/>
                <a:ext cx="601862" cy="1093953"/>
                <a:chOff x="5715000" y="1334125"/>
                <a:chExt cx="1404079" cy="4399613"/>
              </a:xfrm>
            </p:grpSpPr>
            <p:grpSp>
              <p:nvGrpSpPr>
                <p:cNvPr id="5189" name="Group 11">
                  <a:extLst>
                    <a:ext uri="{FF2B5EF4-FFF2-40B4-BE49-F238E27FC236}">
                      <a16:creationId xmlns:a16="http://schemas.microsoft.com/office/drawing/2014/main" id="{1F410889-1A1A-3A22-F655-AD2A96998B23}"/>
                    </a:ext>
                  </a:extLst>
                </p:cNvPr>
                <p:cNvGrpSpPr/>
                <p:nvPr/>
              </p:nvGrpSpPr>
              <p:grpSpPr>
                <a:xfrm>
                  <a:off x="5715000" y="1447800"/>
                  <a:ext cx="1371600" cy="1765092"/>
                  <a:chOff x="5715000" y="1447800"/>
                  <a:chExt cx="1371600" cy="1765092"/>
                </a:xfrm>
              </p:grpSpPr>
              <p:sp>
                <p:nvSpPr>
                  <p:cNvPr id="5201" name="Multiply 4">
                    <a:extLst>
                      <a:ext uri="{FF2B5EF4-FFF2-40B4-BE49-F238E27FC236}">
                        <a16:creationId xmlns:a16="http://schemas.microsoft.com/office/drawing/2014/main" id="{2C937AF5-576A-9416-C8CB-CDE56FB02EA1}"/>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02" name="Group 7">
                    <a:extLst>
                      <a:ext uri="{FF2B5EF4-FFF2-40B4-BE49-F238E27FC236}">
                        <a16:creationId xmlns:a16="http://schemas.microsoft.com/office/drawing/2014/main" id="{59791794-E062-3FC0-71E4-8ECB88C31BDA}"/>
                      </a:ext>
                    </a:extLst>
                  </p:cNvPr>
                  <p:cNvGrpSpPr/>
                  <p:nvPr/>
                </p:nvGrpSpPr>
                <p:grpSpPr>
                  <a:xfrm>
                    <a:off x="6172200" y="1981200"/>
                    <a:ext cx="458449" cy="1231692"/>
                    <a:chOff x="6172200" y="1981200"/>
                    <a:chExt cx="458449" cy="1231692"/>
                  </a:xfrm>
                </p:grpSpPr>
                <p:sp>
                  <p:nvSpPr>
                    <p:cNvPr id="5203" name="Diamond 5202">
                      <a:extLst>
                        <a:ext uri="{FF2B5EF4-FFF2-40B4-BE49-F238E27FC236}">
                          <a16:creationId xmlns:a16="http://schemas.microsoft.com/office/drawing/2014/main" id="{3BAE8D87-1AAA-9399-AEDE-858C67B2D70E}"/>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4" name="Diamond 5203">
                      <a:extLst>
                        <a:ext uri="{FF2B5EF4-FFF2-40B4-BE49-F238E27FC236}">
                          <a16:creationId xmlns:a16="http://schemas.microsoft.com/office/drawing/2014/main" id="{FA84E954-452B-EB8D-1BE4-57290C96295C}"/>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190" name="Group 12">
                  <a:extLst>
                    <a:ext uri="{FF2B5EF4-FFF2-40B4-BE49-F238E27FC236}">
                      <a16:creationId xmlns:a16="http://schemas.microsoft.com/office/drawing/2014/main" id="{F8DA5A62-411B-95EC-E236-4C9D07BB009F}"/>
                    </a:ext>
                  </a:extLst>
                </p:cNvPr>
                <p:cNvGrpSpPr/>
                <p:nvPr/>
              </p:nvGrpSpPr>
              <p:grpSpPr>
                <a:xfrm>
                  <a:off x="5732489" y="2714469"/>
                  <a:ext cx="1371600" cy="1765092"/>
                  <a:chOff x="5715000" y="1447800"/>
                  <a:chExt cx="1371600" cy="1765092"/>
                </a:xfrm>
              </p:grpSpPr>
              <p:sp>
                <p:nvSpPr>
                  <p:cNvPr id="5197" name="Multiply 180">
                    <a:extLst>
                      <a:ext uri="{FF2B5EF4-FFF2-40B4-BE49-F238E27FC236}">
                        <a16:creationId xmlns:a16="http://schemas.microsoft.com/office/drawing/2014/main" id="{A6EB1FF2-A0B2-D5F5-4FF6-4E0DAE9BB2FA}"/>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98" name="Group 7">
                    <a:extLst>
                      <a:ext uri="{FF2B5EF4-FFF2-40B4-BE49-F238E27FC236}">
                        <a16:creationId xmlns:a16="http://schemas.microsoft.com/office/drawing/2014/main" id="{7FA1A420-1F70-697F-1409-4FAB963ED5F4}"/>
                      </a:ext>
                    </a:extLst>
                  </p:cNvPr>
                  <p:cNvGrpSpPr/>
                  <p:nvPr/>
                </p:nvGrpSpPr>
                <p:grpSpPr>
                  <a:xfrm>
                    <a:off x="6172200" y="1981200"/>
                    <a:ext cx="458449" cy="1231692"/>
                    <a:chOff x="6172200" y="1981200"/>
                    <a:chExt cx="458449" cy="1231692"/>
                  </a:xfrm>
                </p:grpSpPr>
                <p:sp>
                  <p:nvSpPr>
                    <p:cNvPr id="5199" name="Diamond 5198">
                      <a:extLst>
                        <a:ext uri="{FF2B5EF4-FFF2-40B4-BE49-F238E27FC236}">
                          <a16:creationId xmlns:a16="http://schemas.microsoft.com/office/drawing/2014/main" id="{55C6FEEA-F6AF-CC77-1349-4BB69D940F7D}"/>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0" name="Diamond 5199">
                      <a:extLst>
                        <a:ext uri="{FF2B5EF4-FFF2-40B4-BE49-F238E27FC236}">
                          <a16:creationId xmlns:a16="http://schemas.microsoft.com/office/drawing/2014/main" id="{F3A2535F-5039-ADA3-C133-C0F66753B6C5}"/>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191" name="Group 17">
                  <a:extLst>
                    <a:ext uri="{FF2B5EF4-FFF2-40B4-BE49-F238E27FC236}">
                      <a16:creationId xmlns:a16="http://schemas.microsoft.com/office/drawing/2014/main" id="{741E4F43-9EC4-0342-C186-F2A7278A8F7F}"/>
                    </a:ext>
                  </a:extLst>
                </p:cNvPr>
                <p:cNvGrpSpPr/>
                <p:nvPr/>
              </p:nvGrpSpPr>
              <p:grpSpPr>
                <a:xfrm>
                  <a:off x="5747479" y="3968646"/>
                  <a:ext cx="1371600" cy="1765092"/>
                  <a:chOff x="5715000" y="1447800"/>
                  <a:chExt cx="1371600" cy="1765092"/>
                </a:xfrm>
              </p:grpSpPr>
              <p:sp>
                <p:nvSpPr>
                  <p:cNvPr id="5193" name="Multiply 176">
                    <a:extLst>
                      <a:ext uri="{FF2B5EF4-FFF2-40B4-BE49-F238E27FC236}">
                        <a16:creationId xmlns:a16="http://schemas.microsoft.com/office/drawing/2014/main" id="{76BFCBA9-7064-95B9-D4B8-C7BD6942BD01}"/>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94" name="Group 30">
                    <a:extLst>
                      <a:ext uri="{FF2B5EF4-FFF2-40B4-BE49-F238E27FC236}">
                        <a16:creationId xmlns:a16="http://schemas.microsoft.com/office/drawing/2014/main" id="{1DCA0F7A-DA28-F075-19C8-6B6494111BB8}"/>
                      </a:ext>
                    </a:extLst>
                  </p:cNvPr>
                  <p:cNvGrpSpPr/>
                  <p:nvPr/>
                </p:nvGrpSpPr>
                <p:grpSpPr>
                  <a:xfrm>
                    <a:off x="6172200" y="1981200"/>
                    <a:ext cx="458449" cy="1231692"/>
                    <a:chOff x="6172200" y="1981200"/>
                    <a:chExt cx="458449" cy="1231692"/>
                  </a:xfrm>
                </p:grpSpPr>
                <p:sp>
                  <p:nvSpPr>
                    <p:cNvPr id="5195" name="Diamond 5194">
                      <a:extLst>
                        <a:ext uri="{FF2B5EF4-FFF2-40B4-BE49-F238E27FC236}">
                          <a16:creationId xmlns:a16="http://schemas.microsoft.com/office/drawing/2014/main" id="{3DBBB7B7-D787-0F62-4F2E-BFBBA85C0867}"/>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6" name="Diamond 5195">
                      <a:extLst>
                        <a:ext uri="{FF2B5EF4-FFF2-40B4-BE49-F238E27FC236}">
                          <a16:creationId xmlns:a16="http://schemas.microsoft.com/office/drawing/2014/main" id="{B64E50CC-3742-E87D-EA17-5F71894BE682}"/>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192" name="Diamond 5191">
                  <a:extLst>
                    <a:ext uri="{FF2B5EF4-FFF2-40B4-BE49-F238E27FC236}">
                      <a16:creationId xmlns:a16="http://schemas.microsoft.com/office/drawing/2014/main" id="{736155B6-5A9A-1325-1615-403028A71D44}"/>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91" name="Trapezoid 3090">
                <a:extLst>
                  <a:ext uri="{FF2B5EF4-FFF2-40B4-BE49-F238E27FC236}">
                    <a16:creationId xmlns:a16="http://schemas.microsoft.com/office/drawing/2014/main" id="{7ECE0799-29BC-DE78-D957-A149659357E8}"/>
                  </a:ext>
                </a:extLst>
              </p:cNvPr>
              <p:cNvSpPr/>
              <p:nvPr/>
            </p:nvSpPr>
            <p:spPr>
              <a:xfrm>
                <a:off x="3150432" y="1828800"/>
                <a:ext cx="1371600" cy="2241030"/>
              </a:xfrm>
              <a:prstGeom prst="trapezoid">
                <a:avLst>
                  <a:gd name="adj" fmla="val 25001"/>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2" name="Trapezoid 3091">
                <a:extLst>
                  <a:ext uri="{FF2B5EF4-FFF2-40B4-BE49-F238E27FC236}">
                    <a16:creationId xmlns:a16="http://schemas.microsoft.com/office/drawing/2014/main" id="{E1D9A9E3-441F-B1F1-FF8A-5531C9494FEE}"/>
                  </a:ext>
                </a:extLst>
              </p:cNvPr>
              <p:cNvSpPr/>
              <p:nvPr/>
            </p:nvSpPr>
            <p:spPr>
              <a:xfrm rot="10800000">
                <a:off x="3666343" y="1863777"/>
                <a:ext cx="289810" cy="262328"/>
              </a:xfrm>
              <a:prstGeom prst="trapezoid">
                <a:avLst>
                  <a:gd name="adj" fmla="val 0"/>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93" name="Group 23">
                <a:extLst>
                  <a:ext uri="{FF2B5EF4-FFF2-40B4-BE49-F238E27FC236}">
                    <a16:creationId xmlns:a16="http://schemas.microsoft.com/office/drawing/2014/main" id="{C8B4EE29-BAC4-BBBD-3912-642DE34FA034}"/>
                  </a:ext>
                </a:extLst>
              </p:cNvPr>
              <p:cNvGrpSpPr/>
              <p:nvPr/>
            </p:nvGrpSpPr>
            <p:grpSpPr>
              <a:xfrm>
                <a:off x="3429000" y="1828800"/>
                <a:ext cx="244840" cy="640830"/>
                <a:chOff x="5715000" y="1334125"/>
                <a:chExt cx="1404079" cy="4399613"/>
              </a:xfrm>
            </p:grpSpPr>
            <p:grpSp>
              <p:nvGrpSpPr>
                <p:cNvPr id="5173" name="Group 11">
                  <a:extLst>
                    <a:ext uri="{FF2B5EF4-FFF2-40B4-BE49-F238E27FC236}">
                      <a16:creationId xmlns:a16="http://schemas.microsoft.com/office/drawing/2014/main" id="{8E70F6E6-29B7-CA7D-2479-7D81384EF9BC}"/>
                    </a:ext>
                  </a:extLst>
                </p:cNvPr>
                <p:cNvGrpSpPr/>
                <p:nvPr/>
              </p:nvGrpSpPr>
              <p:grpSpPr>
                <a:xfrm>
                  <a:off x="5715000" y="1447800"/>
                  <a:ext cx="1371600" cy="1765092"/>
                  <a:chOff x="5715000" y="1447800"/>
                  <a:chExt cx="1371600" cy="1765092"/>
                </a:xfrm>
              </p:grpSpPr>
              <p:sp>
                <p:nvSpPr>
                  <p:cNvPr id="5185" name="Multiply 4">
                    <a:extLst>
                      <a:ext uri="{FF2B5EF4-FFF2-40B4-BE49-F238E27FC236}">
                        <a16:creationId xmlns:a16="http://schemas.microsoft.com/office/drawing/2014/main" id="{9F36CA01-4AD2-B2F5-7A73-8B4C7BA6DE00}"/>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86" name="Group 7">
                    <a:extLst>
                      <a:ext uri="{FF2B5EF4-FFF2-40B4-BE49-F238E27FC236}">
                        <a16:creationId xmlns:a16="http://schemas.microsoft.com/office/drawing/2014/main" id="{F1F8C5DC-CF8E-3BD3-4CCD-83BFFA655E83}"/>
                      </a:ext>
                    </a:extLst>
                  </p:cNvPr>
                  <p:cNvGrpSpPr/>
                  <p:nvPr/>
                </p:nvGrpSpPr>
                <p:grpSpPr>
                  <a:xfrm>
                    <a:off x="6172200" y="1981200"/>
                    <a:ext cx="458449" cy="1231692"/>
                    <a:chOff x="6172200" y="1981200"/>
                    <a:chExt cx="458449" cy="1231692"/>
                  </a:xfrm>
                </p:grpSpPr>
                <p:sp>
                  <p:nvSpPr>
                    <p:cNvPr id="5187" name="Diamond 5">
                      <a:extLst>
                        <a:ext uri="{FF2B5EF4-FFF2-40B4-BE49-F238E27FC236}">
                          <a16:creationId xmlns:a16="http://schemas.microsoft.com/office/drawing/2014/main" id="{FEAED567-A2EE-65DC-066F-A1B90FE2FE6F}"/>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8" name="Diamond 6">
                      <a:extLst>
                        <a:ext uri="{FF2B5EF4-FFF2-40B4-BE49-F238E27FC236}">
                          <a16:creationId xmlns:a16="http://schemas.microsoft.com/office/drawing/2014/main" id="{BDDDE0E1-820E-4FA8-DD66-1CABF867FD36}"/>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174" name="Group 12">
                  <a:extLst>
                    <a:ext uri="{FF2B5EF4-FFF2-40B4-BE49-F238E27FC236}">
                      <a16:creationId xmlns:a16="http://schemas.microsoft.com/office/drawing/2014/main" id="{011B980C-2AE0-D83D-C95B-6292EB222FFC}"/>
                    </a:ext>
                  </a:extLst>
                </p:cNvPr>
                <p:cNvGrpSpPr/>
                <p:nvPr/>
              </p:nvGrpSpPr>
              <p:grpSpPr>
                <a:xfrm>
                  <a:off x="5732489" y="2714469"/>
                  <a:ext cx="1371600" cy="1765092"/>
                  <a:chOff x="5715000" y="1447800"/>
                  <a:chExt cx="1371600" cy="1765092"/>
                </a:xfrm>
              </p:grpSpPr>
              <p:sp>
                <p:nvSpPr>
                  <p:cNvPr id="5181" name="Multiply 13">
                    <a:extLst>
                      <a:ext uri="{FF2B5EF4-FFF2-40B4-BE49-F238E27FC236}">
                        <a16:creationId xmlns:a16="http://schemas.microsoft.com/office/drawing/2014/main" id="{8132E160-6E7A-192A-7AE6-785272150AD9}"/>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82" name="Group 7">
                    <a:extLst>
                      <a:ext uri="{FF2B5EF4-FFF2-40B4-BE49-F238E27FC236}">
                        <a16:creationId xmlns:a16="http://schemas.microsoft.com/office/drawing/2014/main" id="{A9B06740-67D7-F851-606B-87AF4541607B}"/>
                      </a:ext>
                    </a:extLst>
                  </p:cNvPr>
                  <p:cNvGrpSpPr/>
                  <p:nvPr/>
                </p:nvGrpSpPr>
                <p:grpSpPr>
                  <a:xfrm>
                    <a:off x="6172200" y="1981200"/>
                    <a:ext cx="458449" cy="1231692"/>
                    <a:chOff x="6172200" y="1981200"/>
                    <a:chExt cx="458449" cy="1231692"/>
                  </a:xfrm>
                </p:grpSpPr>
                <p:sp>
                  <p:nvSpPr>
                    <p:cNvPr id="5183" name="Diamond 15">
                      <a:extLst>
                        <a:ext uri="{FF2B5EF4-FFF2-40B4-BE49-F238E27FC236}">
                          <a16:creationId xmlns:a16="http://schemas.microsoft.com/office/drawing/2014/main" id="{87298100-4E57-1C50-DBCF-4B539B10299E}"/>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4" name="Diamond 16">
                      <a:extLst>
                        <a:ext uri="{FF2B5EF4-FFF2-40B4-BE49-F238E27FC236}">
                          <a16:creationId xmlns:a16="http://schemas.microsoft.com/office/drawing/2014/main" id="{00478E96-8A9D-A2D8-EE33-2DF55735944E}"/>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175" name="Group 17">
                  <a:extLst>
                    <a:ext uri="{FF2B5EF4-FFF2-40B4-BE49-F238E27FC236}">
                      <a16:creationId xmlns:a16="http://schemas.microsoft.com/office/drawing/2014/main" id="{42CD8A87-ED9C-C3CD-6268-FDA6DDA97E8A}"/>
                    </a:ext>
                  </a:extLst>
                </p:cNvPr>
                <p:cNvGrpSpPr/>
                <p:nvPr/>
              </p:nvGrpSpPr>
              <p:grpSpPr>
                <a:xfrm>
                  <a:off x="5747479" y="3968646"/>
                  <a:ext cx="1371600" cy="1765092"/>
                  <a:chOff x="5715000" y="1447800"/>
                  <a:chExt cx="1371600" cy="1765092"/>
                </a:xfrm>
              </p:grpSpPr>
              <p:sp>
                <p:nvSpPr>
                  <p:cNvPr id="5177" name="Multiply 18">
                    <a:extLst>
                      <a:ext uri="{FF2B5EF4-FFF2-40B4-BE49-F238E27FC236}">
                        <a16:creationId xmlns:a16="http://schemas.microsoft.com/office/drawing/2014/main" id="{B5E4D7E7-17F7-7D60-4CD0-BE7A0A3FC698}"/>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78" name="Group 7">
                    <a:extLst>
                      <a:ext uri="{FF2B5EF4-FFF2-40B4-BE49-F238E27FC236}">
                        <a16:creationId xmlns:a16="http://schemas.microsoft.com/office/drawing/2014/main" id="{45DFCD39-6BD1-6B3F-BACE-E21EA2F4F7F6}"/>
                      </a:ext>
                    </a:extLst>
                  </p:cNvPr>
                  <p:cNvGrpSpPr/>
                  <p:nvPr/>
                </p:nvGrpSpPr>
                <p:grpSpPr>
                  <a:xfrm>
                    <a:off x="6172200" y="1981200"/>
                    <a:ext cx="458449" cy="1231692"/>
                    <a:chOff x="6172200" y="1981200"/>
                    <a:chExt cx="458449" cy="1231692"/>
                  </a:xfrm>
                </p:grpSpPr>
                <p:sp>
                  <p:nvSpPr>
                    <p:cNvPr id="5179" name="Diamond 20">
                      <a:extLst>
                        <a:ext uri="{FF2B5EF4-FFF2-40B4-BE49-F238E27FC236}">
                          <a16:creationId xmlns:a16="http://schemas.microsoft.com/office/drawing/2014/main" id="{7F1ED5B1-6B77-84EE-B51C-B67C1E36FC72}"/>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0" name="Diamond 21">
                      <a:extLst>
                        <a:ext uri="{FF2B5EF4-FFF2-40B4-BE49-F238E27FC236}">
                          <a16:creationId xmlns:a16="http://schemas.microsoft.com/office/drawing/2014/main" id="{F24F9F0A-E846-5BB0-C57A-84FF6CBA41A2}"/>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176" name="Diamond 5175">
                  <a:extLst>
                    <a:ext uri="{FF2B5EF4-FFF2-40B4-BE49-F238E27FC236}">
                      <a16:creationId xmlns:a16="http://schemas.microsoft.com/office/drawing/2014/main" id="{5841A601-F5A8-FD2E-BE15-74DF0AF94DB8}"/>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94" name="Group 24">
                <a:extLst>
                  <a:ext uri="{FF2B5EF4-FFF2-40B4-BE49-F238E27FC236}">
                    <a16:creationId xmlns:a16="http://schemas.microsoft.com/office/drawing/2014/main" id="{02FC9F36-6E65-D45D-861E-101F32A603F9}"/>
                  </a:ext>
                </a:extLst>
              </p:cNvPr>
              <p:cNvGrpSpPr/>
              <p:nvPr/>
            </p:nvGrpSpPr>
            <p:grpSpPr>
              <a:xfrm>
                <a:off x="3911183" y="1831298"/>
                <a:ext cx="244840" cy="640830"/>
                <a:chOff x="5715000" y="1334125"/>
                <a:chExt cx="1404079" cy="4399613"/>
              </a:xfrm>
            </p:grpSpPr>
            <p:grpSp>
              <p:nvGrpSpPr>
                <p:cNvPr id="5157" name="Group 11">
                  <a:extLst>
                    <a:ext uri="{FF2B5EF4-FFF2-40B4-BE49-F238E27FC236}">
                      <a16:creationId xmlns:a16="http://schemas.microsoft.com/office/drawing/2014/main" id="{43B2CE72-F8C4-40F4-0A50-7716E4097C4C}"/>
                    </a:ext>
                  </a:extLst>
                </p:cNvPr>
                <p:cNvGrpSpPr/>
                <p:nvPr/>
              </p:nvGrpSpPr>
              <p:grpSpPr>
                <a:xfrm>
                  <a:off x="5715000" y="1447800"/>
                  <a:ext cx="1371600" cy="1765092"/>
                  <a:chOff x="5715000" y="1447800"/>
                  <a:chExt cx="1371600" cy="1765092"/>
                </a:xfrm>
              </p:grpSpPr>
              <p:sp>
                <p:nvSpPr>
                  <p:cNvPr id="5169" name="Multiply 4">
                    <a:extLst>
                      <a:ext uri="{FF2B5EF4-FFF2-40B4-BE49-F238E27FC236}">
                        <a16:creationId xmlns:a16="http://schemas.microsoft.com/office/drawing/2014/main" id="{1784C178-DB99-8091-FBFD-40D5213618BA}"/>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70" name="Group 7">
                    <a:extLst>
                      <a:ext uri="{FF2B5EF4-FFF2-40B4-BE49-F238E27FC236}">
                        <a16:creationId xmlns:a16="http://schemas.microsoft.com/office/drawing/2014/main" id="{4A2E3243-B6AF-BADB-C1AA-B3E6418C5D16}"/>
                      </a:ext>
                    </a:extLst>
                  </p:cNvPr>
                  <p:cNvGrpSpPr/>
                  <p:nvPr/>
                </p:nvGrpSpPr>
                <p:grpSpPr>
                  <a:xfrm>
                    <a:off x="6172200" y="1981200"/>
                    <a:ext cx="458449" cy="1231692"/>
                    <a:chOff x="6172200" y="1981200"/>
                    <a:chExt cx="458449" cy="1231692"/>
                  </a:xfrm>
                </p:grpSpPr>
                <p:sp>
                  <p:nvSpPr>
                    <p:cNvPr id="5171" name="Diamond 5170">
                      <a:extLst>
                        <a:ext uri="{FF2B5EF4-FFF2-40B4-BE49-F238E27FC236}">
                          <a16:creationId xmlns:a16="http://schemas.microsoft.com/office/drawing/2014/main" id="{680818AC-BFFE-12D6-9BA2-E38F45250BB5}"/>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2" name="Diamond 40">
                      <a:extLst>
                        <a:ext uri="{FF2B5EF4-FFF2-40B4-BE49-F238E27FC236}">
                          <a16:creationId xmlns:a16="http://schemas.microsoft.com/office/drawing/2014/main" id="{2EFBC73A-57EA-BC95-2D81-71078176AF35}"/>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158" name="Group 12">
                  <a:extLst>
                    <a:ext uri="{FF2B5EF4-FFF2-40B4-BE49-F238E27FC236}">
                      <a16:creationId xmlns:a16="http://schemas.microsoft.com/office/drawing/2014/main" id="{F774C9CA-5E51-2B02-09C6-94034F9AA916}"/>
                    </a:ext>
                  </a:extLst>
                </p:cNvPr>
                <p:cNvGrpSpPr/>
                <p:nvPr/>
              </p:nvGrpSpPr>
              <p:grpSpPr>
                <a:xfrm>
                  <a:off x="5732489" y="2714469"/>
                  <a:ext cx="1371600" cy="1765092"/>
                  <a:chOff x="5715000" y="1447800"/>
                  <a:chExt cx="1371600" cy="1765092"/>
                </a:xfrm>
              </p:grpSpPr>
              <p:sp>
                <p:nvSpPr>
                  <p:cNvPr id="5165" name="Multiply 33">
                    <a:extLst>
                      <a:ext uri="{FF2B5EF4-FFF2-40B4-BE49-F238E27FC236}">
                        <a16:creationId xmlns:a16="http://schemas.microsoft.com/office/drawing/2014/main" id="{19FE5D3B-1EEF-90B8-C1BA-0AFD7412327D}"/>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66" name="Group 7">
                    <a:extLst>
                      <a:ext uri="{FF2B5EF4-FFF2-40B4-BE49-F238E27FC236}">
                        <a16:creationId xmlns:a16="http://schemas.microsoft.com/office/drawing/2014/main" id="{8D8C1ED5-5D5E-6C9D-06B7-625204115A8B}"/>
                      </a:ext>
                    </a:extLst>
                  </p:cNvPr>
                  <p:cNvGrpSpPr/>
                  <p:nvPr/>
                </p:nvGrpSpPr>
                <p:grpSpPr>
                  <a:xfrm>
                    <a:off x="6172200" y="1981200"/>
                    <a:ext cx="458449" cy="1231692"/>
                    <a:chOff x="6172200" y="1981200"/>
                    <a:chExt cx="458449" cy="1231692"/>
                  </a:xfrm>
                </p:grpSpPr>
                <p:sp>
                  <p:nvSpPr>
                    <p:cNvPr id="5167" name="Diamond 5166">
                      <a:extLst>
                        <a:ext uri="{FF2B5EF4-FFF2-40B4-BE49-F238E27FC236}">
                          <a16:creationId xmlns:a16="http://schemas.microsoft.com/office/drawing/2014/main" id="{DE831ADE-5977-DC12-98EA-940AC1B03235}"/>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8" name="Diamond 5167">
                      <a:extLst>
                        <a:ext uri="{FF2B5EF4-FFF2-40B4-BE49-F238E27FC236}">
                          <a16:creationId xmlns:a16="http://schemas.microsoft.com/office/drawing/2014/main" id="{13035B4D-A0AE-1960-508C-A97501EEBC0A}"/>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159" name="Group 17">
                  <a:extLst>
                    <a:ext uri="{FF2B5EF4-FFF2-40B4-BE49-F238E27FC236}">
                      <a16:creationId xmlns:a16="http://schemas.microsoft.com/office/drawing/2014/main" id="{4D89DC39-8089-7395-F73D-8C51E45AEC93}"/>
                    </a:ext>
                  </a:extLst>
                </p:cNvPr>
                <p:cNvGrpSpPr/>
                <p:nvPr/>
              </p:nvGrpSpPr>
              <p:grpSpPr>
                <a:xfrm>
                  <a:off x="5747479" y="3968646"/>
                  <a:ext cx="1371600" cy="1765092"/>
                  <a:chOff x="5715000" y="1447800"/>
                  <a:chExt cx="1371600" cy="1765092"/>
                </a:xfrm>
              </p:grpSpPr>
              <p:sp>
                <p:nvSpPr>
                  <p:cNvPr id="5161" name="Multiply 29">
                    <a:extLst>
                      <a:ext uri="{FF2B5EF4-FFF2-40B4-BE49-F238E27FC236}">
                        <a16:creationId xmlns:a16="http://schemas.microsoft.com/office/drawing/2014/main" id="{FAC95A4F-A8D1-60BE-1DE6-8556BB8EBAFB}"/>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62" name="Group 30">
                    <a:extLst>
                      <a:ext uri="{FF2B5EF4-FFF2-40B4-BE49-F238E27FC236}">
                        <a16:creationId xmlns:a16="http://schemas.microsoft.com/office/drawing/2014/main" id="{46AFA4DD-3702-24B4-A088-B5D339BD2DBA}"/>
                      </a:ext>
                    </a:extLst>
                  </p:cNvPr>
                  <p:cNvGrpSpPr/>
                  <p:nvPr/>
                </p:nvGrpSpPr>
                <p:grpSpPr>
                  <a:xfrm>
                    <a:off x="6172200" y="1981200"/>
                    <a:ext cx="458449" cy="1231692"/>
                    <a:chOff x="6172200" y="1981200"/>
                    <a:chExt cx="458449" cy="1231692"/>
                  </a:xfrm>
                </p:grpSpPr>
                <p:sp>
                  <p:nvSpPr>
                    <p:cNvPr id="5163" name="Diamond 5162">
                      <a:extLst>
                        <a:ext uri="{FF2B5EF4-FFF2-40B4-BE49-F238E27FC236}">
                          <a16:creationId xmlns:a16="http://schemas.microsoft.com/office/drawing/2014/main" id="{5129262D-598A-D7DE-9CAE-F3085144C516}"/>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4" name="Diamond 5163">
                      <a:extLst>
                        <a:ext uri="{FF2B5EF4-FFF2-40B4-BE49-F238E27FC236}">
                          <a16:creationId xmlns:a16="http://schemas.microsoft.com/office/drawing/2014/main" id="{F50B3D24-C111-D92F-C795-3BAB1285678F}"/>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160" name="Diamond 5159">
                  <a:extLst>
                    <a:ext uri="{FF2B5EF4-FFF2-40B4-BE49-F238E27FC236}">
                      <a16:creationId xmlns:a16="http://schemas.microsoft.com/office/drawing/2014/main" id="{E5D637F4-EFA7-3897-F877-F9240F9E84A1}"/>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95" name="Group 41">
                <a:extLst>
                  <a:ext uri="{FF2B5EF4-FFF2-40B4-BE49-F238E27FC236}">
                    <a16:creationId xmlns:a16="http://schemas.microsoft.com/office/drawing/2014/main" id="{D73D6051-DC75-9A32-6527-F6EF347B5208}"/>
                  </a:ext>
                </a:extLst>
              </p:cNvPr>
              <p:cNvGrpSpPr/>
              <p:nvPr/>
            </p:nvGrpSpPr>
            <p:grpSpPr>
              <a:xfrm>
                <a:off x="3613878" y="2118609"/>
                <a:ext cx="244840" cy="640830"/>
                <a:chOff x="5715000" y="1334125"/>
                <a:chExt cx="1404079" cy="4399613"/>
              </a:xfrm>
            </p:grpSpPr>
            <p:grpSp>
              <p:nvGrpSpPr>
                <p:cNvPr id="597" name="Group 11">
                  <a:extLst>
                    <a:ext uri="{FF2B5EF4-FFF2-40B4-BE49-F238E27FC236}">
                      <a16:creationId xmlns:a16="http://schemas.microsoft.com/office/drawing/2014/main" id="{E031A8C9-509E-F207-17A5-604DC12DAA98}"/>
                    </a:ext>
                  </a:extLst>
                </p:cNvPr>
                <p:cNvGrpSpPr/>
                <p:nvPr/>
              </p:nvGrpSpPr>
              <p:grpSpPr>
                <a:xfrm>
                  <a:off x="5715000" y="1447800"/>
                  <a:ext cx="1371600" cy="1765092"/>
                  <a:chOff x="5715000" y="1447800"/>
                  <a:chExt cx="1371600" cy="1765092"/>
                </a:xfrm>
              </p:grpSpPr>
              <p:sp>
                <p:nvSpPr>
                  <p:cNvPr id="5153" name="Multiply 4">
                    <a:extLst>
                      <a:ext uri="{FF2B5EF4-FFF2-40B4-BE49-F238E27FC236}">
                        <a16:creationId xmlns:a16="http://schemas.microsoft.com/office/drawing/2014/main" id="{6459F38D-58A3-567B-C486-398FF1845747}"/>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54" name="Group 7">
                    <a:extLst>
                      <a:ext uri="{FF2B5EF4-FFF2-40B4-BE49-F238E27FC236}">
                        <a16:creationId xmlns:a16="http://schemas.microsoft.com/office/drawing/2014/main" id="{A91D450E-F94C-641B-0B34-D307F2C47E27}"/>
                      </a:ext>
                    </a:extLst>
                  </p:cNvPr>
                  <p:cNvGrpSpPr/>
                  <p:nvPr/>
                </p:nvGrpSpPr>
                <p:grpSpPr>
                  <a:xfrm>
                    <a:off x="6172200" y="1981200"/>
                    <a:ext cx="458449" cy="1231692"/>
                    <a:chOff x="6172200" y="1981200"/>
                    <a:chExt cx="458449" cy="1231692"/>
                  </a:xfrm>
                </p:grpSpPr>
                <p:sp>
                  <p:nvSpPr>
                    <p:cNvPr id="5155" name="Diamond 56">
                      <a:extLst>
                        <a:ext uri="{FF2B5EF4-FFF2-40B4-BE49-F238E27FC236}">
                          <a16:creationId xmlns:a16="http://schemas.microsoft.com/office/drawing/2014/main" id="{D6C55641-F2DB-739C-C7A8-610FA3A7592D}"/>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6" name="Diamond 57">
                      <a:extLst>
                        <a:ext uri="{FF2B5EF4-FFF2-40B4-BE49-F238E27FC236}">
                          <a16:creationId xmlns:a16="http://schemas.microsoft.com/office/drawing/2014/main" id="{716A6B6C-91F2-30AF-FD46-6506E2E5DFC9}"/>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98" name="Group 12">
                  <a:extLst>
                    <a:ext uri="{FF2B5EF4-FFF2-40B4-BE49-F238E27FC236}">
                      <a16:creationId xmlns:a16="http://schemas.microsoft.com/office/drawing/2014/main" id="{E3FCBC76-319F-C950-3F30-D1A09AF40CDE}"/>
                    </a:ext>
                  </a:extLst>
                </p:cNvPr>
                <p:cNvGrpSpPr/>
                <p:nvPr/>
              </p:nvGrpSpPr>
              <p:grpSpPr>
                <a:xfrm>
                  <a:off x="5732489" y="2714469"/>
                  <a:ext cx="1371600" cy="1765092"/>
                  <a:chOff x="5715000" y="1447800"/>
                  <a:chExt cx="1371600" cy="1765092"/>
                </a:xfrm>
              </p:grpSpPr>
              <p:sp>
                <p:nvSpPr>
                  <p:cNvPr id="605" name="Multiply 132">
                    <a:extLst>
                      <a:ext uri="{FF2B5EF4-FFF2-40B4-BE49-F238E27FC236}">
                        <a16:creationId xmlns:a16="http://schemas.microsoft.com/office/drawing/2014/main" id="{F4BF66B7-AC7C-9551-0BA3-6CD1DF8C0BEE}"/>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6" name="Group 7">
                    <a:extLst>
                      <a:ext uri="{FF2B5EF4-FFF2-40B4-BE49-F238E27FC236}">
                        <a16:creationId xmlns:a16="http://schemas.microsoft.com/office/drawing/2014/main" id="{B1C9360A-F649-3381-946E-EDBACA544F5C}"/>
                      </a:ext>
                    </a:extLst>
                  </p:cNvPr>
                  <p:cNvGrpSpPr/>
                  <p:nvPr/>
                </p:nvGrpSpPr>
                <p:grpSpPr>
                  <a:xfrm>
                    <a:off x="6172200" y="1981200"/>
                    <a:ext cx="458449" cy="1231692"/>
                    <a:chOff x="6172200" y="1981200"/>
                    <a:chExt cx="458449" cy="1231692"/>
                  </a:xfrm>
                </p:grpSpPr>
                <p:sp>
                  <p:nvSpPr>
                    <p:cNvPr id="607" name="Diamond 606">
                      <a:extLst>
                        <a:ext uri="{FF2B5EF4-FFF2-40B4-BE49-F238E27FC236}">
                          <a16:creationId xmlns:a16="http://schemas.microsoft.com/office/drawing/2014/main" id="{8B26B9E0-6ED3-4B6A-E652-6398B6B9B90D}"/>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2" name="Diamond 53">
                      <a:extLst>
                        <a:ext uri="{FF2B5EF4-FFF2-40B4-BE49-F238E27FC236}">
                          <a16:creationId xmlns:a16="http://schemas.microsoft.com/office/drawing/2014/main" id="{C9AC4B92-FACA-7A40-C5EE-BDF304EB6BC2}"/>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99" name="Group 17">
                  <a:extLst>
                    <a:ext uri="{FF2B5EF4-FFF2-40B4-BE49-F238E27FC236}">
                      <a16:creationId xmlns:a16="http://schemas.microsoft.com/office/drawing/2014/main" id="{9BA2C401-D6AF-7AC5-14D6-F5F6A3EC2386}"/>
                    </a:ext>
                  </a:extLst>
                </p:cNvPr>
                <p:cNvGrpSpPr/>
                <p:nvPr/>
              </p:nvGrpSpPr>
              <p:grpSpPr>
                <a:xfrm>
                  <a:off x="5747479" y="3968646"/>
                  <a:ext cx="1371600" cy="1765092"/>
                  <a:chOff x="5715000" y="1447800"/>
                  <a:chExt cx="1371600" cy="1765092"/>
                </a:xfrm>
              </p:grpSpPr>
              <p:sp>
                <p:nvSpPr>
                  <p:cNvPr id="601" name="Multiply 128">
                    <a:extLst>
                      <a:ext uri="{FF2B5EF4-FFF2-40B4-BE49-F238E27FC236}">
                        <a16:creationId xmlns:a16="http://schemas.microsoft.com/office/drawing/2014/main" id="{B9429CF9-FAD0-44D2-F31B-BBF836CE54DF}"/>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2" name="Group 30">
                    <a:extLst>
                      <a:ext uri="{FF2B5EF4-FFF2-40B4-BE49-F238E27FC236}">
                        <a16:creationId xmlns:a16="http://schemas.microsoft.com/office/drawing/2014/main" id="{AA6B4B96-8C00-9D73-743D-58492459F35A}"/>
                      </a:ext>
                    </a:extLst>
                  </p:cNvPr>
                  <p:cNvGrpSpPr/>
                  <p:nvPr/>
                </p:nvGrpSpPr>
                <p:grpSpPr>
                  <a:xfrm>
                    <a:off x="6172200" y="1981200"/>
                    <a:ext cx="458449" cy="1231692"/>
                    <a:chOff x="6172200" y="1981200"/>
                    <a:chExt cx="458449" cy="1231692"/>
                  </a:xfrm>
                </p:grpSpPr>
                <p:sp>
                  <p:nvSpPr>
                    <p:cNvPr id="603" name="Diamond 602">
                      <a:extLst>
                        <a:ext uri="{FF2B5EF4-FFF2-40B4-BE49-F238E27FC236}">
                          <a16:creationId xmlns:a16="http://schemas.microsoft.com/office/drawing/2014/main" id="{3FAAFE5B-3D7B-A2FE-6DA5-42E8D5FF1546}"/>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Diamond 49">
                      <a:extLst>
                        <a:ext uri="{FF2B5EF4-FFF2-40B4-BE49-F238E27FC236}">
                          <a16:creationId xmlns:a16="http://schemas.microsoft.com/office/drawing/2014/main" id="{FFAE565F-C20B-A9B7-A241-08597B1D362B}"/>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00" name="Diamond 45">
                  <a:extLst>
                    <a:ext uri="{FF2B5EF4-FFF2-40B4-BE49-F238E27FC236}">
                      <a16:creationId xmlns:a16="http://schemas.microsoft.com/office/drawing/2014/main" id="{9A4D096F-22FB-A7E2-5B49-BFDF31E301B7}"/>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96" name="Group 58">
                <a:extLst>
                  <a:ext uri="{FF2B5EF4-FFF2-40B4-BE49-F238E27FC236}">
                    <a16:creationId xmlns:a16="http://schemas.microsoft.com/office/drawing/2014/main" id="{94AEB6EB-9399-AF91-4649-88F5CDCC438C}"/>
                  </a:ext>
                </a:extLst>
              </p:cNvPr>
              <p:cNvGrpSpPr/>
              <p:nvPr/>
            </p:nvGrpSpPr>
            <p:grpSpPr>
              <a:xfrm>
                <a:off x="3793760" y="2118609"/>
                <a:ext cx="244840" cy="640830"/>
                <a:chOff x="5715000" y="1334125"/>
                <a:chExt cx="1404079" cy="4399613"/>
              </a:xfrm>
            </p:grpSpPr>
            <p:grpSp>
              <p:nvGrpSpPr>
                <p:cNvPr id="5137" name="Group 11">
                  <a:extLst>
                    <a:ext uri="{FF2B5EF4-FFF2-40B4-BE49-F238E27FC236}">
                      <a16:creationId xmlns:a16="http://schemas.microsoft.com/office/drawing/2014/main" id="{7A6F963B-AAF0-04E6-F9FB-B5819B4AE442}"/>
                    </a:ext>
                  </a:extLst>
                </p:cNvPr>
                <p:cNvGrpSpPr/>
                <p:nvPr/>
              </p:nvGrpSpPr>
              <p:grpSpPr>
                <a:xfrm>
                  <a:off x="5715000" y="1447800"/>
                  <a:ext cx="1371600" cy="1765092"/>
                  <a:chOff x="5715000" y="1447800"/>
                  <a:chExt cx="1371600" cy="1765092"/>
                </a:xfrm>
              </p:grpSpPr>
              <p:sp>
                <p:nvSpPr>
                  <p:cNvPr id="5149" name="Multiply 4">
                    <a:extLst>
                      <a:ext uri="{FF2B5EF4-FFF2-40B4-BE49-F238E27FC236}">
                        <a16:creationId xmlns:a16="http://schemas.microsoft.com/office/drawing/2014/main" id="{8D553AA5-7059-CBBF-8584-91DBB99AB5A1}"/>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50" name="Group 7">
                    <a:extLst>
                      <a:ext uri="{FF2B5EF4-FFF2-40B4-BE49-F238E27FC236}">
                        <a16:creationId xmlns:a16="http://schemas.microsoft.com/office/drawing/2014/main" id="{E82B9E4B-21E1-BB6C-12BD-014A4DEF94C8}"/>
                      </a:ext>
                    </a:extLst>
                  </p:cNvPr>
                  <p:cNvGrpSpPr/>
                  <p:nvPr/>
                </p:nvGrpSpPr>
                <p:grpSpPr>
                  <a:xfrm>
                    <a:off x="6172200" y="1981200"/>
                    <a:ext cx="458449" cy="1231692"/>
                    <a:chOff x="6172200" y="1981200"/>
                    <a:chExt cx="458449" cy="1231692"/>
                  </a:xfrm>
                </p:grpSpPr>
                <p:sp>
                  <p:nvSpPr>
                    <p:cNvPr id="5151" name="Diamond 5150">
                      <a:extLst>
                        <a:ext uri="{FF2B5EF4-FFF2-40B4-BE49-F238E27FC236}">
                          <a16:creationId xmlns:a16="http://schemas.microsoft.com/office/drawing/2014/main" id="{BCFFF873-047B-D60B-F807-35C503267F11}"/>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Diamond 539">
                      <a:extLst>
                        <a:ext uri="{FF2B5EF4-FFF2-40B4-BE49-F238E27FC236}">
                          <a16:creationId xmlns:a16="http://schemas.microsoft.com/office/drawing/2014/main" id="{FDD3812F-EF7D-36C5-D920-25A38760C34D}"/>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138" name="Group 12">
                  <a:extLst>
                    <a:ext uri="{FF2B5EF4-FFF2-40B4-BE49-F238E27FC236}">
                      <a16:creationId xmlns:a16="http://schemas.microsoft.com/office/drawing/2014/main" id="{FBE3F543-9180-2255-AD94-8B293F0C3CBF}"/>
                    </a:ext>
                  </a:extLst>
                </p:cNvPr>
                <p:cNvGrpSpPr/>
                <p:nvPr/>
              </p:nvGrpSpPr>
              <p:grpSpPr>
                <a:xfrm>
                  <a:off x="5732489" y="2714469"/>
                  <a:ext cx="1371600" cy="1765092"/>
                  <a:chOff x="5715000" y="1447800"/>
                  <a:chExt cx="1371600" cy="1765092"/>
                </a:xfrm>
              </p:grpSpPr>
              <p:sp>
                <p:nvSpPr>
                  <p:cNvPr id="5145" name="Multiply 116">
                    <a:extLst>
                      <a:ext uri="{FF2B5EF4-FFF2-40B4-BE49-F238E27FC236}">
                        <a16:creationId xmlns:a16="http://schemas.microsoft.com/office/drawing/2014/main" id="{181C991D-D71A-F332-6B77-CA1BFA9315D8}"/>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46" name="Group 7">
                    <a:extLst>
                      <a:ext uri="{FF2B5EF4-FFF2-40B4-BE49-F238E27FC236}">
                        <a16:creationId xmlns:a16="http://schemas.microsoft.com/office/drawing/2014/main" id="{A65852B1-BB73-5F3E-1FA8-1CFD67F25CBF}"/>
                      </a:ext>
                    </a:extLst>
                  </p:cNvPr>
                  <p:cNvGrpSpPr/>
                  <p:nvPr/>
                </p:nvGrpSpPr>
                <p:grpSpPr>
                  <a:xfrm>
                    <a:off x="6172200" y="1981200"/>
                    <a:ext cx="458449" cy="1231692"/>
                    <a:chOff x="6172200" y="1981200"/>
                    <a:chExt cx="458449" cy="1231692"/>
                  </a:xfrm>
                </p:grpSpPr>
                <p:sp>
                  <p:nvSpPr>
                    <p:cNvPr id="5147" name="Diamond 5146">
                      <a:extLst>
                        <a:ext uri="{FF2B5EF4-FFF2-40B4-BE49-F238E27FC236}">
                          <a16:creationId xmlns:a16="http://schemas.microsoft.com/office/drawing/2014/main" id="{4ADC27BF-D56E-4927-C1BE-270A7A8CE8BB}"/>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8" name="Diamond 5147">
                      <a:extLst>
                        <a:ext uri="{FF2B5EF4-FFF2-40B4-BE49-F238E27FC236}">
                          <a16:creationId xmlns:a16="http://schemas.microsoft.com/office/drawing/2014/main" id="{9022FFB2-5E62-89C8-EADD-2174B842AEF3}"/>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139" name="Group 17">
                  <a:extLst>
                    <a:ext uri="{FF2B5EF4-FFF2-40B4-BE49-F238E27FC236}">
                      <a16:creationId xmlns:a16="http://schemas.microsoft.com/office/drawing/2014/main" id="{392B1FC7-F07E-62CC-D93A-8C3F82FD4674}"/>
                    </a:ext>
                  </a:extLst>
                </p:cNvPr>
                <p:cNvGrpSpPr/>
                <p:nvPr/>
              </p:nvGrpSpPr>
              <p:grpSpPr>
                <a:xfrm>
                  <a:off x="5747479" y="3968646"/>
                  <a:ext cx="1371600" cy="1765092"/>
                  <a:chOff x="5715000" y="1447800"/>
                  <a:chExt cx="1371600" cy="1765092"/>
                </a:xfrm>
              </p:grpSpPr>
              <p:sp>
                <p:nvSpPr>
                  <p:cNvPr id="5141" name="Multiply 112">
                    <a:extLst>
                      <a:ext uri="{FF2B5EF4-FFF2-40B4-BE49-F238E27FC236}">
                        <a16:creationId xmlns:a16="http://schemas.microsoft.com/office/drawing/2014/main" id="{B8062578-5CB2-ADBB-2B01-F03EBCDDA91E}"/>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42" name="Group 30">
                    <a:extLst>
                      <a:ext uri="{FF2B5EF4-FFF2-40B4-BE49-F238E27FC236}">
                        <a16:creationId xmlns:a16="http://schemas.microsoft.com/office/drawing/2014/main" id="{0292A236-94F2-8867-349D-4A3079F9F03D}"/>
                      </a:ext>
                    </a:extLst>
                  </p:cNvPr>
                  <p:cNvGrpSpPr/>
                  <p:nvPr/>
                </p:nvGrpSpPr>
                <p:grpSpPr>
                  <a:xfrm>
                    <a:off x="6172200" y="1981200"/>
                    <a:ext cx="458449" cy="1231692"/>
                    <a:chOff x="6172200" y="1981200"/>
                    <a:chExt cx="458449" cy="1231692"/>
                  </a:xfrm>
                </p:grpSpPr>
                <p:sp>
                  <p:nvSpPr>
                    <p:cNvPr id="5143" name="Diamond 5142">
                      <a:extLst>
                        <a:ext uri="{FF2B5EF4-FFF2-40B4-BE49-F238E27FC236}">
                          <a16:creationId xmlns:a16="http://schemas.microsoft.com/office/drawing/2014/main" id="{A54DE970-9FA6-8FA6-CE06-737A8930D1F0}"/>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4" name="Diamond 5143">
                      <a:extLst>
                        <a:ext uri="{FF2B5EF4-FFF2-40B4-BE49-F238E27FC236}">
                          <a16:creationId xmlns:a16="http://schemas.microsoft.com/office/drawing/2014/main" id="{7757E648-1B61-9C4A-B271-027FBA010454}"/>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140" name="Diamond 5139">
                  <a:extLst>
                    <a:ext uri="{FF2B5EF4-FFF2-40B4-BE49-F238E27FC236}">
                      <a16:creationId xmlns:a16="http://schemas.microsoft.com/office/drawing/2014/main" id="{826238B0-009D-D711-C653-A0CA5EB03A3A}"/>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97" name="Oval 3096">
                <a:extLst>
                  <a:ext uri="{FF2B5EF4-FFF2-40B4-BE49-F238E27FC236}">
                    <a16:creationId xmlns:a16="http://schemas.microsoft.com/office/drawing/2014/main" id="{28847495-5761-8CAB-2747-204FD479B7B9}"/>
                  </a:ext>
                </a:extLst>
              </p:cNvPr>
              <p:cNvSpPr/>
              <p:nvPr/>
            </p:nvSpPr>
            <p:spPr>
              <a:xfrm>
                <a:off x="3352800" y="609600"/>
                <a:ext cx="990600" cy="1371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8" name="Cloud 3097">
                <a:extLst>
                  <a:ext uri="{FF2B5EF4-FFF2-40B4-BE49-F238E27FC236}">
                    <a16:creationId xmlns:a16="http://schemas.microsoft.com/office/drawing/2014/main" id="{A8FC17BE-E1CA-A4DA-CB59-34A64A81A0BF}"/>
                  </a:ext>
                </a:extLst>
              </p:cNvPr>
              <p:cNvSpPr/>
              <p:nvPr/>
            </p:nvSpPr>
            <p:spPr>
              <a:xfrm rot="10542275">
                <a:off x="3222029" y="421811"/>
                <a:ext cx="1112997" cy="619302"/>
              </a:xfrm>
              <a:prstGeom prst="clou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9" name="Cloud 3098">
                <a:extLst>
                  <a:ext uri="{FF2B5EF4-FFF2-40B4-BE49-F238E27FC236}">
                    <a16:creationId xmlns:a16="http://schemas.microsoft.com/office/drawing/2014/main" id="{6EBBF290-EA37-CEBA-3D2D-0A7AFD49E084}"/>
                  </a:ext>
                </a:extLst>
              </p:cNvPr>
              <p:cNvSpPr/>
              <p:nvPr/>
            </p:nvSpPr>
            <p:spPr>
              <a:xfrm rot="10542275">
                <a:off x="3366180" y="1461218"/>
                <a:ext cx="976403" cy="597730"/>
              </a:xfrm>
              <a:prstGeom prst="clou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0" name="Oval 3099">
                <a:extLst>
                  <a:ext uri="{FF2B5EF4-FFF2-40B4-BE49-F238E27FC236}">
                    <a16:creationId xmlns:a16="http://schemas.microsoft.com/office/drawing/2014/main" id="{F067BBD1-AD5A-279B-EA56-A56F12E3D5A6}"/>
                  </a:ext>
                </a:extLst>
              </p:cNvPr>
              <p:cNvSpPr/>
              <p:nvPr/>
            </p:nvSpPr>
            <p:spPr>
              <a:xfrm>
                <a:off x="3640111" y="1541489"/>
                <a:ext cx="362263" cy="21236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01" name="Group 196">
                <a:extLst>
                  <a:ext uri="{FF2B5EF4-FFF2-40B4-BE49-F238E27FC236}">
                    <a16:creationId xmlns:a16="http://schemas.microsoft.com/office/drawing/2014/main" id="{FADC9214-2EC0-074E-CEEE-E9145D917525}"/>
                  </a:ext>
                </a:extLst>
              </p:cNvPr>
              <p:cNvGrpSpPr/>
              <p:nvPr/>
            </p:nvGrpSpPr>
            <p:grpSpPr>
              <a:xfrm>
                <a:off x="3200400" y="762000"/>
                <a:ext cx="1219200" cy="304800"/>
                <a:chOff x="6400800" y="1371600"/>
                <a:chExt cx="1219200" cy="527455"/>
              </a:xfrm>
            </p:grpSpPr>
            <p:sp>
              <p:nvSpPr>
                <p:cNvPr id="3102" name="Trapezoid 3101">
                  <a:extLst>
                    <a:ext uri="{FF2B5EF4-FFF2-40B4-BE49-F238E27FC236}">
                      <a16:creationId xmlns:a16="http://schemas.microsoft.com/office/drawing/2014/main" id="{B5207930-0549-0C55-EEF7-A2F2492E867D}"/>
                    </a:ext>
                  </a:extLst>
                </p:cNvPr>
                <p:cNvSpPr/>
                <p:nvPr/>
              </p:nvSpPr>
              <p:spPr>
                <a:xfrm>
                  <a:off x="6400800" y="1371600"/>
                  <a:ext cx="1219200" cy="502169"/>
                </a:xfrm>
                <a:prstGeom prst="trapezoid">
                  <a:avLst>
                    <a:gd name="adj" fmla="val 0"/>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03" name="Group 93">
                  <a:extLst>
                    <a:ext uri="{FF2B5EF4-FFF2-40B4-BE49-F238E27FC236}">
                      <a16:creationId xmlns:a16="http://schemas.microsoft.com/office/drawing/2014/main" id="{9E51613C-EBAE-224C-0153-6B51664C4C7E}"/>
                    </a:ext>
                  </a:extLst>
                </p:cNvPr>
                <p:cNvGrpSpPr/>
                <p:nvPr/>
              </p:nvGrpSpPr>
              <p:grpSpPr>
                <a:xfrm rot="16200000">
                  <a:off x="6756576" y="1174531"/>
                  <a:ext cx="467193" cy="981856"/>
                  <a:chOff x="5715000" y="1334125"/>
                  <a:chExt cx="1404079" cy="4399613"/>
                </a:xfrm>
              </p:grpSpPr>
              <p:grpSp>
                <p:nvGrpSpPr>
                  <p:cNvPr id="5120" name="Group 11">
                    <a:extLst>
                      <a:ext uri="{FF2B5EF4-FFF2-40B4-BE49-F238E27FC236}">
                        <a16:creationId xmlns:a16="http://schemas.microsoft.com/office/drawing/2014/main" id="{B8EC895B-DB59-30B9-81A9-9786B0F44E19}"/>
                      </a:ext>
                    </a:extLst>
                  </p:cNvPr>
                  <p:cNvGrpSpPr/>
                  <p:nvPr/>
                </p:nvGrpSpPr>
                <p:grpSpPr>
                  <a:xfrm>
                    <a:off x="5715000" y="1447800"/>
                    <a:ext cx="1371600" cy="1765092"/>
                    <a:chOff x="5715000" y="1447800"/>
                    <a:chExt cx="1371600" cy="1765092"/>
                  </a:xfrm>
                </p:grpSpPr>
                <p:sp>
                  <p:nvSpPr>
                    <p:cNvPr id="5133" name="Multiply 4">
                      <a:extLst>
                        <a:ext uri="{FF2B5EF4-FFF2-40B4-BE49-F238E27FC236}">
                          <a16:creationId xmlns:a16="http://schemas.microsoft.com/office/drawing/2014/main" id="{D35A11E1-D00D-26A4-B267-95713EF63E6B}"/>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34" name="Group 7">
                      <a:extLst>
                        <a:ext uri="{FF2B5EF4-FFF2-40B4-BE49-F238E27FC236}">
                          <a16:creationId xmlns:a16="http://schemas.microsoft.com/office/drawing/2014/main" id="{24ED6BB2-0816-A3C5-FF3D-568CE3F4BFF8}"/>
                        </a:ext>
                      </a:extLst>
                    </p:cNvPr>
                    <p:cNvGrpSpPr/>
                    <p:nvPr/>
                  </p:nvGrpSpPr>
                  <p:grpSpPr>
                    <a:xfrm>
                      <a:off x="6172200" y="1981200"/>
                      <a:ext cx="458449" cy="1231692"/>
                      <a:chOff x="6172200" y="1981200"/>
                      <a:chExt cx="458449" cy="1231692"/>
                    </a:xfrm>
                  </p:grpSpPr>
                  <p:sp>
                    <p:nvSpPr>
                      <p:cNvPr id="5135" name="Diamond 5134">
                        <a:extLst>
                          <a:ext uri="{FF2B5EF4-FFF2-40B4-BE49-F238E27FC236}">
                            <a16:creationId xmlns:a16="http://schemas.microsoft.com/office/drawing/2014/main" id="{D9E22168-FF82-B58B-CD92-AFD252E844E7}"/>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6" name="Diamond 5135">
                        <a:extLst>
                          <a:ext uri="{FF2B5EF4-FFF2-40B4-BE49-F238E27FC236}">
                            <a16:creationId xmlns:a16="http://schemas.microsoft.com/office/drawing/2014/main" id="{601E7032-FE49-2044-E7F0-84BDD077CB10}"/>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121" name="Group 12">
                    <a:extLst>
                      <a:ext uri="{FF2B5EF4-FFF2-40B4-BE49-F238E27FC236}">
                        <a16:creationId xmlns:a16="http://schemas.microsoft.com/office/drawing/2014/main" id="{637BBC4D-94D8-0881-D58F-86A6B866E870}"/>
                      </a:ext>
                    </a:extLst>
                  </p:cNvPr>
                  <p:cNvGrpSpPr/>
                  <p:nvPr/>
                </p:nvGrpSpPr>
                <p:grpSpPr>
                  <a:xfrm>
                    <a:off x="5732489" y="2714469"/>
                    <a:ext cx="1371600" cy="1765092"/>
                    <a:chOff x="5715000" y="1447800"/>
                    <a:chExt cx="1371600" cy="1765092"/>
                  </a:xfrm>
                </p:grpSpPr>
                <p:sp>
                  <p:nvSpPr>
                    <p:cNvPr id="5129" name="Multiply 100">
                      <a:extLst>
                        <a:ext uri="{FF2B5EF4-FFF2-40B4-BE49-F238E27FC236}">
                          <a16:creationId xmlns:a16="http://schemas.microsoft.com/office/drawing/2014/main" id="{2024517C-BF30-108E-8FA2-A4A7582CBAB0}"/>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30" name="Group 7">
                      <a:extLst>
                        <a:ext uri="{FF2B5EF4-FFF2-40B4-BE49-F238E27FC236}">
                          <a16:creationId xmlns:a16="http://schemas.microsoft.com/office/drawing/2014/main" id="{55D5B786-AD4A-1B7B-BD78-D12B6B5545C1}"/>
                        </a:ext>
                      </a:extLst>
                    </p:cNvPr>
                    <p:cNvGrpSpPr/>
                    <p:nvPr/>
                  </p:nvGrpSpPr>
                  <p:grpSpPr>
                    <a:xfrm>
                      <a:off x="6172200" y="1981200"/>
                      <a:ext cx="458449" cy="1231692"/>
                      <a:chOff x="6172200" y="1981200"/>
                      <a:chExt cx="458449" cy="1231692"/>
                    </a:xfrm>
                  </p:grpSpPr>
                  <p:sp>
                    <p:nvSpPr>
                      <p:cNvPr id="5131" name="Diamond 5130">
                        <a:extLst>
                          <a:ext uri="{FF2B5EF4-FFF2-40B4-BE49-F238E27FC236}">
                            <a16:creationId xmlns:a16="http://schemas.microsoft.com/office/drawing/2014/main" id="{350B3F46-022C-1DA8-9B92-F5F8CC9B6C23}"/>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2" name="Diamond 5131">
                        <a:extLst>
                          <a:ext uri="{FF2B5EF4-FFF2-40B4-BE49-F238E27FC236}">
                            <a16:creationId xmlns:a16="http://schemas.microsoft.com/office/drawing/2014/main" id="{D9AA0080-E7D8-84C7-F144-2FD9E7EC05A9}"/>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123" name="Group 17">
                    <a:extLst>
                      <a:ext uri="{FF2B5EF4-FFF2-40B4-BE49-F238E27FC236}">
                        <a16:creationId xmlns:a16="http://schemas.microsoft.com/office/drawing/2014/main" id="{C80C39A4-11A6-5DB4-EAC4-B8E2A386B3C2}"/>
                      </a:ext>
                    </a:extLst>
                  </p:cNvPr>
                  <p:cNvGrpSpPr/>
                  <p:nvPr/>
                </p:nvGrpSpPr>
                <p:grpSpPr>
                  <a:xfrm>
                    <a:off x="5747479" y="3968646"/>
                    <a:ext cx="1371600" cy="1765092"/>
                    <a:chOff x="5715000" y="1447800"/>
                    <a:chExt cx="1371600" cy="1765092"/>
                  </a:xfrm>
                </p:grpSpPr>
                <p:sp>
                  <p:nvSpPr>
                    <p:cNvPr id="5125" name="Multiply 96">
                      <a:extLst>
                        <a:ext uri="{FF2B5EF4-FFF2-40B4-BE49-F238E27FC236}">
                          <a16:creationId xmlns:a16="http://schemas.microsoft.com/office/drawing/2014/main" id="{97822D42-4442-0BD3-92DC-632EF60FE7BC}"/>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26" name="Group 30">
                      <a:extLst>
                        <a:ext uri="{FF2B5EF4-FFF2-40B4-BE49-F238E27FC236}">
                          <a16:creationId xmlns:a16="http://schemas.microsoft.com/office/drawing/2014/main" id="{B74DB4FA-DF6B-C67B-3EF4-F3AE64A2588C}"/>
                        </a:ext>
                      </a:extLst>
                    </p:cNvPr>
                    <p:cNvGrpSpPr/>
                    <p:nvPr/>
                  </p:nvGrpSpPr>
                  <p:grpSpPr>
                    <a:xfrm>
                      <a:off x="6172200" y="1981200"/>
                      <a:ext cx="458449" cy="1231692"/>
                      <a:chOff x="6172200" y="1981200"/>
                      <a:chExt cx="458449" cy="1231692"/>
                    </a:xfrm>
                  </p:grpSpPr>
                  <p:sp>
                    <p:nvSpPr>
                      <p:cNvPr id="5127" name="Diamond 5126">
                        <a:extLst>
                          <a:ext uri="{FF2B5EF4-FFF2-40B4-BE49-F238E27FC236}">
                            <a16:creationId xmlns:a16="http://schemas.microsoft.com/office/drawing/2014/main" id="{4DE7D4BF-A8ED-441D-D6B1-9ED83F8D90AD}"/>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8" name="Diamond 5127">
                        <a:extLst>
                          <a:ext uri="{FF2B5EF4-FFF2-40B4-BE49-F238E27FC236}">
                            <a16:creationId xmlns:a16="http://schemas.microsoft.com/office/drawing/2014/main" id="{BF85775E-3DAB-E85F-F1A9-CCF574F2B514}"/>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124" name="Diamond 5123">
                    <a:extLst>
                      <a:ext uri="{FF2B5EF4-FFF2-40B4-BE49-F238E27FC236}">
                        <a16:creationId xmlns:a16="http://schemas.microsoft.com/office/drawing/2014/main" id="{D5D48244-137C-92E5-7B2A-DD61A322684B}"/>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 name="Group 4">
              <a:extLst>
                <a:ext uri="{FF2B5EF4-FFF2-40B4-BE49-F238E27FC236}">
                  <a16:creationId xmlns:a16="http://schemas.microsoft.com/office/drawing/2014/main" id="{F9A21896-3817-AE1B-A84D-17F5AA61DD79}"/>
                </a:ext>
              </a:extLst>
            </p:cNvPr>
            <p:cNvGrpSpPr/>
            <p:nvPr/>
          </p:nvGrpSpPr>
          <p:grpSpPr>
            <a:xfrm>
              <a:off x="440350" y="2667148"/>
              <a:ext cx="1472712" cy="3175421"/>
              <a:chOff x="782551" y="3012540"/>
              <a:chExt cx="1340486" cy="2890320"/>
            </a:xfrm>
          </p:grpSpPr>
          <p:grpSp>
            <p:nvGrpSpPr>
              <p:cNvPr id="6" name="Group 94">
                <a:extLst>
                  <a:ext uri="{FF2B5EF4-FFF2-40B4-BE49-F238E27FC236}">
                    <a16:creationId xmlns:a16="http://schemas.microsoft.com/office/drawing/2014/main" id="{B4402D98-8637-75A3-7F3D-11145C4B8A3E}"/>
                  </a:ext>
                </a:extLst>
              </p:cNvPr>
              <p:cNvGrpSpPr/>
              <p:nvPr/>
            </p:nvGrpSpPr>
            <p:grpSpPr>
              <a:xfrm>
                <a:off x="782551" y="3012540"/>
                <a:ext cx="1340486" cy="2890320"/>
                <a:chOff x="4405860" y="139189"/>
                <a:chExt cx="2861871" cy="6475262"/>
              </a:xfrm>
            </p:grpSpPr>
            <p:grpSp>
              <p:nvGrpSpPr>
                <p:cNvPr id="25" name="Group 86">
                  <a:extLst>
                    <a:ext uri="{FF2B5EF4-FFF2-40B4-BE49-F238E27FC236}">
                      <a16:creationId xmlns:a16="http://schemas.microsoft.com/office/drawing/2014/main" id="{FDC7D13A-27A0-161C-3396-A986E0134C99}"/>
                    </a:ext>
                  </a:extLst>
                </p:cNvPr>
                <p:cNvGrpSpPr/>
                <p:nvPr/>
              </p:nvGrpSpPr>
              <p:grpSpPr>
                <a:xfrm rot="2107423">
                  <a:off x="4802579" y="139189"/>
                  <a:ext cx="743864" cy="1806453"/>
                  <a:chOff x="7696200" y="914400"/>
                  <a:chExt cx="685800" cy="2438400"/>
                </a:xfrm>
              </p:grpSpPr>
              <p:sp>
                <p:nvSpPr>
                  <p:cNvPr id="3078" name="Moon 3077">
                    <a:extLst>
                      <a:ext uri="{FF2B5EF4-FFF2-40B4-BE49-F238E27FC236}">
                        <a16:creationId xmlns:a16="http://schemas.microsoft.com/office/drawing/2014/main" id="{DF4E376A-22A2-FDDB-0D33-05C78B12A921}"/>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9" name="Moon 3078">
                    <a:extLst>
                      <a:ext uri="{FF2B5EF4-FFF2-40B4-BE49-F238E27FC236}">
                        <a16:creationId xmlns:a16="http://schemas.microsoft.com/office/drawing/2014/main" id="{860E3400-A756-A42B-69BD-01A45540D8F2}"/>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0" name="Moon 3079">
                    <a:extLst>
                      <a:ext uri="{FF2B5EF4-FFF2-40B4-BE49-F238E27FC236}">
                        <a16:creationId xmlns:a16="http://schemas.microsoft.com/office/drawing/2014/main" id="{B4C33913-6111-4AAE-6A42-A5D9A7C78D5D}"/>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Oval 3080">
                    <a:extLst>
                      <a:ext uri="{FF2B5EF4-FFF2-40B4-BE49-F238E27FC236}">
                        <a16:creationId xmlns:a16="http://schemas.microsoft.com/office/drawing/2014/main" id="{0A10407F-BDC9-8EBA-49C4-9ACBC1BB8E40}"/>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87">
                  <a:extLst>
                    <a:ext uri="{FF2B5EF4-FFF2-40B4-BE49-F238E27FC236}">
                      <a16:creationId xmlns:a16="http://schemas.microsoft.com/office/drawing/2014/main" id="{E297D05A-6660-8AEC-972C-C8863B702914}"/>
                    </a:ext>
                  </a:extLst>
                </p:cNvPr>
                <p:cNvGrpSpPr/>
                <p:nvPr/>
              </p:nvGrpSpPr>
              <p:grpSpPr>
                <a:xfrm rot="19262140" flipH="1">
                  <a:off x="6126313" y="231425"/>
                  <a:ext cx="743864" cy="1645187"/>
                  <a:chOff x="7696200" y="914400"/>
                  <a:chExt cx="685800" cy="2438400"/>
                </a:xfrm>
              </p:grpSpPr>
              <p:sp>
                <p:nvSpPr>
                  <p:cNvPr id="3074" name="Moon 3073">
                    <a:extLst>
                      <a:ext uri="{FF2B5EF4-FFF2-40B4-BE49-F238E27FC236}">
                        <a16:creationId xmlns:a16="http://schemas.microsoft.com/office/drawing/2014/main" id="{AE9D3AF9-F3A5-AD65-A6BA-4B3097B53075}"/>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5" name="Moon 3074">
                    <a:extLst>
                      <a:ext uri="{FF2B5EF4-FFF2-40B4-BE49-F238E27FC236}">
                        <a16:creationId xmlns:a16="http://schemas.microsoft.com/office/drawing/2014/main" id="{CBCB8759-41DD-2DB5-EF9D-2CEDDABCF3E2}"/>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6" name="Moon 3075">
                    <a:extLst>
                      <a:ext uri="{FF2B5EF4-FFF2-40B4-BE49-F238E27FC236}">
                        <a16:creationId xmlns:a16="http://schemas.microsoft.com/office/drawing/2014/main" id="{F9424D42-41E9-3C0A-45DF-01D7E46E85E5}"/>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7" name="Oval 3076">
                    <a:extLst>
                      <a:ext uri="{FF2B5EF4-FFF2-40B4-BE49-F238E27FC236}">
                        <a16:creationId xmlns:a16="http://schemas.microsoft.com/office/drawing/2014/main" id="{76355095-2CE7-51DC-9799-AE1A878549F5}"/>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47">
                  <a:extLst>
                    <a:ext uri="{FF2B5EF4-FFF2-40B4-BE49-F238E27FC236}">
                      <a16:creationId xmlns:a16="http://schemas.microsoft.com/office/drawing/2014/main" id="{29FACF90-644A-ED2F-C26C-FEB836E0AD54}"/>
                    </a:ext>
                  </a:extLst>
                </p:cNvPr>
                <p:cNvGrpSpPr/>
                <p:nvPr/>
              </p:nvGrpSpPr>
              <p:grpSpPr>
                <a:xfrm rot="562843">
                  <a:off x="5697438" y="5840305"/>
                  <a:ext cx="666047" cy="774146"/>
                  <a:chOff x="6106804" y="4039302"/>
                  <a:chExt cx="666047" cy="774146"/>
                </a:xfrm>
              </p:grpSpPr>
              <p:sp>
                <p:nvSpPr>
                  <p:cNvPr id="250" name="Oval 249">
                    <a:extLst>
                      <a:ext uri="{FF2B5EF4-FFF2-40B4-BE49-F238E27FC236}">
                        <a16:creationId xmlns:a16="http://schemas.microsoft.com/office/drawing/2014/main" id="{9EE105AC-33F9-9000-95D9-80D2F6232F9F}"/>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a:extLst>
                      <a:ext uri="{FF2B5EF4-FFF2-40B4-BE49-F238E27FC236}">
                        <a16:creationId xmlns:a16="http://schemas.microsoft.com/office/drawing/2014/main" id="{A9061BC8-28C7-9B4A-F91E-25B8F6316777}"/>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3" name="Oval 3072">
                    <a:extLst>
                      <a:ext uri="{FF2B5EF4-FFF2-40B4-BE49-F238E27FC236}">
                        <a16:creationId xmlns:a16="http://schemas.microsoft.com/office/drawing/2014/main" id="{ADD6BB65-45AC-64BD-9F19-F378C924EE82}"/>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47">
                  <a:extLst>
                    <a:ext uri="{FF2B5EF4-FFF2-40B4-BE49-F238E27FC236}">
                      <a16:creationId xmlns:a16="http://schemas.microsoft.com/office/drawing/2014/main" id="{BE77A05A-5300-640B-11D5-3DC50B463491}"/>
                    </a:ext>
                  </a:extLst>
                </p:cNvPr>
                <p:cNvGrpSpPr/>
                <p:nvPr/>
              </p:nvGrpSpPr>
              <p:grpSpPr>
                <a:xfrm rot="2613352">
                  <a:off x="5128037" y="5761712"/>
                  <a:ext cx="666047" cy="774146"/>
                  <a:chOff x="6106804" y="4039302"/>
                  <a:chExt cx="666047" cy="774146"/>
                </a:xfrm>
              </p:grpSpPr>
              <p:sp>
                <p:nvSpPr>
                  <p:cNvPr id="247" name="Oval 246">
                    <a:extLst>
                      <a:ext uri="{FF2B5EF4-FFF2-40B4-BE49-F238E27FC236}">
                        <a16:creationId xmlns:a16="http://schemas.microsoft.com/office/drawing/2014/main" id="{FA74323B-3EF7-2944-C395-EB22CA9F458F}"/>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Oval 247">
                    <a:extLst>
                      <a:ext uri="{FF2B5EF4-FFF2-40B4-BE49-F238E27FC236}">
                        <a16:creationId xmlns:a16="http://schemas.microsoft.com/office/drawing/2014/main" id="{7C235895-038C-68CA-BCDA-971598820B3B}"/>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Oval 248">
                    <a:extLst>
                      <a:ext uri="{FF2B5EF4-FFF2-40B4-BE49-F238E27FC236}">
                        <a16:creationId xmlns:a16="http://schemas.microsoft.com/office/drawing/2014/main" id="{0A3FFA94-7B43-8D9A-006B-2F520B826F66}"/>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Oval 28">
                  <a:extLst>
                    <a:ext uri="{FF2B5EF4-FFF2-40B4-BE49-F238E27FC236}">
                      <a16:creationId xmlns:a16="http://schemas.microsoft.com/office/drawing/2014/main" id="{F067EFEB-2943-9CB0-97B5-2F47E5665CBF}"/>
                    </a:ext>
                  </a:extLst>
                </p:cNvPr>
                <p:cNvSpPr/>
                <p:nvPr/>
              </p:nvSpPr>
              <p:spPr>
                <a:xfrm>
                  <a:off x="6651885" y="3632617"/>
                  <a:ext cx="615846" cy="78448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F0E5200-5C43-EF41-6F61-76C6035B9E19}"/>
                    </a:ext>
                  </a:extLst>
                </p:cNvPr>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30">
                  <a:extLst>
                    <a:ext uri="{FF2B5EF4-FFF2-40B4-BE49-F238E27FC236}">
                      <a16:creationId xmlns:a16="http://schemas.microsoft.com/office/drawing/2014/main" id="{B7C301E1-DC76-3F8D-721E-A459BC12C74D}"/>
                    </a:ext>
                  </a:extLst>
                </p:cNvPr>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Trapezoid 223">
                  <a:extLst>
                    <a:ext uri="{FF2B5EF4-FFF2-40B4-BE49-F238E27FC236}">
                      <a16:creationId xmlns:a16="http://schemas.microsoft.com/office/drawing/2014/main" id="{782072B9-E936-61BE-1238-392DDA2BA33B}"/>
                    </a:ext>
                  </a:extLst>
                </p:cNvPr>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Trapezoid 224">
                  <a:extLst>
                    <a:ext uri="{FF2B5EF4-FFF2-40B4-BE49-F238E27FC236}">
                      <a16:creationId xmlns:a16="http://schemas.microsoft.com/office/drawing/2014/main" id="{5D64197C-0AB9-3F47-9AE9-7787D5787C8B}"/>
                    </a:ext>
                  </a:extLst>
                </p:cNvPr>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Trapezoid 225">
                  <a:extLst>
                    <a:ext uri="{FF2B5EF4-FFF2-40B4-BE49-F238E27FC236}">
                      <a16:creationId xmlns:a16="http://schemas.microsoft.com/office/drawing/2014/main" id="{876FDE4A-11D2-64C0-AE5A-2A08AADDB5A8}"/>
                    </a:ext>
                  </a:extLst>
                </p:cNvPr>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Trapezoid 226">
                  <a:extLst>
                    <a:ext uri="{FF2B5EF4-FFF2-40B4-BE49-F238E27FC236}">
                      <a16:creationId xmlns:a16="http://schemas.microsoft.com/office/drawing/2014/main" id="{48E4CDE5-C842-2623-0E03-E9B4AEE08751}"/>
                    </a:ext>
                  </a:extLst>
                </p:cNvPr>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Trapezoid 227">
                  <a:extLst>
                    <a:ext uri="{FF2B5EF4-FFF2-40B4-BE49-F238E27FC236}">
                      <a16:creationId xmlns:a16="http://schemas.microsoft.com/office/drawing/2014/main" id="{5F683797-F863-711F-6371-D1AB088DC675}"/>
                    </a:ext>
                  </a:extLst>
                </p:cNvPr>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5F941E2D-717E-378B-6CF8-403B416082DB}"/>
                    </a:ext>
                  </a:extLst>
                </p:cNvPr>
                <p:cNvSpPr/>
                <p:nvPr/>
              </p:nvSpPr>
              <p:spPr>
                <a:xfrm>
                  <a:off x="5286531" y="1073046"/>
                  <a:ext cx="1040567"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39FCBE24-95F4-29F4-21AF-B9B0B236709A}"/>
                    </a:ext>
                  </a:extLst>
                </p:cNvPr>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1" name="Group 57">
                  <a:extLst>
                    <a:ext uri="{FF2B5EF4-FFF2-40B4-BE49-F238E27FC236}">
                      <a16:creationId xmlns:a16="http://schemas.microsoft.com/office/drawing/2014/main" id="{89A19283-00EA-1E73-FD41-B37D4F67DB07}"/>
                    </a:ext>
                  </a:extLst>
                </p:cNvPr>
                <p:cNvGrpSpPr/>
                <p:nvPr/>
              </p:nvGrpSpPr>
              <p:grpSpPr>
                <a:xfrm>
                  <a:off x="4953000" y="5334000"/>
                  <a:ext cx="1828800" cy="609600"/>
                  <a:chOff x="1371600" y="3962400"/>
                  <a:chExt cx="6705600" cy="2057400"/>
                </a:xfrm>
              </p:grpSpPr>
              <p:grpSp>
                <p:nvGrpSpPr>
                  <p:cNvPr id="235" name="Group 195">
                    <a:extLst>
                      <a:ext uri="{FF2B5EF4-FFF2-40B4-BE49-F238E27FC236}">
                        <a16:creationId xmlns:a16="http://schemas.microsoft.com/office/drawing/2014/main" id="{C4FBC1E9-F831-3609-AF22-F2E5612CB463}"/>
                      </a:ext>
                    </a:extLst>
                  </p:cNvPr>
                  <p:cNvGrpSpPr/>
                  <p:nvPr/>
                </p:nvGrpSpPr>
                <p:grpSpPr>
                  <a:xfrm>
                    <a:off x="1371600" y="3962400"/>
                    <a:ext cx="1676400" cy="2057400"/>
                    <a:chOff x="1371600" y="3962400"/>
                    <a:chExt cx="1676400" cy="2057400"/>
                  </a:xfrm>
                </p:grpSpPr>
                <p:sp>
                  <p:nvSpPr>
                    <p:cNvPr id="245" name="Right Arrow Callout 53">
                      <a:extLst>
                        <a:ext uri="{FF2B5EF4-FFF2-40B4-BE49-F238E27FC236}">
                          <a16:creationId xmlns:a16="http://schemas.microsoft.com/office/drawing/2014/main" id="{DCC79692-DCB0-3763-8BAB-09EF1F671FFF}"/>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Quad Arrow 54">
                      <a:extLst>
                        <a:ext uri="{FF2B5EF4-FFF2-40B4-BE49-F238E27FC236}">
                          <a16:creationId xmlns:a16="http://schemas.microsoft.com/office/drawing/2014/main" id="{62B47AC7-1E9B-6444-7039-8D947D0525F8}"/>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6" name="Group 196">
                    <a:extLst>
                      <a:ext uri="{FF2B5EF4-FFF2-40B4-BE49-F238E27FC236}">
                        <a16:creationId xmlns:a16="http://schemas.microsoft.com/office/drawing/2014/main" id="{3814D6B6-6409-DF7A-1B51-9803B49D8C5C}"/>
                      </a:ext>
                    </a:extLst>
                  </p:cNvPr>
                  <p:cNvGrpSpPr/>
                  <p:nvPr/>
                </p:nvGrpSpPr>
                <p:grpSpPr>
                  <a:xfrm>
                    <a:off x="3048000" y="3962400"/>
                    <a:ext cx="1676400" cy="2057400"/>
                    <a:chOff x="1371600" y="3962400"/>
                    <a:chExt cx="1676400" cy="2057400"/>
                  </a:xfrm>
                </p:grpSpPr>
                <p:sp>
                  <p:nvSpPr>
                    <p:cNvPr id="243" name="Right Arrow Callout 51">
                      <a:extLst>
                        <a:ext uri="{FF2B5EF4-FFF2-40B4-BE49-F238E27FC236}">
                          <a16:creationId xmlns:a16="http://schemas.microsoft.com/office/drawing/2014/main" id="{41441A9E-40B6-02F8-3E05-9B635A277D6F}"/>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Quad Arrow 52">
                      <a:extLst>
                        <a:ext uri="{FF2B5EF4-FFF2-40B4-BE49-F238E27FC236}">
                          <a16:creationId xmlns:a16="http://schemas.microsoft.com/office/drawing/2014/main" id="{5628320D-86DD-EAA9-A9AC-B3626BE39014}"/>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7" name="Group 199">
                    <a:extLst>
                      <a:ext uri="{FF2B5EF4-FFF2-40B4-BE49-F238E27FC236}">
                        <a16:creationId xmlns:a16="http://schemas.microsoft.com/office/drawing/2014/main" id="{CAB920FA-108B-913F-9B97-36BBF054071D}"/>
                      </a:ext>
                    </a:extLst>
                  </p:cNvPr>
                  <p:cNvGrpSpPr/>
                  <p:nvPr/>
                </p:nvGrpSpPr>
                <p:grpSpPr>
                  <a:xfrm>
                    <a:off x="4724400" y="3962400"/>
                    <a:ext cx="1676400" cy="2057400"/>
                    <a:chOff x="1371600" y="3962400"/>
                    <a:chExt cx="1676400" cy="2057400"/>
                  </a:xfrm>
                </p:grpSpPr>
                <p:sp>
                  <p:nvSpPr>
                    <p:cNvPr id="241" name="Right Arrow Callout 49">
                      <a:extLst>
                        <a:ext uri="{FF2B5EF4-FFF2-40B4-BE49-F238E27FC236}">
                          <a16:creationId xmlns:a16="http://schemas.microsoft.com/office/drawing/2014/main" id="{E652793F-5652-6414-C689-EF4B424EFC69}"/>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Quad Arrow 50">
                      <a:extLst>
                        <a:ext uri="{FF2B5EF4-FFF2-40B4-BE49-F238E27FC236}">
                          <a16:creationId xmlns:a16="http://schemas.microsoft.com/office/drawing/2014/main" id="{6DC99280-C194-FA7A-A07B-694FF8DA7220}"/>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8" name="Group 202">
                    <a:extLst>
                      <a:ext uri="{FF2B5EF4-FFF2-40B4-BE49-F238E27FC236}">
                        <a16:creationId xmlns:a16="http://schemas.microsoft.com/office/drawing/2014/main" id="{D3B3A2C9-ABCB-AC37-E4C3-4CA9FA04FA06}"/>
                      </a:ext>
                    </a:extLst>
                  </p:cNvPr>
                  <p:cNvGrpSpPr/>
                  <p:nvPr/>
                </p:nvGrpSpPr>
                <p:grpSpPr>
                  <a:xfrm>
                    <a:off x="6400800" y="3962400"/>
                    <a:ext cx="1676400" cy="2057400"/>
                    <a:chOff x="1371600" y="3962400"/>
                    <a:chExt cx="1676400" cy="2057400"/>
                  </a:xfrm>
                </p:grpSpPr>
                <p:sp>
                  <p:nvSpPr>
                    <p:cNvPr id="239" name="Right Arrow Callout 47">
                      <a:extLst>
                        <a:ext uri="{FF2B5EF4-FFF2-40B4-BE49-F238E27FC236}">
                          <a16:creationId xmlns:a16="http://schemas.microsoft.com/office/drawing/2014/main" id="{7D409DD2-31AA-BC60-8CB7-A365D545C0BD}"/>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Quad Arrow 48">
                      <a:extLst>
                        <a:ext uri="{FF2B5EF4-FFF2-40B4-BE49-F238E27FC236}">
                          <a16:creationId xmlns:a16="http://schemas.microsoft.com/office/drawing/2014/main" id="{6873C5D4-563C-D51A-3C2F-A7DD5746716C}"/>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2" name="Cloud 231">
                  <a:extLst>
                    <a:ext uri="{FF2B5EF4-FFF2-40B4-BE49-F238E27FC236}">
                      <a16:creationId xmlns:a16="http://schemas.microsoft.com/office/drawing/2014/main" id="{1FBBE217-7CAC-ECB7-40C2-6565E86E000C}"/>
                    </a:ext>
                  </a:extLst>
                </p:cNvPr>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Flowchart: Delay 232">
                  <a:extLst>
                    <a:ext uri="{FF2B5EF4-FFF2-40B4-BE49-F238E27FC236}">
                      <a16:creationId xmlns:a16="http://schemas.microsoft.com/office/drawing/2014/main" id="{5171B9B6-A7A8-D50A-E28F-E9991C3BCA33}"/>
                    </a:ext>
                  </a:extLst>
                </p:cNvPr>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a:extLst>
                    <a:ext uri="{FF2B5EF4-FFF2-40B4-BE49-F238E27FC236}">
                      <a16:creationId xmlns:a16="http://schemas.microsoft.com/office/drawing/2014/main" id="{DBC84CA0-2B48-B254-D0B4-37BF46B6E379}"/>
                    </a:ext>
                  </a:extLst>
                </p:cNvPr>
                <p:cNvSpPr/>
                <p:nvPr/>
              </p:nvSpPr>
              <p:spPr>
                <a:xfrm>
                  <a:off x="5628870" y="1818089"/>
                  <a:ext cx="294451" cy="1994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80E7E12C-2FFE-A714-C50C-745470C86FC9}"/>
                  </a:ext>
                </a:extLst>
              </p:cNvPr>
              <p:cNvGrpSpPr/>
              <p:nvPr/>
            </p:nvGrpSpPr>
            <p:grpSpPr>
              <a:xfrm rot="1939263">
                <a:off x="1761896" y="4237777"/>
                <a:ext cx="284190" cy="940806"/>
                <a:chOff x="1143000" y="2209800"/>
                <a:chExt cx="960933" cy="2270330"/>
              </a:xfrm>
            </p:grpSpPr>
            <p:grpSp>
              <p:nvGrpSpPr>
                <p:cNvPr id="9" name="Group 8">
                  <a:extLst>
                    <a:ext uri="{FF2B5EF4-FFF2-40B4-BE49-F238E27FC236}">
                      <a16:creationId xmlns:a16="http://schemas.microsoft.com/office/drawing/2014/main" id="{C0EE34BE-FD67-8AA7-907D-A205A594D044}"/>
                    </a:ext>
                  </a:extLst>
                </p:cNvPr>
                <p:cNvGrpSpPr/>
                <p:nvPr/>
              </p:nvGrpSpPr>
              <p:grpSpPr>
                <a:xfrm>
                  <a:off x="1143000" y="2209800"/>
                  <a:ext cx="511971" cy="2251795"/>
                  <a:chOff x="609599" y="833642"/>
                  <a:chExt cx="1236146" cy="5436927"/>
                </a:xfrm>
              </p:grpSpPr>
              <p:grpSp>
                <p:nvGrpSpPr>
                  <p:cNvPr id="18" name="Group 11">
                    <a:extLst>
                      <a:ext uri="{FF2B5EF4-FFF2-40B4-BE49-F238E27FC236}">
                        <a16:creationId xmlns:a16="http://schemas.microsoft.com/office/drawing/2014/main" id="{3BDC49ED-0520-A07B-26A2-33CFC985CF44}"/>
                      </a:ext>
                    </a:extLst>
                  </p:cNvPr>
                  <p:cNvGrpSpPr/>
                  <p:nvPr/>
                </p:nvGrpSpPr>
                <p:grpSpPr>
                  <a:xfrm rot="10800000">
                    <a:off x="939238" y="4923502"/>
                    <a:ext cx="621450" cy="1347067"/>
                    <a:chOff x="7010400" y="381000"/>
                    <a:chExt cx="762000" cy="2033666"/>
                  </a:xfrm>
                </p:grpSpPr>
                <p:sp>
                  <p:nvSpPr>
                    <p:cNvPr id="23" name="Rounded Rectangle 321">
                      <a:extLst>
                        <a:ext uri="{FF2B5EF4-FFF2-40B4-BE49-F238E27FC236}">
                          <a16:creationId xmlns:a16="http://schemas.microsoft.com/office/drawing/2014/main" id="{DC50E18B-F27D-1377-B63D-D19BA887920E}"/>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FB3E45F-6B8C-359A-2B45-437D86924252}"/>
                        </a:ext>
                      </a:extLst>
                    </p:cNvPr>
                    <p:cNvSpPr/>
                    <p:nvPr/>
                  </p:nvSpPr>
                  <p:spPr>
                    <a:xfrm>
                      <a:off x="7010400" y="381000"/>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Can 1">
                    <a:extLst>
                      <a:ext uri="{FF2B5EF4-FFF2-40B4-BE49-F238E27FC236}">
                        <a16:creationId xmlns:a16="http://schemas.microsoft.com/office/drawing/2014/main" id="{15BA4D68-D92A-4A9B-B906-E07A1E6F0735}"/>
                      </a:ext>
                    </a:extLst>
                  </p:cNvPr>
                  <p:cNvSpPr/>
                  <p:nvPr/>
                </p:nvSpPr>
                <p:spPr>
                  <a:xfrm>
                    <a:off x="609599" y="1643059"/>
                    <a:ext cx="1236146" cy="3840519"/>
                  </a:xfrm>
                  <a:prstGeom prst="can">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50C79764-3565-EECE-0459-3CEDBBC5A497}"/>
                      </a:ext>
                    </a:extLst>
                  </p:cNvPr>
                  <p:cNvGrpSpPr/>
                  <p:nvPr/>
                </p:nvGrpSpPr>
                <p:grpSpPr>
                  <a:xfrm>
                    <a:off x="899460" y="833642"/>
                    <a:ext cx="621450" cy="986197"/>
                    <a:chOff x="7031201" y="834275"/>
                    <a:chExt cx="762000" cy="1488861"/>
                  </a:xfrm>
                </p:grpSpPr>
                <p:sp>
                  <p:nvSpPr>
                    <p:cNvPr id="21" name="Rounded Rectangle 319">
                      <a:extLst>
                        <a:ext uri="{FF2B5EF4-FFF2-40B4-BE49-F238E27FC236}">
                          <a16:creationId xmlns:a16="http://schemas.microsoft.com/office/drawing/2014/main" id="{98F25BBC-C466-4E83-4642-D678049B4792}"/>
                        </a:ext>
                      </a:extLst>
                    </p:cNvPr>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5">
                      <a:extLst>
                        <a:ext uri="{FF2B5EF4-FFF2-40B4-BE49-F238E27FC236}">
                          <a16:creationId xmlns:a16="http://schemas.microsoft.com/office/drawing/2014/main" id="{F5B1CB70-E5B1-CE7F-DA37-B9CE615A2B9F}"/>
                        </a:ext>
                      </a:extLst>
                    </p:cNvPr>
                    <p:cNvSpPr/>
                    <p:nvPr/>
                  </p:nvSpPr>
                  <p:spPr>
                    <a:xfrm>
                      <a:off x="7031201" y="834275"/>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 name="Group 9">
                  <a:extLst>
                    <a:ext uri="{FF2B5EF4-FFF2-40B4-BE49-F238E27FC236}">
                      <a16:creationId xmlns:a16="http://schemas.microsoft.com/office/drawing/2014/main" id="{D495C8E2-B47D-FFFA-F810-FEF653F1BF67}"/>
                    </a:ext>
                  </a:extLst>
                </p:cNvPr>
                <p:cNvGrpSpPr/>
                <p:nvPr/>
              </p:nvGrpSpPr>
              <p:grpSpPr>
                <a:xfrm>
                  <a:off x="1591962" y="2228335"/>
                  <a:ext cx="511971" cy="2251795"/>
                  <a:chOff x="609599" y="833642"/>
                  <a:chExt cx="1236146" cy="5436927"/>
                </a:xfrm>
              </p:grpSpPr>
              <p:grpSp>
                <p:nvGrpSpPr>
                  <p:cNvPr id="11" name="Group 11">
                    <a:extLst>
                      <a:ext uri="{FF2B5EF4-FFF2-40B4-BE49-F238E27FC236}">
                        <a16:creationId xmlns:a16="http://schemas.microsoft.com/office/drawing/2014/main" id="{F4DCFC06-745B-C1C7-C451-25111D9D106A}"/>
                      </a:ext>
                    </a:extLst>
                  </p:cNvPr>
                  <p:cNvGrpSpPr/>
                  <p:nvPr/>
                </p:nvGrpSpPr>
                <p:grpSpPr>
                  <a:xfrm rot="10800000">
                    <a:off x="939238" y="4923502"/>
                    <a:ext cx="621450" cy="1347067"/>
                    <a:chOff x="7010400" y="381000"/>
                    <a:chExt cx="762000" cy="2033666"/>
                  </a:xfrm>
                </p:grpSpPr>
                <p:sp>
                  <p:nvSpPr>
                    <p:cNvPr id="16" name="Rounded Rectangle 314">
                      <a:extLst>
                        <a:ext uri="{FF2B5EF4-FFF2-40B4-BE49-F238E27FC236}">
                          <a16:creationId xmlns:a16="http://schemas.microsoft.com/office/drawing/2014/main" id="{608A0882-4C71-992C-7A06-1AE1ED5742CB}"/>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FCE8E33-B3DF-815B-0CDB-D0DB9E4CCD7D}"/>
                        </a:ext>
                      </a:extLst>
                    </p:cNvPr>
                    <p:cNvSpPr/>
                    <p:nvPr/>
                  </p:nvSpPr>
                  <p:spPr>
                    <a:xfrm>
                      <a:off x="7010400" y="381000"/>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Can 1">
                    <a:extLst>
                      <a:ext uri="{FF2B5EF4-FFF2-40B4-BE49-F238E27FC236}">
                        <a16:creationId xmlns:a16="http://schemas.microsoft.com/office/drawing/2014/main" id="{D4CB8F79-2D3D-6CE9-D2D9-E760782297A9}"/>
                      </a:ext>
                    </a:extLst>
                  </p:cNvPr>
                  <p:cNvSpPr/>
                  <p:nvPr/>
                </p:nvSpPr>
                <p:spPr>
                  <a:xfrm>
                    <a:off x="609599" y="1643059"/>
                    <a:ext cx="1236146" cy="3840519"/>
                  </a:xfrm>
                  <a:prstGeom prst="can">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83">
                    <a:extLst>
                      <a:ext uri="{FF2B5EF4-FFF2-40B4-BE49-F238E27FC236}">
                        <a16:creationId xmlns:a16="http://schemas.microsoft.com/office/drawing/2014/main" id="{2D828185-A0DD-180D-5449-A578FF284E02}"/>
                      </a:ext>
                    </a:extLst>
                  </p:cNvPr>
                  <p:cNvGrpSpPr/>
                  <p:nvPr/>
                </p:nvGrpSpPr>
                <p:grpSpPr>
                  <a:xfrm>
                    <a:off x="899460" y="833642"/>
                    <a:ext cx="621450" cy="986197"/>
                    <a:chOff x="7031201" y="834275"/>
                    <a:chExt cx="762000" cy="1488861"/>
                  </a:xfrm>
                </p:grpSpPr>
                <p:sp>
                  <p:nvSpPr>
                    <p:cNvPr id="14" name="Rounded Rectangle 312">
                      <a:extLst>
                        <a:ext uri="{FF2B5EF4-FFF2-40B4-BE49-F238E27FC236}">
                          <a16:creationId xmlns:a16="http://schemas.microsoft.com/office/drawing/2014/main" id="{F8277F56-727B-3CA3-DF63-2CF1F1127D8D}"/>
                        </a:ext>
                      </a:extLst>
                    </p:cNvPr>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5">
                      <a:extLst>
                        <a:ext uri="{FF2B5EF4-FFF2-40B4-BE49-F238E27FC236}">
                          <a16:creationId xmlns:a16="http://schemas.microsoft.com/office/drawing/2014/main" id="{159E9A0B-1C95-C492-F80E-E24A52DE18C2}"/>
                        </a:ext>
                      </a:extLst>
                    </p:cNvPr>
                    <p:cNvSpPr/>
                    <p:nvPr/>
                  </p:nvSpPr>
                  <p:spPr>
                    <a:xfrm>
                      <a:off x="7031201" y="834275"/>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8" name="Oval 7">
                <a:extLst>
                  <a:ext uri="{FF2B5EF4-FFF2-40B4-BE49-F238E27FC236}">
                    <a16:creationId xmlns:a16="http://schemas.microsoft.com/office/drawing/2014/main" id="{2685051D-CFF7-4B49-7BED-D28A3E22BBCC}"/>
                  </a:ext>
                </a:extLst>
              </p:cNvPr>
              <p:cNvSpPr/>
              <p:nvPr/>
            </p:nvSpPr>
            <p:spPr>
              <a:xfrm>
                <a:off x="1919334" y="4697118"/>
                <a:ext cx="147873" cy="1795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61" name="Group 5260">
            <a:extLst>
              <a:ext uri="{FF2B5EF4-FFF2-40B4-BE49-F238E27FC236}">
                <a16:creationId xmlns:a16="http://schemas.microsoft.com/office/drawing/2014/main" id="{5B7C23CA-4898-1413-5229-4493292EE18D}"/>
              </a:ext>
            </a:extLst>
          </p:cNvPr>
          <p:cNvGrpSpPr/>
          <p:nvPr/>
        </p:nvGrpSpPr>
        <p:grpSpPr>
          <a:xfrm>
            <a:off x="4645093" y="1787177"/>
            <a:ext cx="1203702" cy="3486524"/>
            <a:chOff x="5736253" y="762000"/>
            <a:chExt cx="1878481" cy="5441022"/>
          </a:xfrm>
        </p:grpSpPr>
        <p:sp>
          <p:nvSpPr>
            <p:cNvPr id="5262" name="Pentagon 251">
              <a:extLst>
                <a:ext uri="{FF2B5EF4-FFF2-40B4-BE49-F238E27FC236}">
                  <a16:creationId xmlns:a16="http://schemas.microsoft.com/office/drawing/2014/main" id="{97723485-1323-DC09-CB49-340191E700B5}"/>
                </a:ext>
              </a:extLst>
            </p:cNvPr>
            <p:cNvSpPr/>
            <p:nvPr/>
          </p:nvSpPr>
          <p:spPr>
            <a:xfrm rot="6396952">
              <a:off x="5669447" y="4478077"/>
              <a:ext cx="1120156" cy="272293"/>
            </a:xfrm>
            <a:prstGeom prst="homePlate">
              <a:avLst>
                <a:gd name="adj" fmla="val 50602"/>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3" name="Oval 5262">
              <a:extLst>
                <a:ext uri="{FF2B5EF4-FFF2-40B4-BE49-F238E27FC236}">
                  <a16:creationId xmlns:a16="http://schemas.microsoft.com/office/drawing/2014/main" id="{BBBC0032-BE1F-4349-B791-5A09C8C402AF}"/>
                </a:ext>
              </a:extLst>
            </p:cNvPr>
            <p:cNvSpPr/>
            <p:nvPr/>
          </p:nvSpPr>
          <p:spPr>
            <a:xfrm rot="14763506">
              <a:off x="5992470" y="5513730"/>
              <a:ext cx="432124" cy="682264"/>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4" name="Freeform 253">
              <a:extLst>
                <a:ext uri="{FF2B5EF4-FFF2-40B4-BE49-F238E27FC236}">
                  <a16:creationId xmlns:a16="http://schemas.microsoft.com/office/drawing/2014/main" id="{A4DD1A93-77AC-D7AF-E64E-442B4E0920BA}"/>
                </a:ext>
              </a:extLst>
            </p:cNvPr>
            <p:cNvSpPr/>
            <p:nvPr/>
          </p:nvSpPr>
          <p:spPr>
            <a:xfrm rot="14763506">
              <a:off x="5968330" y="4852508"/>
              <a:ext cx="1019624" cy="954409"/>
            </a:xfrm>
            <a:custGeom>
              <a:avLst/>
              <a:gdLst>
                <a:gd name="connsiteX0" fmla="*/ 1001384 w 1019624"/>
                <a:gd name="connsiteY0" fmla="*/ 918514 h 954409"/>
                <a:gd name="connsiteX1" fmla="*/ 390345 w 1019624"/>
                <a:gd name="connsiteY1" fmla="*/ 709186 h 954409"/>
                <a:gd name="connsiteX2" fmla="*/ 30890 w 1019624"/>
                <a:gd name="connsiteY2" fmla="*/ 258509 h 954409"/>
                <a:gd name="connsiteX3" fmla="*/ 28697 w 1019624"/>
                <a:gd name="connsiteY3" fmla="*/ 218302 h 954409"/>
                <a:gd name="connsiteX4" fmla="*/ 11336 w 1019624"/>
                <a:gd name="connsiteY4" fmla="*/ 193447 h 954409"/>
                <a:gd name="connsiteX5" fmla="*/ 0 w 1019624"/>
                <a:gd name="connsiteY5" fmla="*/ 139246 h 954409"/>
                <a:gd name="connsiteX6" fmla="*/ 144254 w 1019624"/>
                <a:gd name="connsiteY6" fmla="*/ 0 h 954409"/>
                <a:gd name="connsiteX7" fmla="*/ 288508 w 1019624"/>
                <a:gd name="connsiteY7" fmla="*/ 139246 h 954409"/>
                <a:gd name="connsiteX8" fmla="*/ 284737 w 1019624"/>
                <a:gd name="connsiteY8" fmla="*/ 157277 h 954409"/>
                <a:gd name="connsiteX9" fmla="*/ 366024 w 1019624"/>
                <a:gd name="connsiteY9" fmla="*/ 190296 h 954409"/>
                <a:gd name="connsiteX10" fmla="*/ 656068 w 1019624"/>
                <a:gd name="connsiteY10" fmla="*/ 372672 h 954409"/>
                <a:gd name="connsiteX11" fmla="*/ 1001384 w 1019624"/>
                <a:gd name="connsiteY11" fmla="*/ 918514 h 954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9624" h="954409">
                  <a:moveTo>
                    <a:pt x="1001384" y="918514"/>
                  </a:moveTo>
                  <a:cubicBezTo>
                    <a:pt x="928006" y="1011440"/>
                    <a:pt x="654435" y="917721"/>
                    <a:pt x="390345" y="709186"/>
                  </a:cubicBezTo>
                  <a:cubicBezTo>
                    <a:pt x="192277" y="552785"/>
                    <a:pt x="55796" y="376220"/>
                    <a:pt x="30890" y="258509"/>
                  </a:cubicBezTo>
                  <a:lnTo>
                    <a:pt x="28697" y="218302"/>
                  </a:lnTo>
                  <a:lnTo>
                    <a:pt x="11336" y="193447"/>
                  </a:lnTo>
                  <a:cubicBezTo>
                    <a:pt x="4037" y="176787"/>
                    <a:pt x="0" y="158472"/>
                    <a:pt x="0" y="139246"/>
                  </a:cubicBezTo>
                  <a:cubicBezTo>
                    <a:pt x="0" y="62343"/>
                    <a:pt x="64585" y="0"/>
                    <a:pt x="144254" y="0"/>
                  </a:cubicBezTo>
                  <a:cubicBezTo>
                    <a:pt x="223923" y="0"/>
                    <a:pt x="288508" y="62343"/>
                    <a:pt x="288508" y="139246"/>
                  </a:cubicBezTo>
                  <a:lnTo>
                    <a:pt x="284737" y="157277"/>
                  </a:lnTo>
                  <a:lnTo>
                    <a:pt x="366024" y="190296"/>
                  </a:lnTo>
                  <a:cubicBezTo>
                    <a:pt x="456667" y="232416"/>
                    <a:pt x="557034" y="294471"/>
                    <a:pt x="656068" y="372672"/>
                  </a:cubicBezTo>
                  <a:cubicBezTo>
                    <a:pt x="920158" y="581206"/>
                    <a:pt x="1074762" y="825588"/>
                    <a:pt x="1001384" y="918514"/>
                  </a:cubicBez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65" name="Oval 5264">
              <a:extLst>
                <a:ext uri="{FF2B5EF4-FFF2-40B4-BE49-F238E27FC236}">
                  <a16:creationId xmlns:a16="http://schemas.microsoft.com/office/drawing/2014/main" id="{3F2E34E6-BC2A-0F86-A37D-872D4B5AB5D0}"/>
                </a:ext>
              </a:extLst>
            </p:cNvPr>
            <p:cNvSpPr/>
            <p:nvPr/>
          </p:nvSpPr>
          <p:spPr>
            <a:xfrm rot="6992125">
              <a:off x="7022380" y="5631332"/>
              <a:ext cx="461117" cy="682264"/>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6" name="Freeform 255">
              <a:extLst>
                <a:ext uri="{FF2B5EF4-FFF2-40B4-BE49-F238E27FC236}">
                  <a16:creationId xmlns:a16="http://schemas.microsoft.com/office/drawing/2014/main" id="{754AF230-A67B-5B70-6A7F-E6D2A760C89C}"/>
                </a:ext>
              </a:extLst>
            </p:cNvPr>
            <p:cNvSpPr/>
            <p:nvPr/>
          </p:nvSpPr>
          <p:spPr>
            <a:xfrm rot="5156872">
              <a:off x="6371673" y="5194909"/>
              <a:ext cx="1342852" cy="428778"/>
            </a:xfrm>
            <a:custGeom>
              <a:avLst/>
              <a:gdLst>
                <a:gd name="connsiteX0" fmla="*/ 0 w 1342852"/>
                <a:gd name="connsiteY0" fmla="*/ 214389 h 428778"/>
                <a:gd name="connsiteX1" fmla="*/ 609282 w 1342852"/>
                <a:gd name="connsiteY1" fmla="*/ 0 h 428778"/>
                <a:gd name="connsiteX2" fmla="*/ 1040109 w 1342852"/>
                <a:gd name="connsiteY2" fmla="*/ 62793 h 428778"/>
                <a:gd name="connsiteX3" fmla="*/ 1062234 w 1342852"/>
                <a:gd name="connsiteY3" fmla="*/ 74340 h 428778"/>
                <a:gd name="connsiteX4" fmla="*/ 1098036 w 1342852"/>
                <a:gd name="connsiteY4" fmla="*/ 36173 h 428778"/>
                <a:gd name="connsiteX5" fmla="*/ 1263412 w 1342852"/>
                <a:gd name="connsiteY5" fmla="*/ 35135 h 428778"/>
                <a:gd name="connsiteX6" fmla="*/ 1325069 w 1342852"/>
                <a:gd name="connsiteY6" fmla="*/ 233334 h 428778"/>
                <a:gd name="connsiteX7" fmla="*/ 1178848 w 1342852"/>
                <a:gd name="connsiteY7" fmla="*/ 295945 h 428778"/>
                <a:gd name="connsiteX8" fmla="*/ 1173948 w 1342852"/>
                <a:gd name="connsiteY8" fmla="*/ 294139 h 428778"/>
                <a:gd name="connsiteX9" fmla="*/ 1170684 w 1342852"/>
                <a:gd name="connsiteY9" fmla="*/ 297839 h 428778"/>
                <a:gd name="connsiteX10" fmla="*/ 609282 w 1342852"/>
                <a:gd name="connsiteY10" fmla="*/ 428778 h 428778"/>
                <a:gd name="connsiteX11" fmla="*/ 0 w 1342852"/>
                <a:gd name="connsiteY11" fmla="*/ 214389 h 42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2852" h="428778">
                  <a:moveTo>
                    <a:pt x="0" y="214389"/>
                  </a:moveTo>
                  <a:cubicBezTo>
                    <a:pt x="0" y="95985"/>
                    <a:pt x="272785" y="0"/>
                    <a:pt x="609282" y="0"/>
                  </a:cubicBezTo>
                  <a:cubicBezTo>
                    <a:pt x="777531" y="0"/>
                    <a:pt x="929851" y="23996"/>
                    <a:pt x="1040109" y="62793"/>
                  </a:cubicBezTo>
                  <a:lnTo>
                    <a:pt x="1062234" y="74340"/>
                  </a:lnTo>
                  <a:lnTo>
                    <a:pt x="1098036" y="36173"/>
                  </a:lnTo>
                  <a:cubicBezTo>
                    <a:pt x="1143585" y="5041"/>
                    <a:pt x="1208523" y="2691"/>
                    <a:pt x="1263412" y="35135"/>
                  </a:cubicBezTo>
                  <a:cubicBezTo>
                    <a:pt x="1336596" y="78395"/>
                    <a:pt x="1364201" y="167133"/>
                    <a:pt x="1325069" y="233334"/>
                  </a:cubicBezTo>
                  <a:cubicBezTo>
                    <a:pt x="1295719" y="282986"/>
                    <a:pt x="1237165" y="305861"/>
                    <a:pt x="1178848" y="295945"/>
                  </a:cubicBezTo>
                  <a:lnTo>
                    <a:pt x="1173948" y="294139"/>
                  </a:lnTo>
                  <a:lnTo>
                    <a:pt x="1170684" y="297839"/>
                  </a:lnTo>
                  <a:cubicBezTo>
                    <a:pt x="1078190" y="374786"/>
                    <a:pt x="861655" y="428778"/>
                    <a:pt x="609282" y="428778"/>
                  </a:cubicBezTo>
                  <a:cubicBezTo>
                    <a:pt x="272785" y="428778"/>
                    <a:pt x="0" y="332793"/>
                    <a:pt x="0" y="214389"/>
                  </a:cubicBez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267" name="Group 5266">
              <a:extLst>
                <a:ext uri="{FF2B5EF4-FFF2-40B4-BE49-F238E27FC236}">
                  <a16:creationId xmlns:a16="http://schemas.microsoft.com/office/drawing/2014/main" id="{2EC644F3-0D19-C1F0-3723-C166D8E5C9FE}"/>
                </a:ext>
              </a:extLst>
            </p:cNvPr>
            <p:cNvGrpSpPr/>
            <p:nvPr/>
          </p:nvGrpSpPr>
          <p:grpSpPr>
            <a:xfrm>
              <a:off x="6248400" y="3886200"/>
              <a:ext cx="1143000" cy="1371600"/>
              <a:chOff x="5147922" y="4197894"/>
              <a:chExt cx="1418690" cy="1830633"/>
            </a:xfrm>
          </p:grpSpPr>
          <p:sp>
            <p:nvSpPr>
              <p:cNvPr id="5305" name="Pentagon 538">
                <a:extLst>
                  <a:ext uri="{FF2B5EF4-FFF2-40B4-BE49-F238E27FC236}">
                    <a16:creationId xmlns:a16="http://schemas.microsoft.com/office/drawing/2014/main" id="{46688B6E-E069-8EB5-0FD1-457E40B7C795}"/>
                  </a:ext>
                </a:extLst>
              </p:cNvPr>
              <p:cNvSpPr/>
              <p:nvPr/>
            </p:nvSpPr>
            <p:spPr>
              <a:xfrm rot="5560619">
                <a:off x="4402507" y="4943309"/>
                <a:ext cx="1828800" cy="337970"/>
              </a:xfrm>
              <a:prstGeom prst="homePlate">
                <a:avLst>
                  <a:gd name="adj" fmla="val 50602"/>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6" name="Pentagon 541">
                <a:extLst>
                  <a:ext uri="{FF2B5EF4-FFF2-40B4-BE49-F238E27FC236}">
                    <a16:creationId xmlns:a16="http://schemas.microsoft.com/office/drawing/2014/main" id="{6595F74B-C4A2-25CB-A880-1C47A78F05A5}"/>
                  </a:ext>
                </a:extLst>
              </p:cNvPr>
              <p:cNvSpPr/>
              <p:nvPr/>
            </p:nvSpPr>
            <p:spPr>
              <a:xfrm rot="5560619">
                <a:off x="4631108" y="4943310"/>
                <a:ext cx="1828800" cy="337970"/>
              </a:xfrm>
              <a:prstGeom prst="homePlate">
                <a:avLst>
                  <a:gd name="adj" fmla="val 50602"/>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7" name="Pentagon 542">
                <a:extLst>
                  <a:ext uri="{FF2B5EF4-FFF2-40B4-BE49-F238E27FC236}">
                    <a16:creationId xmlns:a16="http://schemas.microsoft.com/office/drawing/2014/main" id="{E6C99165-D080-5A92-4DA8-9F965EABCEEE}"/>
                  </a:ext>
                </a:extLst>
              </p:cNvPr>
              <p:cNvSpPr/>
              <p:nvPr/>
            </p:nvSpPr>
            <p:spPr>
              <a:xfrm rot="5560619">
                <a:off x="4935908" y="4943310"/>
                <a:ext cx="1828800" cy="337970"/>
              </a:xfrm>
              <a:prstGeom prst="homePlate">
                <a:avLst>
                  <a:gd name="adj" fmla="val 50602"/>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8" name="Pentagon 543">
                <a:extLst>
                  <a:ext uri="{FF2B5EF4-FFF2-40B4-BE49-F238E27FC236}">
                    <a16:creationId xmlns:a16="http://schemas.microsoft.com/office/drawing/2014/main" id="{811053A2-288F-6BC9-2A00-0726F6C2C1F3}"/>
                  </a:ext>
                </a:extLst>
              </p:cNvPr>
              <p:cNvSpPr/>
              <p:nvPr/>
            </p:nvSpPr>
            <p:spPr>
              <a:xfrm rot="5191546">
                <a:off x="5240707" y="4943309"/>
                <a:ext cx="1828800" cy="337970"/>
              </a:xfrm>
              <a:prstGeom prst="homePlate">
                <a:avLst>
                  <a:gd name="adj" fmla="val 50602"/>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9" name="Pentagon 544">
                <a:extLst>
                  <a:ext uri="{FF2B5EF4-FFF2-40B4-BE49-F238E27FC236}">
                    <a16:creationId xmlns:a16="http://schemas.microsoft.com/office/drawing/2014/main" id="{BEFAAD62-F61F-111E-34C0-7A729A5058BD}"/>
                  </a:ext>
                </a:extLst>
              </p:cNvPr>
              <p:cNvSpPr/>
              <p:nvPr/>
            </p:nvSpPr>
            <p:spPr>
              <a:xfrm rot="5186444">
                <a:off x="5483227" y="4945142"/>
                <a:ext cx="1828800" cy="337970"/>
              </a:xfrm>
              <a:prstGeom prst="homePlate">
                <a:avLst>
                  <a:gd name="adj" fmla="val 50602"/>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68" name="Freeform 257">
              <a:extLst>
                <a:ext uri="{FF2B5EF4-FFF2-40B4-BE49-F238E27FC236}">
                  <a16:creationId xmlns:a16="http://schemas.microsoft.com/office/drawing/2014/main" id="{42AC0154-A6DA-33CB-5BF7-E6782E3D3B88}"/>
                </a:ext>
              </a:extLst>
            </p:cNvPr>
            <p:cNvSpPr/>
            <p:nvPr/>
          </p:nvSpPr>
          <p:spPr>
            <a:xfrm rot="11389367">
              <a:off x="5736253" y="2801389"/>
              <a:ext cx="786130" cy="1210023"/>
            </a:xfrm>
            <a:custGeom>
              <a:avLst/>
              <a:gdLst>
                <a:gd name="connsiteX0" fmla="*/ 651573 w 786130"/>
                <a:gd name="connsiteY0" fmla="*/ 1209506 h 1210023"/>
                <a:gd name="connsiteX1" fmla="*/ 378877 w 786130"/>
                <a:gd name="connsiteY1" fmla="*/ 629788 h 1210023"/>
                <a:gd name="connsiteX2" fmla="*/ 367505 w 786130"/>
                <a:gd name="connsiteY2" fmla="*/ 507458 h 1210023"/>
                <a:gd name="connsiteX3" fmla="*/ 364963 w 786130"/>
                <a:gd name="connsiteY3" fmla="*/ 405430 h 1210023"/>
                <a:gd name="connsiteX4" fmla="*/ 298758 w 786130"/>
                <a:gd name="connsiteY4" fmla="*/ 414279 h 1210023"/>
                <a:gd name="connsiteX5" fmla="*/ 0 w 786130"/>
                <a:gd name="connsiteY5" fmla="*/ 216492 h 1210023"/>
                <a:gd name="connsiteX6" fmla="*/ 298758 w 786130"/>
                <a:gd name="connsiteY6" fmla="*/ 18705 h 1210023"/>
                <a:gd name="connsiteX7" fmla="*/ 415048 w 786130"/>
                <a:gd name="connsiteY7" fmla="*/ 34248 h 1210023"/>
                <a:gd name="connsiteX8" fmla="*/ 440295 w 786130"/>
                <a:gd name="connsiteY8" fmla="*/ 43320 h 1210023"/>
                <a:gd name="connsiteX9" fmla="*/ 461061 w 786130"/>
                <a:gd name="connsiteY9" fmla="*/ 17792 h 1210023"/>
                <a:gd name="connsiteX10" fmla="*/ 499107 w 786130"/>
                <a:gd name="connsiteY10" fmla="*/ 517 h 1210023"/>
                <a:gd name="connsiteX11" fmla="*/ 771802 w 786130"/>
                <a:gd name="connsiteY11" fmla="*/ 580235 h 1210023"/>
                <a:gd name="connsiteX12" fmla="*/ 651573 w 786130"/>
                <a:gd name="connsiteY12" fmla="*/ 1209506 h 121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6130" h="1210023">
                  <a:moveTo>
                    <a:pt x="651573" y="1209506"/>
                  </a:moveTo>
                  <a:cubicBezTo>
                    <a:pt x="543069" y="1223189"/>
                    <a:pt x="420979" y="963640"/>
                    <a:pt x="378877" y="629788"/>
                  </a:cubicBezTo>
                  <a:cubicBezTo>
                    <a:pt x="373614" y="588056"/>
                    <a:pt x="369850" y="547139"/>
                    <a:pt x="367505" y="507458"/>
                  </a:cubicBezTo>
                  <a:lnTo>
                    <a:pt x="364963" y="405430"/>
                  </a:lnTo>
                  <a:lnTo>
                    <a:pt x="298758" y="414279"/>
                  </a:lnTo>
                  <a:cubicBezTo>
                    <a:pt x="133759" y="414279"/>
                    <a:pt x="0" y="325727"/>
                    <a:pt x="0" y="216492"/>
                  </a:cubicBezTo>
                  <a:cubicBezTo>
                    <a:pt x="0" y="107257"/>
                    <a:pt x="133759" y="18705"/>
                    <a:pt x="298758" y="18705"/>
                  </a:cubicBezTo>
                  <a:cubicBezTo>
                    <a:pt x="340008" y="18705"/>
                    <a:pt x="379305" y="24239"/>
                    <a:pt x="415048" y="34248"/>
                  </a:cubicBezTo>
                  <a:lnTo>
                    <a:pt x="440295" y="43320"/>
                  </a:lnTo>
                  <a:lnTo>
                    <a:pt x="461061" y="17792"/>
                  </a:lnTo>
                  <a:cubicBezTo>
                    <a:pt x="472835" y="8127"/>
                    <a:pt x="485544" y="2228"/>
                    <a:pt x="499107" y="517"/>
                  </a:cubicBezTo>
                  <a:cubicBezTo>
                    <a:pt x="607610" y="-13166"/>
                    <a:pt x="729701" y="246383"/>
                    <a:pt x="771802" y="580235"/>
                  </a:cubicBezTo>
                  <a:cubicBezTo>
                    <a:pt x="813905" y="914088"/>
                    <a:pt x="760076" y="1195822"/>
                    <a:pt x="651573" y="1209506"/>
                  </a:cubicBez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69" name="Oval 5268">
              <a:extLst>
                <a:ext uri="{FF2B5EF4-FFF2-40B4-BE49-F238E27FC236}">
                  <a16:creationId xmlns:a16="http://schemas.microsoft.com/office/drawing/2014/main" id="{30D467FF-58B0-E3C3-EFCE-1CE46A589121}"/>
                </a:ext>
              </a:extLst>
            </p:cNvPr>
            <p:cNvSpPr/>
            <p:nvPr/>
          </p:nvSpPr>
          <p:spPr>
            <a:xfrm rot="4924508">
              <a:off x="6739489" y="2964969"/>
              <a:ext cx="1218564" cy="53192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0" name="Trapezoid 5269">
              <a:extLst>
                <a:ext uri="{FF2B5EF4-FFF2-40B4-BE49-F238E27FC236}">
                  <a16:creationId xmlns:a16="http://schemas.microsoft.com/office/drawing/2014/main" id="{45A886B6-0EF0-C380-703B-4A26C6C2B14A}"/>
                </a:ext>
              </a:extLst>
            </p:cNvPr>
            <p:cNvSpPr/>
            <p:nvPr/>
          </p:nvSpPr>
          <p:spPr>
            <a:xfrm rot="2327639">
              <a:off x="6013886" y="1931613"/>
              <a:ext cx="443734" cy="1184527"/>
            </a:xfrm>
            <a:prstGeom prst="trapezoid">
              <a:avLst>
                <a:gd name="adj" fmla="val 7836"/>
              </a:avLst>
            </a:prstGeom>
            <a:solidFill>
              <a:schemeClr val="bg2">
                <a:lumMod val="9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1" name="Trapezoid 5270">
              <a:extLst>
                <a:ext uri="{FF2B5EF4-FFF2-40B4-BE49-F238E27FC236}">
                  <a16:creationId xmlns:a16="http://schemas.microsoft.com/office/drawing/2014/main" id="{1A56E96E-A405-26ED-A870-8FBB9DB99D5E}"/>
                </a:ext>
              </a:extLst>
            </p:cNvPr>
            <p:cNvSpPr/>
            <p:nvPr/>
          </p:nvSpPr>
          <p:spPr>
            <a:xfrm rot="19513516">
              <a:off x="6950303" y="2241538"/>
              <a:ext cx="549387" cy="810592"/>
            </a:xfrm>
            <a:prstGeom prst="trapezoid">
              <a:avLst>
                <a:gd name="adj" fmla="val 7836"/>
              </a:avLst>
            </a:prstGeom>
            <a:solidFill>
              <a:schemeClr val="bg2">
                <a:lumMod val="9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2" name="Trapezoid 158">
              <a:extLst>
                <a:ext uri="{FF2B5EF4-FFF2-40B4-BE49-F238E27FC236}">
                  <a16:creationId xmlns:a16="http://schemas.microsoft.com/office/drawing/2014/main" id="{9C0BC770-CA39-0A96-EF99-63B7E2410F26}"/>
                </a:ext>
              </a:extLst>
            </p:cNvPr>
            <p:cNvSpPr/>
            <p:nvPr/>
          </p:nvSpPr>
          <p:spPr>
            <a:xfrm rot="10800000">
              <a:off x="5927524" y="2183674"/>
              <a:ext cx="1552908" cy="2007326"/>
            </a:xfrm>
            <a:custGeom>
              <a:avLst/>
              <a:gdLst>
                <a:gd name="connsiteX0" fmla="*/ 0 w 1713208"/>
                <a:gd name="connsiteY0" fmla="*/ 1981200 h 1981200"/>
                <a:gd name="connsiteX1" fmla="*/ 474473 w 1713208"/>
                <a:gd name="connsiteY1" fmla="*/ 0 h 1981200"/>
                <a:gd name="connsiteX2" fmla="*/ 1238735 w 1713208"/>
                <a:gd name="connsiteY2" fmla="*/ 0 h 1981200"/>
                <a:gd name="connsiteX3" fmla="*/ 1713208 w 1713208"/>
                <a:gd name="connsiteY3" fmla="*/ 1981200 h 1981200"/>
                <a:gd name="connsiteX4" fmla="*/ 0 w 1713208"/>
                <a:gd name="connsiteY4" fmla="*/ 1981200 h 1981200"/>
                <a:gd name="connsiteX0" fmla="*/ 0 w 1713208"/>
                <a:gd name="connsiteY0" fmla="*/ 1981200 h 1981200"/>
                <a:gd name="connsiteX1" fmla="*/ 474473 w 1713208"/>
                <a:gd name="connsiteY1" fmla="*/ 0 h 1981200"/>
                <a:gd name="connsiteX2" fmla="*/ 1238735 w 1713208"/>
                <a:gd name="connsiteY2" fmla="*/ 0 h 1981200"/>
                <a:gd name="connsiteX3" fmla="*/ 1713208 w 1713208"/>
                <a:gd name="connsiteY3" fmla="*/ 1981200 h 1981200"/>
                <a:gd name="connsiteX4" fmla="*/ 0 w 1713208"/>
                <a:gd name="connsiteY4" fmla="*/ 1981200 h 1981200"/>
                <a:gd name="connsiteX0" fmla="*/ 0 w 1504203"/>
                <a:gd name="connsiteY0" fmla="*/ 1850572 h 1981200"/>
                <a:gd name="connsiteX1" fmla="*/ 265468 w 1504203"/>
                <a:gd name="connsiteY1" fmla="*/ 0 h 1981200"/>
                <a:gd name="connsiteX2" fmla="*/ 1029730 w 1504203"/>
                <a:gd name="connsiteY2" fmla="*/ 0 h 1981200"/>
                <a:gd name="connsiteX3" fmla="*/ 1504203 w 1504203"/>
                <a:gd name="connsiteY3" fmla="*/ 1981200 h 1981200"/>
                <a:gd name="connsiteX4" fmla="*/ 0 w 1504203"/>
                <a:gd name="connsiteY4" fmla="*/ 1850572 h 1981200"/>
                <a:gd name="connsiteX0" fmla="*/ 0 w 1547745"/>
                <a:gd name="connsiteY0" fmla="*/ 2007326 h 2007326"/>
                <a:gd name="connsiteX1" fmla="*/ 309010 w 1547745"/>
                <a:gd name="connsiteY1" fmla="*/ 0 h 2007326"/>
                <a:gd name="connsiteX2" fmla="*/ 1073272 w 1547745"/>
                <a:gd name="connsiteY2" fmla="*/ 0 h 2007326"/>
                <a:gd name="connsiteX3" fmla="*/ 1547745 w 1547745"/>
                <a:gd name="connsiteY3" fmla="*/ 1981200 h 2007326"/>
                <a:gd name="connsiteX4" fmla="*/ 0 w 1547745"/>
                <a:gd name="connsiteY4" fmla="*/ 2007326 h 2007326"/>
                <a:gd name="connsiteX0" fmla="*/ 65287 w 1613032"/>
                <a:gd name="connsiteY0" fmla="*/ 2007326 h 2007326"/>
                <a:gd name="connsiteX1" fmla="*/ 374297 w 1613032"/>
                <a:gd name="connsiteY1" fmla="*/ 0 h 2007326"/>
                <a:gd name="connsiteX2" fmla="*/ 1138559 w 1613032"/>
                <a:gd name="connsiteY2" fmla="*/ 0 h 2007326"/>
                <a:gd name="connsiteX3" fmla="*/ 1613032 w 1613032"/>
                <a:gd name="connsiteY3" fmla="*/ 1981200 h 2007326"/>
                <a:gd name="connsiteX4" fmla="*/ 65287 w 1613032"/>
                <a:gd name="connsiteY4" fmla="*/ 2007326 h 2007326"/>
                <a:gd name="connsiteX0" fmla="*/ 65287 w 1621068"/>
                <a:gd name="connsiteY0" fmla="*/ 2007326 h 2007326"/>
                <a:gd name="connsiteX1" fmla="*/ 374297 w 1621068"/>
                <a:gd name="connsiteY1" fmla="*/ 0 h 2007326"/>
                <a:gd name="connsiteX2" fmla="*/ 1138559 w 1621068"/>
                <a:gd name="connsiteY2" fmla="*/ 0 h 2007326"/>
                <a:gd name="connsiteX3" fmla="*/ 1613032 w 1621068"/>
                <a:gd name="connsiteY3" fmla="*/ 1981200 h 2007326"/>
                <a:gd name="connsiteX4" fmla="*/ 65287 w 1621068"/>
                <a:gd name="connsiteY4" fmla="*/ 2007326 h 2007326"/>
                <a:gd name="connsiteX0" fmla="*/ 65287 w 1552908"/>
                <a:gd name="connsiteY0" fmla="*/ 2007326 h 2007326"/>
                <a:gd name="connsiteX1" fmla="*/ 374297 w 1552908"/>
                <a:gd name="connsiteY1" fmla="*/ 0 h 2007326"/>
                <a:gd name="connsiteX2" fmla="*/ 1138559 w 1552908"/>
                <a:gd name="connsiteY2" fmla="*/ 0 h 2007326"/>
                <a:gd name="connsiteX3" fmla="*/ 1543364 w 1552908"/>
                <a:gd name="connsiteY3" fmla="*/ 1946366 h 2007326"/>
                <a:gd name="connsiteX4" fmla="*/ 65287 w 1552908"/>
                <a:gd name="connsiteY4" fmla="*/ 2007326 h 2007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2908" h="2007326">
                  <a:moveTo>
                    <a:pt x="65287" y="2007326"/>
                  </a:moveTo>
                  <a:cubicBezTo>
                    <a:pt x="-162636" y="1912983"/>
                    <a:pt x="271294" y="669109"/>
                    <a:pt x="374297" y="0"/>
                  </a:cubicBezTo>
                  <a:lnTo>
                    <a:pt x="1138559" y="0"/>
                  </a:lnTo>
                  <a:cubicBezTo>
                    <a:pt x="1296717" y="660400"/>
                    <a:pt x="1611629" y="1799772"/>
                    <a:pt x="1543364" y="1946366"/>
                  </a:cubicBezTo>
                  <a:lnTo>
                    <a:pt x="65287" y="2007326"/>
                  </a:lnTo>
                  <a:close/>
                </a:path>
              </a:pathLst>
            </a:custGeom>
            <a:solidFill>
              <a:schemeClr val="bg2">
                <a:lumMod val="9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3" name="Trapezoid 5272">
              <a:extLst>
                <a:ext uri="{FF2B5EF4-FFF2-40B4-BE49-F238E27FC236}">
                  <a16:creationId xmlns:a16="http://schemas.microsoft.com/office/drawing/2014/main" id="{E392D19E-9F04-5BF8-E487-81A379AAE732}"/>
                </a:ext>
              </a:extLst>
            </p:cNvPr>
            <p:cNvSpPr/>
            <p:nvPr/>
          </p:nvSpPr>
          <p:spPr>
            <a:xfrm rot="10800000">
              <a:off x="6477000" y="2133600"/>
              <a:ext cx="533400" cy="533400"/>
            </a:xfrm>
            <a:prstGeom prst="trapezoid">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4" name="Moon 171">
              <a:extLst>
                <a:ext uri="{FF2B5EF4-FFF2-40B4-BE49-F238E27FC236}">
                  <a16:creationId xmlns:a16="http://schemas.microsoft.com/office/drawing/2014/main" id="{FBEFD721-52D9-31D4-57A9-29CF4316F87B}"/>
                </a:ext>
              </a:extLst>
            </p:cNvPr>
            <p:cNvSpPr/>
            <p:nvPr/>
          </p:nvSpPr>
          <p:spPr>
            <a:xfrm rot="19791403">
              <a:off x="6683098" y="2204120"/>
              <a:ext cx="580660" cy="2733672"/>
            </a:xfrm>
            <a:custGeom>
              <a:avLst/>
              <a:gdLst>
                <a:gd name="connsiteX0" fmla="*/ 572465 w 572465"/>
                <a:gd name="connsiteY0" fmla="*/ 2252832 h 2252832"/>
                <a:gd name="connsiteX1" fmla="*/ 0 w 572465"/>
                <a:gd name="connsiteY1" fmla="*/ 1126416 h 2252832"/>
                <a:gd name="connsiteX2" fmla="*/ 572465 w 572465"/>
                <a:gd name="connsiteY2" fmla="*/ 0 h 2252832"/>
                <a:gd name="connsiteX3" fmla="*/ 572465 w 572465"/>
                <a:gd name="connsiteY3" fmla="*/ 2252832 h 2252832"/>
                <a:gd name="connsiteX0" fmla="*/ 500054 w 572465"/>
                <a:gd name="connsiteY0" fmla="*/ 2724373 h 2724373"/>
                <a:gd name="connsiteX1" fmla="*/ 0 w 572465"/>
                <a:gd name="connsiteY1" fmla="*/ 1126416 h 2724373"/>
                <a:gd name="connsiteX2" fmla="*/ 572465 w 572465"/>
                <a:gd name="connsiteY2" fmla="*/ 0 h 2724373"/>
                <a:gd name="connsiteX3" fmla="*/ 500054 w 572465"/>
                <a:gd name="connsiteY3" fmla="*/ 2724373 h 2724373"/>
                <a:gd name="connsiteX0" fmla="*/ 500054 w 578955"/>
                <a:gd name="connsiteY0" fmla="*/ 2724373 h 2724373"/>
                <a:gd name="connsiteX1" fmla="*/ 0 w 578955"/>
                <a:gd name="connsiteY1" fmla="*/ 1126416 h 2724373"/>
                <a:gd name="connsiteX2" fmla="*/ 572465 w 578955"/>
                <a:gd name="connsiteY2" fmla="*/ 0 h 2724373"/>
                <a:gd name="connsiteX3" fmla="*/ 500054 w 578955"/>
                <a:gd name="connsiteY3" fmla="*/ 2724373 h 2724373"/>
                <a:gd name="connsiteX0" fmla="*/ 501759 w 580660"/>
                <a:gd name="connsiteY0" fmla="*/ 2724373 h 2733672"/>
                <a:gd name="connsiteX1" fmla="*/ 1705 w 580660"/>
                <a:gd name="connsiteY1" fmla="*/ 1126416 h 2733672"/>
                <a:gd name="connsiteX2" fmla="*/ 574170 w 580660"/>
                <a:gd name="connsiteY2" fmla="*/ 0 h 2733672"/>
                <a:gd name="connsiteX3" fmla="*/ 501759 w 580660"/>
                <a:gd name="connsiteY3" fmla="*/ 2724373 h 2733672"/>
              </a:gdLst>
              <a:ahLst/>
              <a:cxnLst>
                <a:cxn ang="0">
                  <a:pos x="connsiteX0" y="connsiteY0"/>
                </a:cxn>
                <a:cxn ang="0">
                  <a:pos x="connsiteX1" y="connsiteY1"/>
                </a:cxn>
                <a:cxn ang="0">
                  <a:pos x="connsiteX2" y="connsiteY2"/>
                </a:cxn>
                <a:cxn ang="0">
                  <a:pos x="connsiteX3" y="connsiteY3"/>
                </a:cxn>
              </a:cxnLst>
              <a:rect l="l" t="t" r="r" b="b"/>
              <a:pathLst>
                <a:path w="580660" h="2733672">
                  <a:moveTo>
                    <a:pt x="501759" y="2724373"/>
                  </a:moveTo>
                  <a:cubicBezTo>
                    <a:pt x="-56133" y="2845834"/>
                    <a:pt x="1705" y="1748518"/>
                    <a:pt x="1705" y="1126416"/>
                  </a:cubicBezTo>
                  <a:cubicBezTo>
                    <a:pt x="1705" y="504314"/>
                    <a:pt x="258006" y="0"/>
                    <a:pt x="574170" y="0"/>
                  </a:cubicBezTo>
                  <a:cubicBezTo>
                    <a:pt x="478759" y="739210"/>
                    <a:pt x="684752" y="2025985"/>
                    <a:pt x="501759" y="2724373"/>
                  </a:cubicBezTo>
                  <a:close/>
                </a:path>
              </a:pathLst>
            </a:cu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5" name="Moon 172">
              <a:extLst>
                <a:ext uri="{FF2B5EF4-FFF2-40B4-BE49-F238E27FC236}">
                  <a16:creationId xmlns:a16="http://schemas.microsoft.com/office/drawing/2014/main" id="{18E7AB79-22BF-068F-FCF9-1474B073174A}"/>
                </a:ext>
              </a:extLst>
            </p:cNvPr>
            <p:cNvSpPr/>
            <p:nvPr/>
          </p:nvSpPr>
          <p:spPr>
            <a:xfrm rot="19791403">
              <a:off x="6269818" y="2382875"/>
              <a:ext cx="843795" cy="2590747"/>
            </a:xfrm>
            <a:custGeom>
              <a:avLst/>
              <a:gdLst>
                <a:gd name="connsiteX0" fmla="*/ 845410 w 845410"/>
                <a:gd name="connsiteY0" fmla="*/ 2252832 h 2252832"/>
                <a:gd name="connsiteX1" fmla="*/ 0 w 845410"/>
                <a:gd name="connsiteY1" fmla="*/ 1126416 h 2252832"/>
                <a:gd name="connsiteX2" fmla="*/ 845410 w 845410"/>
                <a:gd name="connsiteY2" fmla="*/ 0 h 2252832"/>
                <a:gd name="connsiteX3" fmla="*/ 845410 w 845410"/>
                <a:gd name="connsiteY3" fmla="*/ 2252832 h 2252832"/>
                <a:gd name="connsiteX0" fmla="*/ 508201 w 845410"/>
                <a:gd name="connsiteY0" fmla="*/ 2590747 h 2590747"/>
                <a:gd name="connsiteX1" fmla="*/ 0 w 845410"/>
                <a:gd name="connsiteY1" fmla="*/ 1126416 h 2590747"/>
                <a:gd name="connsiteX2" fmla="*/ 845410 w 845410"/>
                <a:gd name="connsiteY2" fmla="*/ 0 h 2590747"/>
                <a:gd name="connsiteX3" fmla="*/ 508201 w 845410"/>
                <a:gd name="connsiteY3" fmla="*/ 2590747 h 2590747"/>
              </a:gdLst>
              <a:ahLst/>
              <a:cxnLst>
                <a:cxn ang="0">
                  <a:pos x="connsiteX0" y="connsiteY0"/>
                </a:cxn>
                <a:cxn ang="0">
                  <a:pos x="connsiteX1" y="connsiteY1"/>
                </a:cxn>
                <a:cxn ang="0">
                  <a:pos x="connsiteX2" y="connsiteY2"/>
                </a:cxn>
                <a:cxn ang="0">
                  <a:pos x="connsiteX3" y="connsiteY3"/>
                </a:cxn>
              </a:cxnLst>
              <a:rect l="l" t="t" r="r" b="b"/>
              <a:pathLst>
                <a:path w="845410" h="2590747">
                  <a:moveTo>
                    <a:pt x="508201" y="2590747"/>
                  </a:moveTo>
                  <a:cubicBezTo>
                    <a:pt x="41294" y="2590747"/>
                    <a:pt x="0" y="1748518"/>
                    <a:pt x="0" y="1126416"/>
                  </a:cubicBezTo>
                  <a:cubicBezTo>
                    <a:pt x="0" y="504314"/>
                    <a:pt x="378503" y="0"/>
                    <a:pt x="845410" y="0"/>
                  </a:cubicBezTo>
                  <a:cubicBezTo>
                    <a:pt x="704508" y="739211"/>
                    <a:pt x="367299" y="1851537"/>
                    <a:pt x="508201" y="2590747"/>
                  </a:cubicBezTo>
                  <a:close/>
                </a:path>
              </a:pathLst>
            </a:cu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6" name="Moon 173">
              <a:extLst>
                <a:ext uri="{FF2B5EF4-FFF2-40B4-BE49-F238E27FC236}">
                  <a16:creationId xmlns:a16="http://schemas.microsoft.com/office/drawing/2014/main" id="{45867B78-0857-0F16-EC39-55B685F85EE1}"/>
                </a:ext>
              </a:extLst>
            </p:cNvPr>
            <p:cNvSpPr/>
            <p:nvPr/>
          </p:nvSpPr>
          <p:spPr>
            <a:xfrm rot="19791403">
              <a:off x="6552047" y="2293359"/>
              <a:ext cx="583995" cy="2624279"/>
            </a:xfrm>
            <a:custGeom>
              <a:avLst/>
              <a:gdLst>
                <a:gd name="connsiteX0" fmla="*/ 560867 w 560867"/>
                <a:gd name="connsiteY0" fmla="*/ 2252832 h 2252832"/>
                <a:gd name="connsiteX1" fmla="*/ 0 w 560867"/>
                <a:gd name="connsiteY1" fmla="*/ 1126416 h 2252832"/>
                <a:gd name="connsiteX2" fmla="*/ 560867 w 560867"/>
                <a:gd name="connsiteY2" fmla="*/ 0 h 2252832"/>
                <a:gd name="connsiteX3" fmla="*/ 560867 w 560867"/>
                <a:gd name="connsiteY3" fmla="*/ 2252832 h 2252832"/>
                <a:gd name="connsiteX0" fmla="*/ 385454 w 560867"/>
                <a:gd name="connsiteY0" fmla="*/ 2624279 h 2624279"/>
                <a:gd name="connsiteX1" fmla="*/ 0 w 560867"/>
                <a:gd name="connsiteY1" fmla="*/ 1126416 h 2624279"/>
                <a:gd name="connsiteX2" fmla="*/ 560867 w 560867"/>
                <a:gd name="connsiteY2" fmla="*/ 0 h 2624279"/>
                <a:gd name="connsiteX3" fmla="*/ 385454 w 560867"/>
                <a:gd name="connsiteY3" fmla="*/ 2624279 h 2624279"/>
                <a:gd name="connsiteX0" fmla="*/ 385454 w 560867"/>
                <a:gd name="connsiteY0" fmla="*/ 2624279 h 2624279"/>
                <a:gd name="connsiteX1" fmla="*/ 0 w 560867"/>
                <a:gd name="connsiteY1" fmla="*/ 1126416 h 2624279"/>
                <a:gd name="connsiteX2" fmla="*/ 560867 w 560867"/>
                <a:gd name="connsiteY2" fmla="*/ 0 h 2624279"/>
                <a:gd name="connsiteX3" fmla="*/ 385454 w 560867"/>
                <a:gd name="connsiteY3" fmla="*/ 2624279 h 2624279"/>
                <a:gd name="connsiteX0" fmla="*/ 408582 w 583995"/>
                <a:gd name="connsiteY0" fmla="*/ 2624279 h 2624279"/>
                <a:gd name="connsiteX1" fmla="*/ 23128 w 583995"/>
                <a:gd name="connsiteY1" fmla="*/ 1126416 h 2624279"/>
                <a:gd name="connsiteX2" fmla="*/ 583995 w 583995"/>
                <a:gd name="connsiteY2" fmla="*/ 0 h 2624279"/>
                <a:gd name="connsiteX3" fmla="*/ 408582 w 583995"/>
                <a:gd name="connsiteY3" fmla="*/ 2624279 h 2624279"/>
              </a:gdLst>
              <a:ahLst/>
              <a:cxnLst>
                <a:cxn ang="0">
                  <a:pos x="connsiteX0" y="connsiteY0"/>
                </a:cxn>
                <a:cxn ang="0">
                  <a:pos x="connsiteX1" y="connsiteY1"/>
                </a:cxn>
                <a:cxn ang="0">
                  <a:pos x="connsiteX2" y="connsiteY2"/>
                </a:cxn>
                <a:cxn ang="0">
                  <a:pos x="connsiteX3" y="connsiteY3"/>
                </a:cxn>
              </a:cxnLst>
              <a:rect l="l" t="t" r="r" b="b"/>
              <a:pathLst>
                <a:path w="583995" h="2624279">
                  <a:moveTo>
                    <a:pt x="408582" y="2624279"/>
                  </a:moveTo>
                  <a:cubicBezTo>
                    <a:pt x="-141678" y="2414130"/>
                    <a:pt x="23128" y="1748518"/>
                    <a:pt x="23128" y="1126416"/>
                  </a:cubicBezTo>
                  <a:cubicBezTo>
                    <a:pt x="23128" y="504314"/>
                    <a:pt x="274237" y="0"/>
                    <a:pt x="583995" y="0"/>
                  </a:cubicBezTo>
                  <a:cubicBezTo>
                    <a:pt x="490517" y="739211"/>
                    <a:pt x="556094" y="2025009"/>
                    <a:pt x="408582" y="2624279"/>
                  </a:cubicBezTo>
                  <a:close/>
                </a:path>
              </a:pathLst>
            </a:cu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7" name="Moon 5276">
              <a:extLst>
                <a:ext uri="{FF2B5EF4-FFF2-40B4-BE49-F238E27FC236}">
                  <a16:creationId xmlns:a16="http://schemas.microsoft.com/office/drawing/2014/main" id="{EFB0CF99-8ACF-B751-358E-0F23A9461EA7}"/>
                </a:ext>
              </a:extLst>
            </p:cNvPr>
            <p:cNvSpPr/>
            <p:nvPr/>
          </p:nvSpPr>
          <p:spPr>
            <a:xfrm rot="15985797">
              <a:off x="6507552" y="1986621"/>
              <a:ext cx="417880" cy="809871"/>
            </a:xfrm>
            <a:prstGeom prst="moon">
              <a:avLst>
                <a:gd name="adj" fmla="val 60317"/>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8" name="Moon 169">
              <a:extLst>
                <a:ext uri="{FF2B5EF4-FFF2-40B4-BE49-F238E27FC236}">
                  <a16:creationId xmlns:a16="http://schemas.microsoft.com/office/drawing/2014/main" id="{2BD7BF13-0E86-138B-AC0E-153FF4856974}"/>
                </a:ext>
              </a:extLst>
            </p:cNvPr>
            <p:cNvSpPr/>
            <p:nvPr/>
          </p:nvSpPr>
          <p:spPr>
            <a:xfrm rot="15985797">
              <a:off x="6391053" y="2111579"/>
              <a:ext cx="623389" cy="850370"/>
            </a:xfrm>
            <a:custGeom>
              <a:avLst/>
              <a:gdLst>
                <a:gd name="connsiteX0" fmla="*/ 512699 w 512699"/>
                <a:gd name="connsiteY0" fmla="*/ 865243 h 865243"/>
                <a:gd name="connsiteX1" fmla="*/ 0 w 512699"/>
                <a:gd name="connsiteY1" fmla="*/ 432621 h 865243"/>
                <a:gd name="connsiteX2" fmla="*/ 512699 w 512699"/>
                <a:gd name="connsiteY2" fmla="*/ -1 h 865243"/>
                <a:gd name="connsiteX3" fmla="*/ 512699 w 512699"/>
                <a:gd name="connsiteY3" fmla="*/ 865242 h 865243"/>
                <a:gd name="connsiteX4" fmla="*/ 512699 w 512699"/>
                <a:gd name="connsiteY4" fmla="*/ 865243 h 865243"/>
                <a:gd name="connsiteX0" fmla="*/ 513651 w 623389"/>
                <a:gd name="connsiteY0" fmla="*/ 806043 h 806043"/>
                <a:gd name="connsiteX1" fmla="*/ 952 w 623389"/>
                <a:gd name="connsiteY1" fmla="*/ 373421 h 806043"/>
                <a:gd name="connsiteX2" fmla="*/ 623389 w 623389"/>
                <a:gd name="connsiteY2" fmla="*/ 0 h 806043"/>
                <a:gd name="connsiteX3" fmla="*/ 513651 w 623389"/>
                <a:gd name="connsiteY3" fmla="*/ 806042 h 806043"/>
                <a:gd name="connsiteX4" fmla="*/ 513651 w 623389"/>
                <a:gd name="connsiteY4" fmla="*/ 806043 h 806043"/>
                <a:gd name="connsiteX0" fmla="*/ 513651 w 623389"/>
                <a:gd name="connsiteY0" fmla="*/ 850370 h 850370"/>
                <a:gd name="connsiteX1" fmla="*/ 952 w 623389"/>
                <a:gd name="connsiteY1" fmla="*/ 417748 h 850370"/>
                <a:gd name="connsiteX2" fmla="*/ 623389 w 623389"/>
                <a:gd name="connsiteY2" fmla="*/ 44327 h 850370"/>
                <a:gd name="connsiteX3" fmla="*/ 513651 w 623389"/>
                <a:gd name="connsiteY3" fmla="*/ 850369 h 850370"/>
                <a:gd name="connsiteX4" fmla="*/ 513651 w 623389"/>
                <a:gd name="connsiteY4" fmla="*/ 850370 h 850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389" h="850370">
                  <a:moveTo>
                    <a:pt x="513651" y="850370"/>
                  </a:moveTo>
                  <a:cubicBezTo>
                    <a:pt x="230495" y="850370"/>
                    <a:pt x="-17338" y="552088"/>
                    <a:pt x="952" y="417748"/>
                  </a:cubicBezTo>
                  <a:cubicBezTo>
                    <a:pt x="19242" y="283408"/>
                    <a:pt x="246778" y="-136013"/>
                    <a:pt x="623389" y="44327"/>
                  </a:cubicBezTo>
                  <a:cubicBezTo>
                    <a:pt x="361086" y="290277"/>
                    <a:pt x="251348" y="604419"/>
                    <a:pt x="513651" y="850369"/>
                  </a:cubicBezTo>
                  <a:lnTo>
                    <a:pt x="513651" y="850370"/>
                  </a:lnTo>
                  <a:close/>
                </a:path>
              </a:pathLst>
            </a:cu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9" name="Moon 170">
              <a:extLst>
                <a:ext uri="{FF2B5EF4-FFF2-40B4-BE49-F238E27FC236}">
                  <a16:creationId xmlns:a16="http://schemas.microsoft.com/office/drawing/2014/main" id="{6E7EE50C-74C9-2626-0DE1-3A9E52522494}"/>
                </a:ext>
              </a:extLst>
            </p:cNvPr>
            <p:cNvSpPr/>
            <p:nvPr/>
          </p:nvSpPr>
          <p:spPr>
            <a:xfrm rot="15985797">
              <a:off x="6542790" y="2102029"/>
              <a:ext cx="438228" cy="696272"/>
            </a:xfrm>
            <a:custGeom>
              <a:avLst/>
              <a:gdLst>
                <a:gd name="connsiteX0" fmla="*/ 458963 w 458963"/>
                <a:gd name="connsiteY0" fmla="*/ 736278 h 736278"/>
                <a:gd name="connsiteX1" fmla="*/ 0 w 458963"/>
                <a:gd name="connsiteY1" fmla="*/ 368139 h 736278"/>
                <a:gd name="connsiteX2" fmla="*/ 458963 w 458963"/>
                <a:gd name="connsiteY2" fmla="*/ 0 h 736278"/>
                <a:gd name="connsiteX3" fmla="*/ 458963 w 458963"/>
                <a:gd name="connsiteY3" fmla="*/ 736278 h 736278"/>
                <a:gd name="connsiteX0" fmla="*/ 458963 w 483410"/>
                <a:gd name="connsiteY0" fmla="*/ 708576 h 708576"/>
                <a:gd name="connsiteX1" fmla="*/ 0 w 483410"/>
                <a:gd name="connsiteY1" fmla="*/ 340437 h 708576"/>
                <a:gd name="connsiteX2" fmla="*/ 483410 w 483410"/>
                <a:gd name="connsiteY2" fmla="*/ 0 h 708576"/>
                <a:gd name="connsiteX3" fmla="*/ 458963 w 483410"/>
                <a:gd name="connsiteY3" fmla="*/ 708576 h 708576"/>
              </a:gdLst>
              <a:ahLst/>
              <a:cxnLst>
                <a:cxn ang="0">
                  <a:pos x="connsiteX0" y="connsiteY0"/>
                </a:cxn>
                <a:cxn ang="0">
                  <a:pos x="connsiteX1" y="connsiteY1"/>
                </a:cxn>
                <a:cxn ang="0">
                  <a:pos x="connsiteX2" y="connsiteY2"/>
                </a:cxn>
                <a:cxn ang="0">
                  <a:pos x="connsiteX3" y="connsiteY3"/>
                </a:cxn>
              </a:cxnLst>
              <a:rect l="l" t="t" r="r" b="b"/>
              <a:pathLst>
                <a:path w="483410" h="708576">
                  <a:moveTo>
                    <a:pt x="458963" y="708576"/>
                  </a:moveTo>
                  <a:cubicBezTo>
                    <a:pt x="205485" y="708576"/>
                    <a:pt x="0" y="543755"/>
                    <a:pt x="0" y="340437"/>
                  </a:cubicBezTo>
                  <a:cubicBezTo>
                    <a:pt x="0" y="137119"/>
                    <a:pt x="229932" y="0"/>
                    <a:pt x="483410" y="0"/>
                  </a:cubicBezTo>
                  <a:cubicBezTo>
                    <a:pt x="237761" y="205878"/>
                    <a:pt x="213313" y="502697"/>
                    <a:pt x="458963" y="708576"/>
                  </a:cubicBezTo>
                  <a:close/>
                </a:path>
              </a:pathLst>
            </a:cu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80" name="Group 5279">
              <a:extLst>
                <a:ext uri="{FF2B5EF4-FFF2-40B4-BE49-F238E27FC236}">
                  <a16:creationId xmlns:a16="http://schemas.microsoft.com/office/drawing/2014/main" id="{30C6FCAE-A521-8329-1613-58E53B053D73}"/>
                </a:ext>
              </a:extLst>
            </p:cNvPr>
            <p:cNvGrpSpPr/>
            <p:nvPr/>
          </p:nvGrpSpPr>
          <p:grpSpPr>
            <a:xfrm>
              <a:off x="5867400" y="762000"/>
              <a:ext cx="1469298" cy="1600200"/>
              <a:chOff x="5135538" y="457200"/>
              <a:chExt cx="1469298" cy="1600200"/>
            </a:xfrm>
          </p:grpSpPr>
          <p:grpSp>
            <p:nvGrpSpPr>
              <p:cNvPr id="5281" name="Group 5280">
                <a:extLst>
                  <a:ext uri="{FF2B5EF4-FFF2-40B4-BE49-F238E27FC236}">
                    <a16:creationId xmlns:a16="http://schemas.microsoft.com/office/drawing/2014/main" id="{324BA0A4-5609-AF0D-4ACA-2F9D83FD689B}"/>
                  </a:ext>
                </a:extLst>
              </p:cNvPr>
              <p:cNvGrpSpPr/>
              <p:nvPr/>
            </p:nvGrpSpPr>
            <p:grpSpPr>
              <a:xfrm>
                <a:off x="5257800" y="457200"/>
                <a:ext cx="1295400" cy="1600200"/>
                <a:chOff x="5257800" y="457200"/>
                <a:chExt cx="1295400" cy="1600200"/>
              </a:xfrm>
            </p:grpSpPr>
            <p:sp>
              <p:nvSpPr>
                <p:cNvPr id="5294" name="Oval 5293">
                  <a:extLst>
                    <a:ext uri="{FF2B5EF4-FFF2-40B4-BE49-F238E27FC236}">
                      <a16:creationId xmlns:a16="http://schemas.microsoft.com/office/drawing/2014/main" id="{CC873B73-F384-9330-1FC7-5168D3F7B5CC}"/>
                    </a:ext>
                  </a:extLst>
                </p:cNvPr>
                <p:cNvSpPr/>
                <p:nvPr/>
              </p:nvSpPr>
              <p:spPr>
                <a:xfrm>
                  <a:off x="5257800" y="457200"/>
                  <a:ext cx="1295400" cy="1524000"/>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5" name="Oval 5294">
                  <a:extLst>
                    <a:ext uri="{FF2B5EF4-FFF2-40B4-BE49-F238E27FC236}">
                      <a16:creationId xmlns:a16="http://schemas.microsoft.com/office/drawing/2014/main" id="{C48B5857-C9EC-8AD8-53A7-06104501F95A}"/>
                    </a:ext>
                  </a:extLst>
                </p:cNvPr>
                <p:cNvSpPr/>
                <p:nvPr/>
              </p:nvSpPr>
              <p:spPr>
                <a:xfrm>
                  <a:off x="5370444" y="905435"/>
                  <a:ext cx="1126435" cy="115196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6" name="Moon 14">
                  <a:extLst>
                    <a:ext uri="{FF2B5EF4-FFF2-40B4-BE49-F238E27FC236}">
                      <a16:creationId xmlns:a16="http://schemas.microsoft.com/office/drawing/2014/main" id="{A3BC3A69-FBD3-123F-F316-1E17DD129142}"/>
                    </a:ext>
                  </a:extLst>
                </p:cNvPr>
                <p:cNvSpPr/>
                <p:nvPr/>
              </p:nvSpPr>
              <p:spPr>
                <a:xfrm rot="16200000">
                  <a:off x="5560679" y="761192"/>
                  <a:ext cx="464355" cy="394252"/>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7" name="Moon 5296">
                  <a:extLst>
                    <a:ext uri="{FF2B5EF4-FFF2-40B4-BE49-F238E27FC236}">
                      <a16:creationId xmlns:a16="http://schemas.microsoft.com/office/drawing/2014/main" id="{9B2776AC-D072-D767-0111-4A889B5FD61A}"/>
                    </a:ext>
                  </a:extLst>
                </p:cNvPr>
                <p:cNvSpPr/>
                <p:nvPr/>
              </p:nvSpPr>
              <p:spPr>
                <a:xfrm rot="16200000">
                  <a:off x="5729644" y="761192"/>
                  <a:ext cx="464355" cy="394252"/>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8" name="Moon 5297">
                  <a:extLst>
                    <a:ext uri="{FF2B5EF4-FFF2-40B4-BE49-F238E27FC236}">
                      <a16:creationId xmlns:a16="http://schemas.microsoft.com/office/drawing/2014/main" id="{A5DD5BD3-B5F5-01F4-580E-2D535EEC47FD}"/>
                    </a:ext>
                  </a:extLst>
                </p:cNvPr>
                <p:cNvSpPr/>
                <p:nvPr/>
              </p:nvSpPr>
              <p:spPr>
                <a:xfrm rot="16200000">
                  <a:off x="5729644" y="761192"/>
                  <a:ext cx="464355" cy="394252"/>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9" name="Moon 5298">
                  <a:extLst>
                    <a:ext uri="{FF2B5EF4-FFF2-40B4-BE49-F238E27FC236}">
                      <a16:creationId xmlns:a16="http://schemas.microsoft.com/office/drawing/2014/main" id="{58ADC27A-F3F4-D029-2F87-AA620771421E}"/>
                    </a:ext>
                  </a:extLst>
                </p:cNvPr>
                <p:cNvSpPr/>
                <p:nvPr/>
              </p:nvSpPr>
              <p:spPr>
                <a:xfrm rot="16200000">
                  <a:off x="5898610" y="761192"/>
                  <a:ext cx="464355" cy="394252"/>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0" name="Moon 5299">
                  <a:extLst>
                    <a:ext uri="{FF2B5EF4-FFF2-40B4-BE49-F238E27FC236}">
                      <a16:creationId xmlns:a16="http://schemas.microsoft.com/office/drawing/2014/main" id="{C072B014-52C3-5940-0600-AA66A69CCA69}"/>
                    </a:ext>
                  </a:extLst>
                </p:cNvPr>
                <p:cNvSpPr/>
                <p:nvPr/>
              </p:nvSpPr>
              <p:spPr>
                <a:xfrm rot="21220554">
                  <a:off x="6067130" y="749807"/>
                  <a:ext cx="291736" cy="627529"/>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1" name="Moon 5300">
                  <a:extLst>
                    <a:ext uri="{FF2B5EF4-FFF2-40B4-BE49-F238E27FC236}">
                      <a16:creationId xmlns:a16="http://schemas.microsoft.com/office/drawing/2014/main" id="{73DC99C8-3943-CE2E-0C92-482904719DE3}"/>
                    </a:ext>
                  </a:extLst>
                </p:cNvPr>
                <p:cNvSpPr/>
                <p:nvPr/>
              </p:nvSpPr>
              <p:spPr>
                <a:xfrm rot="20139536">
                  <a:off x="6185137" y="876302"/>
                  <a:ext cx="291736" cy="495448"/>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2" name="Moon 5301">
                  <a:extLst>
                    <a:ext uri="{FF2B5EF4-FFF2-40B4-BE49-F238E27FC236}">
                      <a16:creationId xmlns:a16="http://schemas.microsoft.com/office/drawing/2014/main" id="{A517ABBC-134B-4609-5A4D-895707D2B977}"/>
                    </a:ext>
                  </a:extLst>
                </p:cNvPr>
                <p:cNvSpPr/>
                <p:nvPr/>
              </p:nvSpPr>
              <p:spPr>
                <a:xfrm rot="11337888">
                  <a:off x="5399380" y="848135"/>
                  <a:ext cx="291736" cy="627529"/>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3" name="Oval 5302">
                  <a:extLst>
                    <a:ext uri="{FF2B5EF4-FFF2-40B4-BE49-F238E27FC236}">
                      <a16:creationId xmlns:a16="http://schemas.microsoft.com/office/drawing/2014/main" id="{851CD79D-5302-69F6-4679-8A24656D8265}"/>
                    </a:ext>
                  </a:extLst>
                </p:cNvPr>
                <p:cNvSpPr/>
                <p:nvPr/>
              </p:nvSpPr>
              <p:spPr>
                <a:xfrm rot="4729191">
                  <a:off x="5608549" y="307901"/>
                  <a:ext cx="537413" cy="1019187"/>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4" name="Oval 5303">
                  <a:extLst>
                    <a:ext uri="{FF2B5EF4-FFF2-40B4-BE49-F238E27FC236}">
                      <a16:creationId xmlns:a16="http://schemas.microsoft.com/office/drawing/2014/main" id="{FF1DF0D6-BE02-8D0D-124B-86062AB2AE04}"/>
                    </a:ext>
                  </a:extLst>
                </p:cNvPr>
                <p:cNvSpPr/>
                <p:nvPr/>
              </p:nvSpPr>
              <p:spPr>
                <a:xfrm rot="19313075">
                  <a:off x="6125842" y="670046"/>
                  <a:ext cx="301042" cy="346333"/>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82" name="Group 5281">
                <a:extLst>
                  <a:ext uri="{FF2B5EF4-FFF2-40B4-BE49-F238E27FC236}">
                    <a16:creationId xmlns:a16="http://schemas.microsoft.com/office/drawing/2014/main" id="{43F189DD-6EFD-E7CB-F5B0-05D9AD3B3735}"/>
                  </a:ext>
                </a:extLst>
              </p:cNvPr>
              <p:cNvGrpSpPr/>
              <p:nvPr/>
            </p:nvGrpSpPr>
            <p:grpSpPr>
              <a:xfrm rot="4664422">
                <a:off x="5080603" y="1062756"/>
                <a:ext cx="304800" cy="194930"/>
                <a:chOff x="2590800" y="5139070"/>
                <a:chExt cx="734744" cy="383776"/>
              </a:xfrm>
            </p:grpSpPr>
            <p:sp>
              <p:nvSpPr>
                <p:cNvPr id="5292" name="Round Diagonal Corner Rectangle 2">
                  <a:extLst>
                    <a:ext uri="{FF2B5EF4-FFF2-40B4-BE49-F238E27FC236}">
                      <a16:creationId xmlns:a16="http://schemas.microsoft.com/office/drawing/2014/main" id="{97F886A5-B5C0-5A88-177A-6ECEF53BCDC3}"/>
                    </a:ext>
                  </a:extLst>
                </p:cNvPr>
                <p:cNvSpPr/>
                <p:nvPr/>
              </p:nvSpPr>
              <p:spPr>
                <a:xfrm>
                  <a:off x="2590800" y="5181600"/>
                  <a:ext cx="383776" cy="309024"/>
                </a:xfrm>
                <a:custGeom>
                  <a:avLst/>
                  <a:gdLst>
                    <a:gd name="connsiteX0" fmla="*/ 304800 w 762000"/>
                    <a:gd name="connsiteY0" fmla="*/ 0 h 609600"/>
                    <a:gd name="connsiteX1" fmla="*/ 762000 w 762000"/>
                    <a:gd name="connsiteY1" fmla="*/ 0 h 609600"/>
                    <a:gd name="connsiteX2" fmla="*/ 762000 w 762000"/>
                    <a:gd name="connsiteY2" fmla="*/ 0 h 609600"/>
                    <a:gd name="connsiteX3" fmla="*/ 762000 w 762000"/>
                    <a:gd name="connsiteY3" fmla="*/ 304800 h 609600"/>
                    <a:gd name="connsiteX4" fmla="*/ 457200 w 762000"/>
                    <a:gd name="connsiteY4" fmla="*/ 609600 h 609600"/>
                    <a:gd name="connsiteX5" fmla="*/ 0 w 762000"/>
                    <a:gd name="connsiteY5" fmla="*/ 609600 h 609600"/>
                    <a:gd name="connsiteX6" fmla="*/ 0 w 762000"/>
                    <a:gd name="connsiteY6" fmla="*/ 609600 h 609600"/>
                    <a:gd name="connsiteX7" fmla="*/ 0 w 762000"/>
                    <a:gd name="connsiteY7" fmla="*/ 304800 h 609600"/>
                    <a:gd name="connsiteX8" fmla="*/ 304800 w 762000"/>
                    <a:gd name="connsiteY8" fmla="*/ 0 h 609600"/>
                    <a:gd name="connsiteX0" fmla="*/ 307576 w 764776"/>
                    <a:gd name="connsiteY0" fmla="*/ 4224 h 613824"/>
                    <a:gd name="connsiteX1" fmla="*/ 764776 w 764776"/>
                    <a:gd name="connsiteY1" fmla="*/ 4224 h 613824"/>
                    <a:gd name="connsiteX2" fmla="*/ 764776 w 764776"/>
                    <a:gd name="connsiteY2" fmla="*/ 4224 h 613824"/>
                    <a:gd name="connsiteX3" fmla="*/ 764776 w 764776"/>
                    <a:gd name="connsiteY3" fmla="*/ 309024 h 613824"/>
                    <a:gd name="connsiteX4" fmla="*/ 459976 w 764776"/>
                    <a:gd name="connsiteY4" fmla="*/ 613824 h 613824"/>
                    <a:gd name="connsiteX5" fmla="*/ 2776 w 764776"/>
                    <a:gd name="connsiteY5" fmla="*/ 613824 h 613824"/>
                    <a:gd name="connsiteX6" fmla="*/ 2776 w 764776"/>
                    <a:gd name="connsiteY6" fmla="*/ 613824 h 613824"/>
                    <a:gd name="connsiteX7" fmla="*/ 2776 w 764776"/>
                    <a:gd name="connsiteY7" fmla="*/ 309024 h 613824"/>
                    <a:gd name="connsiteX8" fmla="*/ 307576 w 764776"/>
                    <a:gd name="connsiteY8" fmla="*/ 4224 h 61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776" h="613824">
                      <a:moveTo>
                        <a:pt x="307576" y="4224"/>
                      </a:moveTo>
                      <a:lnTo>
                        <a:pt x="764776" y="4224"/>
                      </a:lnTo>
                      <a:lnTo>
                        <a:pt x="764776" y="4224"/>
                      </a:lnTo>
                      <a:lnTo>
                        <a:pt x="764776" y="309024"/>
                      </a:lnTo>
                      <a:cubicBezTo>
                        <a:pt x="764776" y="477360"/>
                        <a:pt x="628312" y="613824"/>
                        <a:pt x="459976" y="613824"/>
                      </a:cubicBezTo>
                      <a:lnTo>
                        <a:pt x="2776" y="613824"/>
                      </a:lnTo>
                      <a:lnTo>
                        <a:pt x="2776" y="613824"/>
                      </a:lnTo>
                      <a:lnTo>
                        <a:pt x="2776" y="309024"/>
                      </a:lnTo>
                      <a:cubicBezTo>
                        <a:pt x="-23350" y="-59610"/>
                        <a:pt x="139240" y="4224"/>
                        <a:pt x="307576" y="4224"/>
                      </a:cubicBezTo>
                      <a:close/>
                    </a:path>
                  </a:pathLst>
                </a:custGeom>
                <a:solidFill>
                  <a:srgbClr val="FFD8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3" name="Round Diagonal Corner Rectangle 2">
                  <a:extLst>
                    <a:ext uri="{FF2B5EF4-FFF2-40B4-BE49-F238E27FC236}">
                      <a16:creationId xmlns:a16="http://schemas.microsoft.com/office/drawing/2014/main" id="{158DEF9E-5F4E-972B-298B-15A0EA57C101}"/>
                    </a:ext>
                  </a:extLst>
                </p:cNvPr>
                <p:cNvSpPr/>
                <p:nvPr/>
              </p:nvSpPr>
              <p:spPr>
                <a:xfrm rot="4492421">
                  <a:off x="2979144" y="5176446"/>
                  <a:ext cx="383776" cy="309024"/>
                </a:xfrm>
                <a:custGeom>
                  <a:avLst/>
                  <a:gdLst>
                    <a:gd name="connsiteX0" fmla="*/ 304800 w 762000"/>
                    <a:gd name="connsiteY0" fmla="*/ 0 h 609600"/>
                    <a:gd name="connsiteX1" fmla="*/ 762000 w 762000"/>
                    <a:gd name="connsiteY1" fmla="*/ 0 h 609600"/>
                    <a:gd name="connsiteX2" fmla="*/ 762000 w 762000"/>
                    <a:gd name="connsiteY2" fmla="*/ 0 h 609600"/>
                    <a:gd name="connsiteX3" fmla="*/ 762000 w 762000"/>
                    <a:gd name="connsiteY3" fmla="*/ 304800 h 609600"/>
                    <a:gd name="connsiteX4" fmla="*/ 457200 w 762000"/>
                    <a:gd name="connsiteY4" fmla="*/ 609600 h 609600"/>
                    <a:gd name="connsiteX5" fmla="*/ 0 w 762000"/>
                    <a:gd name="connsiteY5" fmla="*/ 609600 h 609600"/>
                    <a:gd name="connsiteX6" fmla="*/ 0 w 762000"/>
                    <a:gd name="connsiteY6" fmla="*/ 609600 h 609600"/>
                    <a:gd name="connsiteX7" fmla="*/ 0 w 762000"/>
                    <a:gd name="connsiteY7" fmla="*/ 304800 h 609600"/>
                    <a:gd name="connsiteX8" fmla="*/ 304800 w 762000"/>
                    <a:gd name="connsiteY8" fmla="*/ 0 h 609600"/>
                    <a:gd name="connsiteX0" fmla="*/ 307576 w 764776"/>
                    <a:gd name="connsiteY0" fmla="*/ 4224 h 613824"/>
                    <a:gd name="connsiteX1" fmla="*/ 764776 w 764776"/>
                    <a:gd name="connsiteY1" fmla="*/ 4224 h 613824"/>
                    <a:gd name="connsiteX2" fmla="*/ 764776 w 764776"/>
                    <a:gd name="connsiteY2" fmla="*/ 4224 h 613824"/>
                    <a:gd name="connsiteX3" fmla="*/ 764776 w 764776"/>
                    <a:gd name="connsiteY3" fmla="*/ 309024 h 613824"/>
                    <a:gd name="connsiteX4" fmla="*/ 459976 w 764776"/>
                    <a:gd name="connsiteY4" fmla="*/ 613824 h 613824"/>
                    <a:gd name="connsiteX5" fmla="*/ 2776 w 764776"/>
                    <a:gd name="connsiteY5" fmla="*/ 613824 h 613824"/>
                    <a:gd name="connsiteX6" fmla="*/ 2776 w 764776"/>
                    <a:gd name="connsiteY6" fmla="*/ 613824 h 613824"/>
                    <a:gd name="connsiteX7" fmla="*/ 2776 w 764776"/>
                    <a:gd name="connsiteY7" fmla="*/ 309024 h 613824"/>
                    <a:gd name="connsiteX8" fmla="*/ 307576 w 764776"/>
                    <a:gd name="connsiteY8" fmla="*/ 4224 h 61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776" h="613824">
                      <a:moveTo>
                        <a:pt x="307576" y="4224"/>
                      </a:moveTo>
                      <a:lnTo>
                        <a:pt x="764776" y="4224"/>
                      </a:lnTo>
                      <a:lnTo>
                        <a:pt x="764776" y="4224"/>
                      </a:lnTo>
                      <a:lnTo>
                        <a:pt x="764776" y="309024"/>
                      </a:lnTo>
                      <a:cubicBezTo>
                        <a:pt x="764776" y="477360"/>
                        <a:pt x="628312" y="613824"/>
                        <a:pt x="459976" y="613824"/>
                      </a:cubicBezTo>
                      <a:lnTo>
                        <a:pt x="2776" y="613824"/>
                      </a:lnTo>
                      <a:lnTo>
                        <a:pt x="2776" y="613824"/>
                      </a:lnTo>
                      <a:lnTo>
                        <a:pt x="2776" y="309024"/>
                      </a:lnTo>
                      <a:cubicBezTo>
                        <a:pt x="-23350" y="-59610"/>
                        <a:pt x="139240" y="4224"/>
                        <a:pt x="307576" y="4224"/>
                      </a:cubicBezTo>
                      <a:close/>
                    </a:path>
                  </a:pathLst>
                </a:custGeom>
                <a:solidFill>
                  <a:srgbClr val="FFD8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83" name="Group 5282">
                <a:extLst>
                  <a:ext uri="{FF2B5EF4-FFF2-40B4-BE49-F238E27FC236}">
                    <a16:creationId xmlns:a16="http://schemas.microsoft.com/office/drawing/2014/main" id="{BB395E6E-CDA5-8294-84FD-F94CD3E0B5CA}"/>
                  </a:ext>
                </a:extLst>
              </p:cNvPr>
              <p:cNvGrpSpPr/>
              <p:nvPr/>
            </p:nvGrpSpPr>
            <p:grpSpPr>
              <a:xfrm rot="5190365">
                <a:off x="5211971" y="1051191"/>
                <a:ext cx="304800" cy="194930"/>
                <a:chOff x="2590800" y="5139070"/>
                <a:chExt cx="734744" cy="383776"/>
              </a:xfrm>
            </p:grpSpPr>
            <p:sp>
              <p:nvSpPr>
                <p:cNvPr id="5290" name="Round Diagonal Corner Rectangle 2">
                  <a:extLst>
                    <a:ext uri="{FF2B5EF4-FFF2-40B4-BE49-F238E27FC236}">
                      <a16:creationId xmlns:a16="http://schemas.microsoft.com/office/drawing/2014/main" id="{96F87A14-8F3A-A7CD-B9CC-446B1EE15702}"/>
                    </a:ext>
                  </a:extLst>
                </p:cNvPr>
                <p:cNvSpPr/>
                <p:nvPr/>
              </p:nvSpPr>
              <p:spPr>
                <a:xfrm>
                  <a:off x="2590800" y="5181600"/>
                  <a:ext cx="383776" cy="309024"/>
                </a:xfrm>
                <a:custGeom>
                  <a:avLst/>
                  <a:gdLst>
                    <a:gd name="connsiteX0" fmla="*/ 304800 w 762000"/>
                    <a:gd name="connsiteY0" fmla="*/ 0 h 609600"/>
                    <a:gd name="connsiteX1" fmla="*/ 762000 w 762000"/>
                    <a:gd name="connsiteY1" fmla="*/ 0 h 609600"/>
                    <a:gd name="connsiteX2" fmla="*/ 762000 w 762000"/>
                    <a:gd name="connsiteY2" fmla="*/ 0 h 609600"/>
                    <a:gd name="connsiteX3" fmla="*/ 762000 w 762000"/>
                    <a:gd name="connsiteY3" fmla="*/ 304800 h 609600"/>
                    <a:gd name="connsiteX4" fmla="*/ 457200 w 762000"/>
                    <a:gd name="connsiteY4" fmla="*/ 609600 h 609600"/>
                    <a:gd name="connsiteX5" fmla="*/ 0 w 762000"/>
                    <a:gd name="connsiteY5" fmla="*/ 609600 h 609600"/>
                    <a:gd name="connsiteX6" fmla="*/ 0 w 762000"/>
                    <a:gd name="connsiteY6" fmla="*/ 609600 h 609600"/>
                    <a:gd name="connsiteX7" fmla="*/ 0 w 762000"/>
                    <a:gd name="connsiteY7" fmla="*/ 304800 h 609600"/>
                    <a:gd name="connsiteX8" fmla="*/ 304800 w 762000"/>
                    <a:gd name="connsiteY8" fmla="*/ 0 h 609600"/>
                    <a:gd name="connsiteX0" fmla="*/ 307576 w 764776"/>
                    <a:gd name="connsiteY0" fmla="*/ 4224 h 613824"/>
                    <a:gd name="connsiteX1" fmla="*/ 764776 w 764776"/>
                    <a:gd name="connsiteY1" fmla="*/ 4224 h 613824"/>
                    <a:gd name="connsiteX2" fmla="*/ 764776 w 764776"/>
                    <a:gd name="connsiteY2" fmla="*/ 4224 h 613824"/>
                    <a:gd name="connsiteX3" fmla="*/ 764776 w 764776"/>
                    <a:gd name="connsiteY3" fmla="*/ 309024 h 613824"/>
                    <a:gd name="connsiteX4" fmla="*/ 459976 w 764776"/>
                    <a:gd name="connsiteY4" fmla="*/ 613824 h 613824"/>
                    <a:gd name="connsiteX5" fmla="*/ 2776 w 764776"/>
                    <a:gd name="connsiteY5" fmla="*/ 613824 h 613824"/>
                    <a:gd name="connsiteX6" fmla="*/ 2776 w 764776"/>
                    <a:gd name="connsiteY6" fmla="*/ 613824 h 613824"/>
                    <a:gd name="connsiteX7" fmla="*/ 2776 w 764776"/>
                    <a:gd name="connsiteY7" fmla="*/ 309024 h 613824"/>
                    <a:gd name="connsiteX8" fmla="*/ 307576 w 764776"/>
                    <a:gd name="connsiteY8" fmla="*/ 4224 h 61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776" h="613824">
                      <a:moveTo>
                        <a:pt x="307576" y="4224"/>
                      </a:moveTo>
                      <a:lnTo>
                        <a:pt x="764776" y="4224"/>
                      </a:lnTo>
                      <a:lnTo>
                        <a:pt x="764776" y="4224"/>
                      </a:lnTo>
                      <a:lnTo>
                        <a:pt x="764776" y="309024"/>
                      </a:lnTo>
                      <a:cubicBezTo>
                        <a:pt x="764776" y="477360"/>
                        <a:pt x="628312" y="613824"/>
                        <a:pt x="459976" y="613824"/>
                      </a:cubicBezTo>
                      <a:lnTo>
                        <a:pt x="2776" y="613824"/>
                      </a:lnTo>
                      <a:lnTo>
                        <a:pt x="2776" y="613824"/>
                      </a:lnTo>
                      <a:lnTo>
                        <a:pt x="2776" y="309024"/>
                      </a:lnTo>
                      <a:cubicBezTo>
                        <a:pt x="-23350" y="-59610"/>
                        <a:pt x="139240" y="4224"/>
                        <a:pt x="307576" y="4224"/>
                      </a:cubicBezTo>
                      <a:close/>
                    </a:path>
                  </a:pathLst>
                </a:custGeom>
                <a:solidFill>
                  <a:srgbClr val="FFD8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1" name="Round Diagonal Corner Rectangle 2">
                  <a:extLst>
                    <a:ext uri="{FF2B5EF4-FFF2-40B4-BE49-F238E27FC236}">
                      <a16:creationId xmlns:a16="http://schemas.microsoft.com/office/drawing/2014/main" id="{5F0482EB-5D58-39EB-B374-8AEA7BF571C0}"/>
                    </a:ext>
                  </a:extLst>
                </p:cNvPr>
                <p:cNvSpPr/>
                <p:nvPr/>
              </p:nvSpPr>
              <p:spPr>
                <a:xfrm rot="4492421">
                  <a:off x="2979144" y="5176446"/>
                  <a:ext cx="383776" cy="309024"/>
                </a:xfrm>
                <a:custGeom>
                  <a:avLst/>
                  <a:gdLst>
                    <a:gd name="connsiteX0" fmla="*/ 304800 w 762000"/>
                    <a:gd name="connsiteY0" fmla="*/ 0 h 609600"/>
                    <a:gd name="connsiteX1" fmla="*/ 762000 w 762000"/>
                    <a:gd name="connsiteY1" fmla="*/ 0 h 609600"/>
                    <a:gd name="connsiteX2" fmla="*/ 762000 w 762000"/>
                    <a:gd name="connsiteY2" fmla="*/ 0 h 609600"/>
                    <a:gd name="connsiteX3" fmla="*/ 762000 w 762000"/>
                    <a:gd name="connsiteY3" fmla="*/ 304800 h 609600"/>
                    <a:gd name="connsiteX4" fmla="*/ 457200 w 762000"/>
                    <a:gd name="connsiteY4" fmla="*/ 609600 h 609600"/>
                    <a:gd name="connsiteX5" fmla="*/ 0 w 762000"/>
                    <a:gd name="connsiteY5" fmla="*/ 609600 h 609600"/>
                    <a:gd name="connsiteX6" fmla="*/ 0 w 762000"/>
                    <a:gd name="connsiteY6" fmla="*/ 609600 h 609600"/>
                    <a:gd name="connsiteX7" fmla="*/ 0 w 762000"/>
                    <a:gd name="connsiteY7" fmla="*/ 304800 h 609600"/>
                    <a:gd name="connsiteX8" fmla="*/ 304800 w 762000"/>
                    <a:gd name="connsiteY8" fmla="*/ 0 h 609600"/>
                    <a:gd name="connsiteX0" fmla="*/ 307576 w 764776"/>
                    <a:gd name="connsiteY0" fmla="*/ 4224 h 613824"/>
                    <a:gd name="connsiteX1" fmla="*/ 764776 w 764776"/>
                    <a:gd name="connsiteY1" fmla="*/ 4224 h 613824"/>
                    <a:gd name="connsiteX2" fmla="*/ 764776 w 764776"/>
                    <a:gd name="connsiteY2" fmla="*/ 4224 h 613824"/>
                    <a:gd name="connsiteX3" fmla="*/ 764776 w 764776"/>
                    <a:gd name="connsiteY3" fmla="*/ 309024 h 613824"/>
                    <a:gd name="connsiteX4" fmla="*/ 459976 w 764776"/>
                    <a:gd name="connsiteY4" fmla="*/ 613824 h 613824"/>
                    <a:gd name="connsiteX5" fmla="*/ 2776 w 764776"/>
                    <a:gd name="connsiteY5" fmla="*/ 613824 h 613824"/>
                    <a:gd name="connsiteX6" fmla="*/ 2776 w 764776"/>
                    <a:gd name="connsiteY6" fmla="*/ 613824 h 613824"/>
                    <a:gd name="connsiteX7" fmla="*/ 2776 w 764776"/>
                    <a:gd name="connsiteY7" fmla="*/ 309024 h 613824"/>
                    <a:gd name="connsiteX8" fmla="*/ 307576 w 764776"/>
                    <a:gd name="connsiteY8" fmla="*/ 4224 h 61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776" h="613824">
                      <a:moveTo>
                        <a:pt x="307576" y="4224"/>
                      </a:moveTo>
                      <a:lnTo>
                        <a:pt x="764776" y="4224"/>
                      </a:lnTo>
                      <a:lnTo>
                        <a:pt x="764776" y="4224"/>
                      </a:lnTo>
                      <a:lnTo>
                        <a:pt x="764776" y="309024"/>
                      </a:lnTo>
                      <a:cubicBezTo>
                        <a:pt x="764776" y="477360"/>
                        <a:pt x="628312" y="613824"/>
                        <a:pt x="459976" y="613824"/>
                      </a:cubicBezTo>
                      <a:lnTo>
                        <a:pt x="2776" y="613824"/>
                      </a:lnTo>
                      <a:lnTo>
                        <a:pt x="2776" y="613824"/>
                      </a:lnTo>
                      <a:lnTo>
                        <a:pt x="2776" y="309024"/>
                      </a:lnTo>
                      <a:cubicBezTo>
                        <a:pt x="-23350" y="-59610"/>
                        <a:pt x="139240" y="4224"/>
                        <a:pt x="307576" y="4224"/>
                      </a:cubicBezTo>
                      <a:close/>
                    </a:path>
                  </a:pathLst>
                </a:custGeom>
                <a:solidFill>
                  <a:srgbClr val="FFD8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84" name="Group 5283">
                <a:extLst>
                  <a:ext uri="{FF2B5EF4-FFF2-40B4-BE49-F238E27FC236}">
                    <a16:creationId xmlns:a16="http://schemas.microsoft.com/office/drawing/2014/main" id="{DD69547A-3193-80C3-6D8A-A09CABB040F7}"/>
                  </a:ext>
                </a:extLst>
              </p:cNvPr>
              <p:cNvGrpSpPr/>
              <p:nvPr/>
            </p:nvGrpSpPr>
            <p:grpSpPr>
              <a:xfrm rot="4664422">
                <a:off x="6223603" y="910355"/>
                <a:ext cx="304800" cy="194930"/>
                <a:chOff x="2590800" y="5139070"/>
                <a:chExt cx="734744" cy="383776"/>
              </a:xfrm>
            </p:grpSpPr>
            <p:sp>
              <p:nvSpPr>
                <p:cNvPr id="5288" name="Round Diagonal Corner Rectangle 2">
                  <a:extLst>
                    <a:ext uri="{FF2B5EF4-FFF2-40B4-BE49-F238E27FC236}">
                      <a16:creationId xmlns:a16="http://schemas.microsoft.com/office/drawing/2014/main" id="{CC988544-5204-7FA6-CEE8-75EF723331E3}"/>
                    </a:ext>
                  </a:extLst>
                </p:cNvPr>
                <p:cNvSpPr/>
                <p:nvPr/>
              </p:nvSpPr>
              <p:spPr>
                <a:xfrm>
                  <a:off x="2590800" y="5181600"/>
                  <a:ext cx="383776" cy="309024"/>
                </a:xfrm>
                <a:custGeom>
                  <a:avLst/>
                  <a:gdLst>
                    <a:gd name="connsiteX0" fmla="*/ 304800 w 762000"/>
                    <a:gd name="connsiteY0" fmla="*/ 0 h 609600"/>
                    <a:gd name="connsiteX1" fmla="*/ 762000 w 762000"/>
                    <a:gd name="connsiteY1" fmla="*/ 0 h 609600"/>
                    <a:gd name="connsiteX2" fmla="*/ 762000 w 762000"/>
                    <a:gd name="connsiteY2" fmla="*/ 0 h 609600"/>
                    <a:gd name="connsiteX3" fmla="*/ 762000 w 762000"/>
                    <a:gd name="connsiteY3" fmla="*/ 304800 h 609600"/>
                    <a:gd name="connsiteX4" fmla="*/ 457200 w 762000"/>
                    <a:gd name="connsiteY4" fmla="*/ 609600 h 609600"/>
                    <a:gd name="connsiteX5" fmla="*/ 0 w 762000"/>
                    <a:gd name="connsiteY5" fmla="*/ 609600 h 609600"/>
                    <a:gd name="connsiteX6" fmla="*/ 0 w 762000"/>
                    <a:gd name="connsiteY6" fmla="*/ 609600 h 609600"/>
                    <a:gd name="connsiteX7" fmla="*/ 0 w 762000"/>
                    <a:gd name="connsiteY7" fmla="*/ 304800 h 609600"/>
                    <a:gd name="connsiteX8" fmla="*/ 304800 w 762000"/>
                    <a:gd name="connsiteY8" fmla="*/ 0 h 609600"/>
                    <a:gd name="connsiteX0" fmla="*/ 307576 w 764776"/>
                    <a:gd name="connsiteY0" fmla="*/ 4224 h 613824"/>
                    <a:gd name="connsiteX1" fmla="*/ 764776 w 764776"/>
                    <a:gd name="connsiteY1" fmla="*/ 4224 h 613824"/>
                    <a:gd name="connsiteX2" fmla="*/ 764776 w 764776"/>
                    <a:gd name="connsiteY2" fmla="*/ 4224 h 613824"/>
                    <a:gd name="connsiteX3" fmla="*/ 764776 w 764776"/>
                    <a:gd name="connsiteY3" fmla="*/ 309024 h 613824"/>
                    <a:gd name="connsiteX4" fmla="*/ 459976 w 764776"/>
                    <a:gd name="connsiteY4" fmla="*/ 613824 h 613824"/>
                    <a:gd name="connsiteX5" fmla="*/ 2776 w 764776"/>
                    <a:gd name="connsiteY5" fmla="*/ 613824 h 613824"/>
                    <a:gd name="connsiteX6" fmla="*/ 2776 w 764776"/>
                    <a:gd name="connsiteY6" fmla="*/ 613824 h 613824"/>
                    <a:gd name="connsiteX7" fmla="*/ 2776 w 764776"/>
                    <a:gd name="connsiteY7" fmla="*/ 309024 h 613824"/>
                    <a:gd name="connsiteX8" fmla="*/ 307576 w 764776"/>
                    <a:gd name="connsiteY8" fmla="*/ 4224 h 61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776" h="613824">
                      <a:moveTo>
                        <a:pt x="307576" y="4224"/>
                      </a:moveTo>
                      <a:lnTo>
                        <a:pt x="764776" y="4224"/>
                      </a:lnTo>
                      <a:lnTo>
                        <a:pt x="764776" y="4224"/>
                      </a:lnTo>
                      <a:lnTo>
                        <a:pt x="764776" y="309024"/>
                      </a:lnTo>
                      <a:cubicBezTo>
                        <a:pt x="764776" y="477360"/>
                        <a:pt x="628312" y="613824"/>
                        <a:pt x="459976" y="613824"/>
                      </a:cubicBezTo>
                      <a:lnTo>
                        <a:pt x="2776" y="613824"/>
                      </a:lnTo>
                      <a:lnTo>
                        <a:pt x="2776" y="613824"/>
                      </a:lnTo>
                      <a:lnTo>
                        <a:pt x="2776" y="309024"/>
                      </a:lnTo>
                      <a:cubicBezTo>
                        <a:pt x="-23350" y="-59610"/>
                        <a:pt x="139240" y="4224"/>
                        <a:pt x="307576" y="4224"/>
                      </a:cubicBezTo>
                      <a:close/>
                    </a:path>
                  </a:pathLst>
                </a:custGeom>
                <a:solidFill>
                  <a:srgbClr val="FFD8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9" name="Round Diagonal Corner Rectangle 2">
                  <a:extLst>
                    <a:ext uri="{FF2B5EF4-FFF2-40B4-BE49-F238E27FC236}">
                      <a16:creationId xmlns:a16="http://schemas.microsoft.com/office/drawing/2014/main" id="{85D9FFAE-5B6F-2102-F824-F52622F29338}"/>
                    </a:ext>
                  </a:extLst>
                </p:cNvPr>
                <p:cNvSpPr/>
                <p:nvPr/>
              </p:nvSpPr>
              <p:spPr>
                <a:xfrm rot="4492421">
                  <a:off x="2979144" y="5176446"/>
                  <a:ext cx="383776" cy="309024"/>
                </a:xfrm>
                <a:custGeom>
                  <a:avLst/>
                  <a:gdLst>
                    <a:gd name="connsiteX0" fmla="*/ 304800 w 762000"/>
                    <a:gd name="connsiteY0" fmla="*/ 0 h 609600"/>
                    <a:gd name="connsiteX1" fmla="*/ 762000 w 762000"/>
                    <a:gd name="connsiteY1" fmla="*/ 0 h 609600"/>
                    <a:gd name="connsiteX2" fmla="*/ 762000 w 762000"/>
                    <a:gd name="connsiteY2" fmla="*/ 0 h 609600"/>
                    <a:gd name="connsiteX3" fmla="*/ 762000 w 762000"/>
                    <a:gd name="connsiteY3" fmla="*/ 304800 h 609600"/>
                    <a:gd name="connsiteX4" fmla="*/ 457200 w 762000"/>
                    <a:gd name="connsiteY4" fmla="*/ 609600 h 609600"/>
                    <a:gd name="connsiteX5" fmla="*/ 0 w 762000"/>
                    <a:gd name="connsiteY5" fmla="*/ 609600 h 609600"/>
                    <a:gd name="connsiteX6" fmla="*/ 0 w 762000"/>
                    <a:gd name="connsiteY6" fmla="*/ 609600 h 609600"/>
                    <a:gd name="connsiteX7" fmla="*/ 0 w 762000"/>
                    <a:gd name="connsiteY7" fmla="*/ 304800 h 609600"/>
                    <a:gd name="connsiteX8" fmla="*/ 304800 w 762000"/>
                    <a:gd name="connsiteY8" fmla="*/ 0 h 609600"/>
                    <a:gd name="connsiteX0" fmla="*/ 307576 w 764776"/>
                    <a:gd name="connsiteY0" fmla="*/ 4224 h 613824"/>
                    <a:gd name="connsiteX1" fmla="*/ 764776 w 764776"/>
                    <a:gd name="connsiteY1" fmla="*/ 4224 h 613824"/>
                    <a:gd name="connsiteX2" fmla="*/ 764776 w 764776"/>
                    <a:gd name="connsiteY2" fmla="*/ 4224 h 613824"/>
                    <a:gd name="connsiteX3" fmla="*/ 764776 w 764776"/>
                    <a:gd name="connsiteY3" fmla="*/ 309024 h 613824"/>
                    <a:gd name="connsiteX4" fmla="*/ 459976 w 764776"/>
                    <a:gd name="connsiteY4" fmla="*/ 613824 h 613824"/>
                    <a:gd name="connsiteX5" fmla="*/ 2776 w 764776"/>
                    <a:gd name="connsiteY5" fmla="*/ 613824 h 613824"/>
                    <a:gd name="connsiteX6" fmla="*/ 2776 w 764776"/>
                    <a:gd name="connsiteY6" fmla="*/ 613824 h 613824"/>
                    <a:gd name="connsiteX7" fmla="*/ 2776 w 764776"/>
                    <a:gd name="connsiteY7" fmla="*/ 309024 h 613824"/>
                    <a:gd name="connsiteX8" fmla="*/ 307576 w 764776"/>
                    <a:gd name="connsiteY8" fmla="*/ 4224 h 61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776" h="613824">
                      <a:moveTo>
                        <a:pt x="307576" y="4224"/>
                      </a:moveTo>
                      <a:lnTo>
                        <a:pt x="764776" y="4224"/>
                      </a:lnTo>
                      <a:lnTo>
                        <a:pt x="764776" y="4224"/>
                      </a:lnTo>
                      <a:lnTo>
                        <a:pt x="764776" y="309024"/>
                      </a:lnTo>
                      <a:cubicBezTo>
                        <a:pt x="764776" y="477360"/>
                        <a:pt x="628312" y="613824"/>
                        <a:pt x="459976" y="613824"/>
                      </a:cubicBezTo>
                      <a:lnTo>
                        <a:pt x="2776" y="613824"/>
                      </a:lnTo>
                      <a:lnTo>
                        <a:pt x="2776" y="613824"/>
                      </a:lnTo>
                      <a:lnTo>
                        <a:pt x="2776" y="309024"/>
                      </a:lnTo>
                      <a:cubicBezTo>
                        <a:pt x="-23350" y="-59610"/>
                        <a:pt x="139240" y="4224"/>
                        <a:pt x="307576" y="4224"/>
                      </a:cubicBezTo>
                      <a:close/>
                    </a:path>
                  </a:pathLst>
                </a:custGeom>
                <a:solidFill>
                  <a:srgbClr val="FFD8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85" name="Group 5284">
                <a:extLst>
                  <a:ext uri="{FF2B5EF4-FFF2-40B4-BE49-F238E27FC236}">
                    <a16:creationId xmlns:a16="http://schemas.microsoft.com/office/drawing/2014/main" id="{8DA27BFF-8708-CC80-15D0-DE9AB33B5AF8}"/>
                  </a:ext>
                </a:extLst>
              </p:cNvPr>
              <p:cNvGrpSpPr/>
              <p:nvPr/>
            </p:nvGrpSpPr>
            <p:grpSpPr>
              <a:xfrm rot="5190365">
                <a:off x="6354971" y="898790"/>
                <a:ext cx="304800" cy="194930"/>
                <a:chOff x="2590800" y="5139070"/>
                <a:chExt cx="734744" cy="383776"/>
              </a:xfrm>
            </p:grpSpPr>
            <p:sp>
              <p:nvSpPr>
                <p:cNvPr id="5286" name="Round Diagonal Corner Rectangle 2">
                  <a:extLst>
                    <a:ext uri="{FF2B5EF4-FFF2-40B4-BE49-F238E27FC236}">
                      <a16:creationId xmlns:a16="http://schemas.microsoft.com/office/drawing/2014/main" id="{6288722D-886F-B321-62DA-67757F0E2225}"/>
                    </a:ext>
                  </a:extLst>
                </p:cNvPr>
                <p:cNvSpPr/>
                <p:nvPr/>
              </p:nvSpPr>
              <p:spPr>
                <a:xfrm>
                  <a:off x="2590800" y="5181600"/>
                  <a:ext cx="383776" cy="309024"/>
                </a:xfrm>
                <a:custGeom>
                  <a:avLst/>
                  <a:gdLst>
                    <a:gd name="connsiteX0" fmla="*/ 304800 w 762000"/>
                    <a:gd name="connsiteY0" fmla="*/ 0 h 609600"/>
                    <a:gd name="connsiteX1" fmla="*/ 762000 w 762000"/>
                    <a:gd name="connsiteY1" fmla="*/ 0 h 609600"/>
                    <a:gd name="connsiteX2" fmla="*/ 762000 w 762000"/>
                    <a:gd name="connsiteY2" fmla="*/ 0 h 609600"/>
                    <a:gd name="connsiteX3" fmla="*/ 762000 w 762000"/>
                    <a:gd name="connsiteY3" fmla="*/ 304800 h 609600"/>
                    <a:gd name="connsiteX4" fmla="*/ 457200 w 762000"/>
                    <a:gd name="connsiteY4" fmla="*/ 609600 h 609600"/>
                    <a:gd name="connsiteX5" fmla="*/ 0 w 762000"/>
                    <a:gd name="connsiteY5" fmla="*/ 609600 h 609600"/>
                    <a:gd name="connsiteX6" fmla="*/ 0 w 762000"/>
                    <a:gd name="connsiteY6" fmla="*/ 609600 h 609600"/>
                    <a:gd name="connsiteX7" fmla="*/ 0 w 762000"/>
                    <a:gd name="connsiteY7" fmla="*/ 304800 h 609600"/>
                    <a:gd name="connsiteX8" fmla="*/ 304800 w 762000"/>
                    <a:gd name="connsiteY8" fmla="*/ 0 h 609600"/>
                    <a:gd name="connsiteX0" fmla="*/ 307576 w 764776"/>
                    <a:gd name="connsiteY0" fmla="*/ 4224 h 613824"/>
                    <a:gd name="connsiteX1" fmla="*/ 764776 w 764776"/>
                    <a:gd name="connsiteY1" fmla="*/ 4224 h 613824"/>
                    <a:gd name="connsiteX2" fmla="*/ 764776 w 764776"/>
                    <a:gd name="connsiteY2" fmla="*/ 4224 h 613824"/>
                    <a:gd name="connsiteX3" fmla="*/ 764776 w 764776"/>
                    <a:gd name="connsiteY3" fmla="*/ 309024 h 613824"/>
                    <a:gd name="connsiteX4" fmla="*/ 459976 w 764776"/>
                    <a:gd name="connsiteY4" fmla="*/ 613824 h 613824"/>
                    <a:gd name="connsiteX5" fmla="*/ 2776 w 764776"/>
                    <a:gd name="connsiteY5" fmla="*/ 613824 h 613824"/>
                    <a:gd name="connsiteX6" fmla="*/ 2776 w 764776"/>
                    <a:gd name="connsiteY6" fmla="*/ 613824 h 613824"/>
                    <a:gd name="connsiteX7" fmla="*/ 2776 w 764776"/>
                    <a:gd name="connsiteY7" fmla="*/ 309024 h 613824"/>
                    <a:gd name="connsiteX8" fmla="*/ 307576 w 764776"/>
                    <a:gd name="connsiteY8" fmla="*/ 4224 h 61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776" h="613824">
                      <a:moveTo>
                        <a:pt x="307576" y="4224"/>
                      </a:moveTo>
                      <a:lnTo>
                        <a:pt x="764776" y="4224"/>
                      </a:lnTo>
                      <a:lnTo>
                        <a:pt x="764776" y="4224"/>
                      </a:lnTo>
                      <a:lnTo>
                        <a:pt x="764776" y="309024"/>
                      </a:lnTo>
                      <a:cubicBezTo>
                        <a:pt x="764776" y="477360"/>
                        <a:pt x="628312" y="613824"/>
                        <a:pt x="459976" y="613824"/>
                      </a:cubicBezTo>
                      <a:lnTo>
                        <a:pt x="2776" y="613824"/>
                      </a:lnTo>
                      <a:lnTo>
                        <a:pt x="2776" y="613824"/>
                      </a:lnTo>
                      <a:lnTo>
                        <a:pt x="2776" y="309024"/>
                      </a:lnTo>
                      <a:cubicBezTo>
                        <a:pt x="-23350" y="-59610"/>
                        <a:pt x="139240" y="4224"/>
                        <a:pt x="307576" y="4224"/>
                      </a:cubicBezTo>
                      <a:close/>
                    </a:path>
                  </a:pathLst>
                </a:custGeom>
                <a:solidFill>
                  <a:srgbClr val="FFD8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7" name="Round Diagonal Corner Rectangle 2">
                  <a:extLst>
                    <a:ext uri="{FF2B5EF4-FFF2-40B4-BE49-F238E27FC236}">
                      <a16:creationId xmlns:a16="http://schemas.microsoft.com/office/drawing/2014/main" id="{6A945196-32AB-1F20-AF33-1A16B8FBD114}"/>
                    </a:ext>
                  </a:extLst>
                </p:cNvPr>
                <p:cNvSpPr/>
                <p:nvPr/>
              </p:nvSpPr>
              <p:spPr>
                <a:xfrm rot="4492421">
                  <a:off x="2979144" y="5176446"/>
                  <a:ext cx="383776" cy="309024"/>
                </a:xfrm>
                <a:custGeom>
                  <a:avLst/>
                  <a:gdLst>
                    <a:gd name="connsiteX0" fmla="*/ 304800 w 762000"/>
                    <a:gd name="connsiteY0" fmla="*/ 0 h 609600"/>
                    <a:gd name="connsiteX1" fmla="*/ 762000 w 762000"/>
                    <a:gd name="connsiteY1" fmla="*/ 0 h 609600"/>
                    <a:gd name="connsiteX2" fmla="*/ 762000 w 762000"/>
                    <a:gd name="connsiteY2" fmla="*/ 0 h 609600"/>
                    <a:gd name="connsiteX3" fmla="*/ 762000 w 762000"/>
                    <a:gd name="connsiteY3" fmla="*/ 304800 h 609600"/>
                    <a:gd name="connsiteX4" fmla="*/ 457200 w 762000"/>
                    <a:gd name="connsiteY4" fmla="*/ 609600 h 609600"/>
                    <a:gd name="connsiteX5" fmla="*/ 0 w 762000"/>
                    <a:gd name="connsiteY5" fmla="*/ 609600 h 609600"/>
                    <a:gd name="connsiteX6" fmla="*/ 0 w 762000"/>
                    <a:gd name="connsiteY6" fmla="*/ 609600 h 609600"/>
                    <a:gd name="connsiteX7" fmla="*/ 0 w 762000"/>
                    <a:gd name="connsiteY7" fmla="*/ 304800 h 609600"/>
                    <a:gd name="connsiteX8" fmla="*/ 304800 w 762000"/>
                    <a:gd name="connsiteY8" fmla="*/ 0 h 609600"/>
                    <a:gd name="connsiteX0" fmla="*/ 307576 w 764776"/>
                    <a:gd name="connsiteY0" fmla="*/ 4224 h 613824"/>
                    <a:gd name="connsiteX1" fmla="*/ 764776 w 764776"/>
                    <a:gd name="connsiteY1" fmla="*/ 4224 h 613824"/>
                    <a:gd name="connsiteX2" fmla="*/ 764776 w 764776"/>
                    <a:gd name="connsiteY2" fmla="*/ 4224 h 613824"/>
                    <a:gd name="connsiteX3" fmla="*/ 764776 w 764776"/>
                    <a:gd name="connsiteY3" fmla="*/ 309024 h 613824"/>
                    <a:gd name="connsiteX4" fmla="*/ 459976 w 764776"/>
                    <a:gd name="connsiteY4" fmla="*/ 613824 h 613824"/>
                    <a:gd name="connsiteX5" fmla="*/ 2776 w 764776"/>
                    <a:gd name="connsiteY5" fmla="*/ 613824 h 613824"/>
                    <a:gd name="connsiteX6" fmla="*/ 2776 w 764776"/>
                    <a:gd name="connsiteY6" fmla="*/ 613824 h 613824"/>
                    <a:gd name="connsiteX7" fmla="*/ 2776 w 764776"/>
                    <a:gd name="connsiteY7" fmla="*/ 309024 h 613824"/>
                    <a:gd name="connsiteX8" fmla="*/ 307576 w 764776"/>
                    <a:gd name="connsiteY8" fmla="*/ 4224 h 61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776" h="613824">
                      <a:moveTo>
                        <a:pt x="307576" y="4224"/>
                      </a:moveTo>
                      <a:lnTo>
                        <a:pt x="764776" y="4224"/>
                      </a:lnTo>
                      <a:lnTo>
                        <a:pt x="764776" y="4224"/>
                      </a:lnTo>
                      <a:lnTo>
                        <a:pt x="764776" y="309024"/>
                      </a:lnTo>
                      <a:cubicBezTo>
                        <a:pt x="764776" y="477360"/>
                        <a:pt x="628312" y="613824"/>
                        <a:pt x="459976" y="613824"/>
                      </a:cubicBezTo>
                      <a:lnTo>
                        <a:pt x="2776" y="613824"/>
                      </a:lnTo>
                      <a:lnTo>
                        <a:pt x="2776" y="613824"/>
                      </a:lnTo>
                      <a:lnTo>
                        <a:pt x="2776" y="309024"/>
                      </a:lnTo>
                      <a:cubicBezTo>
                        <a:pt x="-23350" y="-59610"/>
                        <a:pt x="139240" y="4224"/>
                        <a:pt x="307576" y="4224"/>
                      </a:cubicBezTo>
                      <a:close/>
                    </a:path>
                  </a:pathLst>
                </a:custGeom>
                <a:solidFill>
                  <a:srgbClr val="FFD8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310" name="Group 5309">
            <a:extLst>
              <a:ext uri="{FF2B5EF4-FFF2-40B4-BE49-F238E27FC236}">
                <a16:creationId xmlns:a16="http://schemas.microsoft.com/office/drawing/2014/main" id="{50664221-77FD-F825-635E-7C5E50A89D19}"/>
              </a:ext>
            </a:extLst>
          </p:cNvPr>
          <p:cNvGrpSpPr/>
          <p:nvPr/>
        </p:nvGrpSpPr>
        <p:grpSpPr>
          <a:xfrm>
            <a:off x="9234671" y="2865866"/>
            <a:ext cx="1320456" cy="2997533"/>
            <a:chOff x="1295400" y="762000"/>
            <a:chExt cx="1417180" cy="3266392"/>
          </a:xfrm>
        </p:grpSpPr>
        <p:sp>
          <p:nvSpPr>
            <p:cNvPr id="5311" name="Oval 5310">
              <a:extLst>
                <a:ext uri="{FF2B5EF4-FFF2-40B4-BE49-F238E27FC236}">
                  <a16:creationId xmlns:a16="http://schemas.microsoft.com/office/drawing/2014/main" id="{4DC4D085-3F65-95E6-0A20-8B21F62438F3}"/>
                </a:ext>
              </a:extLst>
            </p:cNvPr>
            <p:cNvSpPr/>
            <p:nvPr/>
          </p:nvSpPr>
          <p:spPr>
            <a:xfrm>
              <a:off x="1629602" y="3610808"/>
              <a:ext cx="351238" cy="417584"/>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2" name="Oval 5311">
              <a:extLst>
                <a:ext uri="{FF2B5EF4-FFF2-40B4-BE49-F238E27FC236}">
                  <a16:creationId xmlns:a16="http://schemas.microsoft.com/office/drawing/2014/main" id="{3A176D96-8AF9-A3B4-6975-5E43EE143BD1}"/>
                </a:ext>
              </a:extLst>
            </p:cNvPr>
            <p:cNvSpPr/>
            <p:nvPr/>
          </p:nvSpPr>
          <p:spPr>
            <a:xfrm>
              <a:off x="1986685" y="3565226"/>
              <a:ext cx="324362" cy="444934"/>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3" name="Oval 5312">
              <a:extLst>
                <a:ext uri="{FF2B5EF4-FFF2-40B4-BE49-F238E27FC236}">
                  <a16:creationId xmlns:a16="http://schemas.microsoft.com/office/drawing/2014/main" id="{5BF483DF-58A5-5FF1-A02F-79C8EE435063}"/>
                </a:ext>
              </a:extLst>
            </p:cNvPr>
            <p:cNvSpPr/>
            <p:nvPr/>
          </p:nvSpPr>
          <p:spPr>
            <a:xfrm rot="20005410">
              <a:off x="2382527" y="2773004"/>
              <a:ext cx="330053" cy="49437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4" name="Oval 5313">
              <a:extLst>
                <a:ext uri="{FF2B5EF4-FFF2-40B4-BE49-F238E27FC236}">
                  <a16:creationId xmlns:a16="http://schemas.microsoft.com/office/drawing/2014/main" id="{7BBC6F93-B3C8-A846-E99B-C416F2E3B173}"/>
                </a:ext>
              </a:extLst>
            </p:cNvPr>
            <p:cNvSpPr/>
            <p:nvPr/>
          </p:nvSpPr>
          <p:spPr>
            <a:xfrm rot="1949696">
              <a:off x="1295400" y="2764166"/>
              <a:ext cx="288796" cy="49437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5" name="Trapezoid 5314">
              <a:extLst>
                <a:ext uri="{FF2B5EF4-FFF2-40B4-BE49-F238E27FC236}">
                  <a16:creationId xmlns:a16="http://schemas.microsoft.com/office/drawing/2014/main" id="{B6C12F57-DA78-3F3A-8FE1-A7266BD97D34}"/>
                </a:ext>
              </a:extLst>
            </p:cNvPr>
            <p:cNvSpPr/>
            <p:nvPr/>
          </p:nvSpPr>
          <p:spPr>
            <a:xfrm>
              <a:off x="1603772" y="3172727"/>
              <a:ext cx="749886" cy="620764"/>
            </a:xfrm>
            <a:prstGeom prst="trapezoid">
              <a:avLst>
                <a:gd name="adj" fmla="val 12493"/>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6" name="Trapezoid 5315">
              <a:extLst>
                <a:ext uri="{FF2B5EF4-FFF2-40B4-BE49-F238E27FC236}">
                  <a16:creationId xmlns:a16="http://schemas.microsoft.com/office/drawing/2014/main" id="{51D873BB-6BBF-EB27-4C26-9C810D827447}"/>
                </a:ext>
              </a:extLst>
            </p:cNvPr>
            <p:cNvSpPr/>
            <p:nvPr/>
          </p:nvSpPr>
          <p:spPr>
            <a:xfrm rot="20220370">
              <a:off x="2101269" y="1940796"/>
              <a:ext cx="477074" cy="1157720"/>
            </a:xfrm>
            <a:prstGeom prst="trapezoid">
              <a:avLst>
                <a:gd name="adj" fmla="val 30408"/>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7" name="Trapezoid 98">
              <a:extLst>
                <a:ext uri="{FF2B5EF4-FFF2-40B4-BE49-F238E27FC236}">
                  <a16:creationId xmlns:a16="http://schemas.microsoft.com/office/drawing/2014/main" id="{31A5EC42-8875-C8C9-22B1-6B9997215D64}"/>
                </a:ext>
              </a:extLst>
            </p:cNvPr>
            <p:cNvSpPr/>
            <p:nvPr/>
          </p:nvSpPr>
          <p:spPr>
            <a:xfrm rot="20391473">
              <a:off x="2104246" y="1947314"/>
              <a:ext cx="544297" cy="950088"/>
            </a:xfrm>
            <a:custGeom>
              <a:avLst/>
              <a:gdLst>
                <a:gd name="connsiteX0" fmla="*/ 0 w 477074"/>
                <a:gd name="connsiteY0" fmla="*/ 950088 h 950088"/>
                <a:gd name="connsiteX1" fmla="*/ 145069 w 477074"/>
                <a:gd name="connsiteY1" fmla="*/ 0 h 950088"/>
                <a:gd name="connsiteX2" fmla="*/ 332005 w 477074"/>
                <a:gd name="connsiteY2" fmla="*/ 0 h 950088"/>
                <a:gd name="connsiteX3" fmla="*/ 477074 w 477074"/>
                <a:gd name="connsiteY3" fmla="*/ 950088 h 950088"/>
                <a:gd name="connsiteX4" fmla="*/ 0 w 477074"/>
                <a:gd name="connsiteY4" fmla="*/ 950088 h 950088"/>
                <a:gd name="connsiteX0" fmla="*/ 0 w 544297"/>
                <a:gd name="connsiteY0" fmla="*/ 950088 h 950088"/>
                <a:gd name="connsiteX1" fmla="*/ 145069 w 544297"/>
                <a:gd name="connsiteY1" fmla="*/ 0 h 950088"/>
                <a:gd name="connsiteX2" fmla="*/ 332005 w 544297"/>
                <a:gd name="connsiteY2" fmla="*/ 0 h 950088"/>
                <a:gd name="connsiteX3" fmla="*/ 477074 w 544297"/>
                <a:gd name="connsiteY3" fmla="*/ 950088 h 950088"/>
                <a:gd name="connsiteX4" fmla="*/ 0 w 544297"/>
                <a:gd name="connsiteY4" fmla="*/ 950088 h 950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297" h="950088">
                  <a:moveTo>
                    <a:pt x="0" y="950088"/>
                  </a:moveTo>
                  <a:lnTo>
                    <a:pt x="145069" y="0"/>
                  </a:lnTo>
                  <a:lnTo>
                    <a:pt x="332005" y="0"/>
                  </a:lnTo>
                  <a:cubicBezTo>
                    <a:pt x="380361" y="316696"/>
                    <a:pt x="673997" y="723356"/>
                    <a:pt x="477074" y="950088"/>
                  </a:cubicBezTo>
                  <a:lnTo>
                    <a:pt x="0" y="950088"/>
                  </a:ln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8" name="Trapezoid 5317">
              <a:extLst>
                <a:ext uri="{FF2B5EF4-FFF2-40B4-BE49-F238E27FC236}">
                  <a16:creationId xmlns:a16="http://schemas.microsoft.com/office/drawing/2014/main" id="{68DFF6A3-FC9F-8967-57AB-37D59AA208B5}"/>
                </a:ext>
              </a:extLst>
            </p:cNvPr>
            <p:cNvSpPr/>
            <p:nvPr/>
          </p:nvSpPr>
          <p:spPr>
            <a:xfrm rot="1216729">
              <a:off x="1371965" y="1977997"/>
              <a:ext cx="477074" cy="1080460"/>
            </a:xfrm>
            <a:prstGeom prst="trapezoid">
              <a:avLst>
                <a:gd name="adj" fmla="val 30408"/>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9" name="Trapezoid 100">
              <a:extLst>
                <a:ext uri="{FF2B5EF4-FFF2-40B4-BE49-F238E27FC236}">
                  <a16:creationId xmlns:a16="http://schemas.microsoft.com/office/drawing/2014/main" id="{BD02F281-342B-8B5E-8B72-FF4DC195B0A3}"/>
                </a:ext>
              </a:extLst>
            </p:cNvPr>
            <p:cNvSpPr/>
            <p:nvPr/>
          </p:nvSpPr>
          <p:spPr>
            <a:xfrm rot="1216729">
              <a:off x="1327527" y="1973319"/>
              <a:ext cx="560951" cy="886685"/>
            </a:xfrm>
            <a:custGeom>
              <a:avLst/>
              <a:gdLst>
                <a:gd name="connsiteX0" fmla="*/ 0 w 477074"/>
                <a:gd name="connsiteY0" fmla="*/ 886685 h 886685"/>
                <a:gd name="connsiteX1" fmla="*/ 145069 w 477074"/>
                <a:gd name="connsiteY1" fmla="*/ 0 h 886685"/>
                <a:gd name="connsiteX2" fmla="*/ 332005 w 477074"/>
                <a:gd name="connsiteY2" fmla="*/ 0 h 886685"/>
                <a:gd name="connsiteX3" fmla="*/ 477074 w 477074"/>
                <a:gd name="connsiteY3" fmla="*/ 886685 h 886685"/>
                <a:gd name="connsiteX4" fmla="*/ 0 w 477074"/>
                <a:gd name="connsiteY4" fmla="*/ 886685 h 886685"/>
                <a:gd name="connsiteX0" fmla="*/ 83877 w 560951"/>
                <a:gd name="connsiteY0" fmla="*/ 886685 h 886685"/>
                <a:gd name="connsiteX1" fmla="*/ 228946 w 560951"/>
                <a:gd name="connsiteY1" fmla="*/ 0 h 886685"/>
                <a:gd name="connsiteX2" fmla="*/ 415882 w 560951"/>
                <a:gd name="connsiteY2" fmla="*/ 0 h 886685"/>
                <a:gd name="connsiteX3" fmla="*/ 560951 w 560951"/>
                <a:gd name="connsiteY3" fmla="*/ 886685 h 886685"/>
                <a:gd name="connsiteX4" fmla="*/ 83877 w 560951"/>
                <a:gd name="connsiteY4" fmla="*/ 886685 h 8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951" h="886685">
                  <a:moveTo>
                    <a:pt x="83877" y="886685"/>
                  </a:moveTo>
                  <a:cubicBezTo>
                    <a:pt x="-152428" y="649884"/>
                    <a:pt x="180590" y="295562"/>
                    <a:pt x="228946" y="0"/>
                  </a:cubicBezTo>
                  <a:lnTo>
                    <a:pt x="415882" y="0"/>
                  </a:lnTo>
                  <a:lnTo>
                    <a:pt x="560951" y="886685"/>
                  </a:lnTo>
                  <a:lnTo>
                    <a:pt x="83877" y="886685"/>
                  </a:ln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0" name="Trapezoid 5319">
              <a:extLst>
                <a:ext uri="{FF2B5EF4-FFF2-40B4-BE49-F238E27FC236}">
                  <a16:creationId xmlns:a16="http://schemas.microsoft.com/office/drawing/2014/main" id="{E8768FA1-8168-D6D0-7465-E11BEA6483E2}"/>
                </a:ext>
              </a:extLst>
            </p:cNvPr>
            <p:cNvSpPr/>
            <p:nvPr/>
          </p:nvSpPr>
          <p:spPr>
            <a:xfrm>
              <a:off x="1604122" y="1987418"/>
              <a:ext cx="785184" cy="1618404"/>
            </a:xfrm>
            <a:prstGeom prst="trapezoi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1" name="Isosceles Triangle 5320">
              <a:extLst>
                <a:ext uri="{FF2B5EF4-FFF2-40B4-BE49-F238E27FC236}">
                  <a16:creationId xmlns:a16="http://schemas.microsoft.com/office/drawing/2014/main" id="{753E240B-E813-CD89-AC09-324EC103134B}"/>
                </a:ext>
              </a:extLst>
            </p:cNvPr>
            <p:cNvSpPr/>
            <p:nvPr/>
          </p:nvSpPr>
          <p:spPr>
            <a:xfrm rot="10800000">
              <a:off x="1903247" y="1803238"/>
              <a:ext cx="216242" cy="595362"/>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2" name="Round Diagonal Corner Rectangle 103">
              <a:extLst>
                <a:ext uri="{FF2B5EF4-FFF2-40B4-BE49-F238E27FC236}">
                  <a16:creationId xmlns:a16="http://schemas.microsoft.com/office/drawing/2014/main" id="{3C493103-37FF-982A-5871-A7C9A5D6505A}"/>
                </a:ext>
              </a:extLst>
            </p:cNvPr>
            <p:cNvSpPr/>
            <p:nvPr/>
          </p:nvSpPr>
          <p:spPr>
            <a:xfrm rot="18302658">
              <a:off x="1974085" y="1235726"/>
              <a:ext cx="641357" cy="828236"/>
            </a:xfrm>
            <a:custGeom>
              <a:avLst/>
              <a:gdLst>
                <a:gd name="connsiteX0" fmla="*/ 320679 w 641357"/>
                <a:gd name="connsiteY0" fmla="*/ 0 h 728321"/>
                <a:gd name="connsiteX1" fmla="*/ 641357 w 641357"/>
                <a:gd name="connsiteY1" fmla="*/ 0 h 728321"/>
                <a:gd name="connsiteX2" fmla="*/ 641357 w 641357"/>
                <a:gd name="connsiteY2" fmla="*/ 0 h 728321"/>
                <a:gd name="connsiteX3" fmla="*/ 641357 w 641357"/>
                <a:gd name="connsiteY3" fmla="*/ 407643 h 728321"/>
                <a:gd name="connsiteX4" fmla="*/ 320678 w 641357"/>
                <a:gd name="connsiteY4" fmla="*/ 728322 h 728321"/>
                <a:gd name="connsiteX5" fmla="*/ 0 w 641357"/>
                <a:gd name="connsiteY5" fmla="*/ 728321 h 728321"/>
                <a:gd name="connsiteX6" fmla="*/ 0 w 641357"/>
                <a:gd name="connsiteY6" fmla="*/ 728321 h 728321"/>
                <a:gd name="connsiteX7" fmla="*/ 0 w 641357"/>
                <a:gd name="connsiteY7" fmla="*/ 320679 h 728321"/>
                <a:gd name="connsiteX8" fmla="*/ 320679 w 641357"/>
                <a:gd name="connsiteY8" fmla="*/ 0 h 728321"/>
                <a:gd name="connsiteX0" fmla="*/ 320679 w 641357"/>
                <a:gd name="connsiteY0" fmla="*/ 0 h 828236"/>
                <a:gd name="connsiteX1" fmla="*/ 641357 w 641357"/>
                <a:gd name="connsiteY1" fmla="*/ 0 h 828236"/>
                <a:gd name="connsiteX2" fmla="*/ 641357 w 641357"/>
                <a:gd name="connsiteY2" fmla="*/ 0 h 828236"/>
                <a:gd name="connsiteX3" fmla="*/ 641357 w 641357"/>
                <a:gd name="connsiteY3" fmla="*/ 407643 h 828236"/>
                <a:gd name="connsiteX4" fmla="*/ 284383 w 641357"/>
                <a:gd name="connsiteY4" fmla="*/ 828236 h 828236"/>
                <a:gd name="connsiteX5" fmla="*/ 0 w 641357"/>
                <a:gd name="connsiteY5" fmla="*/ 728321 h 828236"/>
                <a:gd name="connsiteX6" fmla="*/ 0 w 641357"/>
                <a:gd name="connsiteY6" fmla="*/ 728321 h 828236"/>
                <a:gd name="connsiteX7" fmla="*/ 0 w 641357"/>
                <a:gd name="connsiteY7" fmla="*/ 320679 h 828236"/>
                <a:gd name="connsiteX8" fmla="*/ 320679 w 641357"/>
                <a:gd name="connsiteY8" fmla="*/ 0 h 82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357" h="828236">
                  <a:moveTo>
                    <a:pt x="320679" y="0"/>
                  </a:moveTo>
                  <a:lnTo>
                    <a:pt x="641357" y="0"/>
                  </a:lnTo>
                  <a:lnTo>
                    <a:pt x="641357" y="0"/>
                  </a:lnTo>
                  <a:lnTo>
                    <a:pt x="641357" y="407643"/>
                  </a:lnTo>
                  <a:cubicBezTo>
                    <a:pt x="641357" y="584749"/>
                    <a:pt x="461489" y="828236"/>
                    <a:pt x="284383" y="828236"/>
                  </a:cubicBezTo>
                  <a:lnTo>
                    <a:pt x="0" y="728321"/>
                  </a:lnTo>
                  <a:lnTo>
                    <a:pt x="0" y="728321"/>
                  </a:lnTo>
                  <a:lnTo>
                    <a:pt x="0" y="320679"/>
                  </a:lnTo>
                  <a:cubicBezTo>
                    <a:pt x="0" y="143573"/>
                    <a:pt x="143573" y="0"/>
                    <a:pt x="320679" y="0"/>
                  </a:cubicBezTo>
                  <a:close/>
                </a:path>
              </a:pathLst>
            </a:cu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3" name="Round Diagonal Corner Rectangle 104">
              <a:extLst>
                <a:ext uri="{FF2B5EF4-FFF2-40B4-BE49-F238E27FC236}">
                  <a16:creationId xmlns:a16="http://schemas.microsoft.com/office/drawing/2014/main" id="{5D8E0DBC-988F-22B5-74A7-D24E72341A42}"/>
                </a:ext>
              </a:extLst>
            </p:cNvPr>
            <p:cNvSpPr/>
            <p:nvPr/>
          </p:nvSpPr>
          <p:spPr>
            <a:xfrm rot="19551149">
              <a:off x="1295701" y="1329891"/>
              <a:ext cx="789817" cy="728322"/>
            </a:xfrm>
            <a:custGeom>
              <a:avLst/>
              <a:gdLst>
                <a:gd name="connsiteX0" fmla="*/ 320679 w 641357"/>
                <a:gd name="connsiteY0" fmla="*/ 0 h 728321"/>
                <a:gd name="connsiteX1" fmla="*/ 641357 w 641357"/>
                <a:gd name="connsiteY1" fmla="*/ 0 h 728321"/>
                <a:gd name="connsiteX2" fmla="*/ 641357 w 641357"/>
                <a:gd name="connsiteY2" fmla="*/ 0 h 728321"/>
                <a:gd name="connsiteX3" fmla="*/ 641357 w 641357"/>
                <a:gd name="connsiteY3" fmla="*/ 407643 h 728321"/>
                <a:gd name="connsiteX4" fmla="*/ 320678 w 641357"/>
                <a:gd name="connsiteY4" fmla="*/ 728322 h 728321"/>
                <a:gd name="connsiteX5" fmla="*/ 0 w 641357"/>
                <a:gd name="connsiteY5" fmla="*/ 728321 h 728321"/>
                <a:gd name="connsiteX6" fmla="*/ 0 w 641357"/>
                <a:gd name="connsiteY6" fmla="*/ 728321 h 728321"/>
                <a:gd name="connsiteX7" fmla="*/ 0 w 641357"/>
                <a:gd name="connsiteY7" fmla="*/ 320679 h 728321"/>
                <a:gd name="connsiteX8" fmla="*/ 320679 w 641357"/>
                <a:gd name="connsiteY8" fmla="*/ 0 h 728321"/>
                <a:gd name="connsiteX0" fmla="*/ 469139 w 789817"/>
                <a:gd name="connsiteY0" fmla="*/ 0 h 728322"/>
                <a:gd name="connsiteX1" fmla="*/ 789817 w 789817"/>
                <a:gd name="connsiteY1" fmla="*/ 0 h 728322"/>
                <a:gd name="connsiteX2" fmla="*/ 789817 w 789817"/>
                <a:gd name="connsiteY2" fmla="*/ 0 h 728322"/>
                <a:gd name="connsiteX3" fmla="*/ 789817 w 789817"/>
                <a:gd name="connsiteY3" fmla="*/ 407643 h 728322"/>
                <a:gd name="connsiteX4" fmla="*/ 469138 w 789817"/>
                <a:gd name="connsiteY4" fmla="*/ 728322 h 728322"/>
                <a:gd name="connsiteX5" fmla="*/ 148460 w 789817"/>
                <a:gd name="connsiteY5" fmla="*/ 728321 h 728322"/>
                <a:gd name="connsiteX6" fmla="*/ 148460 w 789817"/>
                <a:gd name="connsiteY6" fmla="*/ 728321 h 728322"/>
                <a:gd name="connsiteX7" fmla="*/ 148460 w 789817"/>
                <a:gd name="connsiteY7" fmla="*/ 320679 h 728322"/>
                <a:gd name="connsiteX8" fmla="*/ 469139 w 789817"/>
                <a:gd name="connsiteY8" fmla="*/ 0 h 72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817" h="728322">
                  <a:moveTo>
                    <a:pt x="469139" y="0"/>
                  </a:moveTo>
                  <a:lnTo>
                    <a:pt x="789817" y="0"/>
                  </a:lnTo>
                  <a:lnTo>
                    <a:pt x="789817" y="0"/>
                  </a:lnTo>
                  <a:lnTo>
                    <a:pt x="789817" y="407643"/>
                  </a:lnTo>
                  <a:cubicBezTo>
                    <a:pt x="789817" y="584749"/>
                    <a:pt x="646244" y="728322"/>
                    <a:pt x="469138" y="728322"/>
                  </a:cubicBezTo>
                  <a:lnTo>
                    <a:pt x="148460" y="728321"/>
                  </a:lnTo>
                  <a:lnTo>
                    <a:pt x="148460" y="728321"/>
                  </a:lnTo>
                  <a:cubicBezTo>
                    <a:pt x="148460" y="592440"/>
                    <a:pt x="-185577" y="545678"/>
                    <a:pt x="148460" y="320679"/>
                  </a:cubicBezTo>
                  <a:cubicBezTo>
                    <a:pt x="148460" y="143573"/>
                    <a:pt x="292033" y="0"/>
                    <a:pt x="469139" y="0"/>
                  </a:cubicBezTo>
                  <a:close/>
                </a:path>
              </a:pathLst>
            </a:cu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4" name="Oval 5323">
              <a:extLst>
                <a:ext uri="{FF2B5EF4-FFF2-40B4-BE49-F238E27FC236}">
                  <a16:creationId xmlns:a16="http://schemas.microsoft.com/office/drawing/2014/main" id="{53F3F473-E410-E7E8-E8C4-E5485B309BF1}"/>
                </a:ext>
              </a:extLst>
            </p:cNvPr>
            <p:cNvSpPr/>
            <p:nvPr/>
          </p:nvSpPr>
          <p:spPr>
            <a:xfrm>
              <a:off x="1643166" y="1099338"/>
              <a:ext cx="703038" cy="9731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25" name="Group 5324">
              <a:extLst>
                <a:ext uri="{FF2B5EF4-FFF2-40B4-BE49-F238E27FC236}">
                  <a16:creationId xmlns:a16="http://schemas.microsoft.com/office/drawing/2014/main" id="{32DDF28C-A355-D7F2-8856-D8CE1F9CB5F0}"/>
                </a:ext>
              </a:extLst>
            </p:cNvPr>
            <p:cNvGrpSpPr/>
            <p:nvPr/>
          </p:nvGrpSpPr>
          <p:grpSpPr>
            <a:xfrm>
              <a:off x="1522401" y="762000"/>
              <a:ext cx="967291" cy="647628"/>
              <a:chOff x="4042684" y="1571992"/>
              <a:chExt cx="1363431" cy="912855"/>
            </a:xfrm>
            <a:solidFill>
              <a:srgbClr val="C00000"/>
            </a:solidFill>
          </p:grpSpPr>
          <p:sp>
            <p:nvSpPr>
              <p:cNvPr id="5353" name="Oval 5352">
                <a:extLst>
                  <a:ext uri="{FF2B5EF4-FFF2-40B4-BE49-F238E27FC236}">
                    <a16:creationId xmlns:a16="http://schemas.microsoft.com/office/drawing/2014/main" id="{D0073E1D-516A-02E5-7404-2B6406913DE7}"/>
                  </a:ext>
                </a:extLst>
              </p:cNvPr>
              <p:cNvSpPr/>
              <p:nvPr/>
            </p:nvSpPr>
            <p:spPr>
              <a:xfrm>
                <a:off x="4114800" y="1571992"/>
                <a:ext cx="1219200" cy="91285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54" name="Moon 5353">
                <a:extLst>
                  <a:ext uri="{FF2B5EF4-FFF2-40B4-BE49-F238E27FC236}">
                    <a16:creationId xmlns:a16="http://schemas.microsoft.com/office/drawing/2014/main" id="{3F146CE8-F82A-26EF-6D81-68EDF3DA8027}"/>
                  </a:ext>
                </a:extLst>
              </p:cNvPr>
              <p:cNvSpPr/>
              <p:nvPr/>
            </p:nvSpPr>
            <p:spPr>
              <a:xfrm rot="5555737">
                <a:off x="4457700" y="1448328"/>
                <a:ext cx="533400" cy="1176657"/>
              </a:xfrm>
              <a:prstGeom prst="moon">
                <a:avLst>
                  <a:gd name="adj" fmla="val 87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55" name="Rounded Rectangle 590">
                <a:extLst>
                  <a:ext uri="{FF2B5EF4-FFF2-40B4-BE49-F238E27FC236}">
                    <a16:creationId xmlns:a16="http://schemas.microsoft.com/office/drawing/2014/main" id="{46CB99E8-295E-4E8B-7325-525A721DB7EA}"/>
                  </a:ext>
                </a:extLst>
              </p:cNvPr>
              <p:cNvSpPr/>
              <p:nvPr/>
            </p:nvSpPr>
            <p:spPr>
              <a:xfrm>
                <a:off x="4042684" y="2119876"/>
                <a:ext cx="1363431" cy="364971"/>
              </a:xfrm>
              <a:prstGeom prst="roundRect">
                <a:avLst>
                  <a:gd name="adj" fmla="val 1995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26" name="Group 5325">
              <a:extLst>
                <a:ext uri="{FF2B5EF4-FFF2-40B4-BE49-F238E27FC236}">
                  <a16:creationId xmlns:a16="http://schemas.microsoft.com/office/drawing/2014/main" id="{51F483D9-47DD-EC40-3369-7D7061E34ADD}"/>
                </a:ext>
              </a:extLst>
            </p:cNvPr>
            <p:cNvGrpSpPr/>
            <p:nvPr/>
          </p:nvGrpSpPr>
          <p:grpSpPr>
            <a:xfrm>
              <a:off x="1665595" y="2822978"/>
              <a:ext cx="658179" cy="659261"/>
              <a:chOff x="1299519" y="3990924"/>
              <a:chExt cx="1194486" cy="1196449"/>
            </a:xfrm>
            <a:solidFill>
              <a:schemeClr val="accent6">
                <a:lumMod val="50000"/>
              </a:schemeClr>
            </a:solidFill>
          </p:grpSpPr>
          <p:sp>
            <p:nvSpPr>
              <p:cNvPr id="5349" name="Rounded Rectangle 584">
                <a:extLst>
                  <a:ext uri="{FF2B5EF4-FFF2-40B4-BE49-F238E27FC236}">
                    <a16:creationId xmlns:a16="http://schemas.microsoft.com/office/drawing/2014/main" id="{E95C93EA-1111-3607-453D-5E0B6417C137}"/>
                  </a:ext>
                </a:extLst>
              </p:cNvPr>
              <p:cNvSpPr/>
              <p:nvPr/>
            </p:nvSpPr>
            <p:spPr>
              <a:xfrm>
                <a:off x="1299519" y="4043795"/>
                <a:ext cx="1194486" cy="238897"/>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50" name="Double Wave 5349">
                <a:extLst>
                  <a:ext uri="{FF2B5EF4-FFF2-40B4-BE49-F238E27FC236}">
                    <a16:creationId xmlns:a16="http://schemas.microsoft.com/office/drawing/2014/main" id="{11CE053D-877F-FE9B-F70C-5FB933616C14}"/>
                  </a:ext>
                </a:extLst>
              </p:cNvPr>
              <p:cNvSpPr/>
              <p:nvPr/>
            </p:nvSpPr>
            <p:spPr>
              <a:xfrm rot="5400000">
                <a:off x="1500316" y="4484441"/>
                <a:ext cx="1134762" cy="238897"/>
              </a:xfrm>
              <a:prstGeom prst="doubleWave">
                <a:avLst>
                  <a:gd name="adj1" fmla="val 6250"/>
                  <a:gd name="adj2" fmla="val 1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51" name="Double Wave 5350">
                <a:extLst>
                  <a:ext uri="{FF2B5EF4-FFF2-40B4-BE49-F238E27FC236}">
                    <a16:creationId xmlns:a16="http://schemas.microsoft.com/office/drawing/2014/main" id="{8EE2E3D5-B8C0-40FA-38D0-8B418118FA3E}"/>
                  </a:ext>
                </a:extLst>
              </p:cNvPr>
              <p:cNvSpPr/>
              <p:nvPr/>
            </p:nvSpPr>
            <p:spPr>
              <a:xfrm rot="4302222">
                <a:off x="1680634" y="4500543"/>
                <a:ext cx="1134762" cy="238897"/>
              </a:xfrm>
              <a:prstGeom prst="doubleWave">
                <a:avLst>
                  <a:gd name="adj1" fmla="val 6250"/>
                  <a:gd name="adj2" fmla="val 1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52" name="Rounded Rectangle 587">
                <a:extLst>
                  <a:ext uri="{FF2B5EF4-FFF2-40B4-BE49-F238E27FC236}">
                    <a16:creationId xmlns:a16="http://schemas.microsoft.com/office/drawing/2014/main" id="{D8A10018-3E62-8324-2062-3B49726BA34A}"/>
                  </a:ext>
                </a:extLst>
              </p:cNvPr>
              <p:cNvSpPr/>
              <p:nvPr/>
            </p:nvSpPr>
            <p:spPr>
              <a:xfrm>
                <a:off x="1956486" y="3990924"/>
                <a:ext cx="379886" cy="291768"/>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27" name="Freeform 562">
              <a:extLst>
                <a:ext uri="{FF2B5EF4-FFF2-40B4-BE49-F238E27FC236}">
                  <a16:creationId xmlns:a16="http://schemas.microsoft.com/office/drawing/2014/main" id="{EB5C1988-2D73-018B-F947-692910BB0880}"/>
                </a:ext>
              </a:extLst>
            </p:cNvPr>
            <p:cNvSpPr/>
            <p:nvPr/>
          </p:nvSpPr>
          <p:spPr>
            <a:xfrm rot="21308571">
              <a:off x="1724386" y="1796941"/>
              <a:ext cx="594209" cy="352958"/>
            </a:xfrm>
            <a:custGeom>
              <a:avLst/>
              <a:gdLst>
                <a:gd name="connsiteX0" fmla="*/ 821134 w 1419533"/>
                <a:gd name="connsiteY0" fmla="*/ 3863 h 843198"/>
                <a:gd name="connsiteX1" fmla="*/ 970071 w 1419533"/>
                <a:gd name="connsiteY1" fmla="*/ 78086 h 843198"/>
                <a:gd name="connsiteX2" fmla="*/ 1419533 w 1419533"/>
                <a:gd name="connsiteY2" fmla="*/ 504236 h 843198"/>
                <a:gd name="connsiteX3" fmla="*/ 1223688 w 1419533"/>
                <a:gd name="connsiteY3" fmla="*/ 710795 h 843198"/>
                <a:gd name="connsiteX4" fmla="*/ 866891 w 1419533"/>
                <a:gd name="connsiteY4" fmla="*/ 756782 h 843198"/>
                <a:gd name="connsiteX5" fmla="*/ 837844 w 1419533"/>
                <a:gd name="connsiteY5" fmla="*/ 734318 h 843198"/>
                <a:gd name="connsiteX6" fmla="*/ 820645 w 1419533"/>
                <a:gd name="connsiteY6" fmla="*/ 759828 h 843198"/>
                <a:gd name="connsiteX7" fmla="*/ 619371 w 1419533"/>
                <a:gd name="connsiteY7" fmla="*/ 843198 h 843198"/>
                <a:gd name="connsiteX8" fmla="*/ 0 w 1419533"/>
                <a:gd name="connsiteY8" fmla="*/ 843198 h 843198"/>
                <a:gd name="connsiteX9" fmla="*/ 0 w 1419533"/>
                <a:gd name="connsiteY9" fmla="*/ 558554 h 843198"/>
                <a:gd name="connsiteX10" fmla="*/ 83370 w 1419533"/>
                <a:gd name="connsiteY10" fmla="*/ 357280 h 843198"/>
                <a:gd name="connsiteX11" fmla="*/ 96314 w 1419533"/>
                <a:gd name="connsiteY11" fmla="*/ 346601 h 843198"/>
                <a:gd name="connsiteX12" fmla="*/ 112490 w 1419533"/>
                <a:gd name="connsiteY12" fmla="*/ 294488 h 843198"/>
                <a:gd name="connsiteX13" fmla="*/ 374765 w 1419533"/>
                <a:gd name="connsiteY13" fmla="*/ 120641 h 843198"/>
                <a:gd name="connsiteX14" fmla="*/ 537476 w 1419533"/>
                <a:gd name="connsiteY14" fmla="*/ 120640 h 843198"/>
                <a:gd name="connsiteX15" fmla="*/ 567666 w 1419533"/>
                <a:gd name="connsiteY15" fmla="*/ 88799 h 843198"/>
                <a:gd name="connsiteX16" fmla="*/ 821134 w 1419533"/>
                <a:gd name="connsiteY16" fmla="*/ 3863 h 843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19533" h="843198">
                  <a:moveTo>
                    <a:pt x="821134" y="3863"/>
                  </a:moveTo>
                  <a:cubicBezTo>
                    <a:pt x="875219" y="12849"/>
                    <a:pt x="927291" y="37525"/>
                    <a:pt x="970071" y="78086"/>
                  </a:cubicBezTo>
                  <a:lnTo>
                    <a:pt x="1419533" y="504236"/>
                  </a:lnTo>
                  <a:lnTo>
                    <a:pt x="1223688" y="710795"/>
                  </a:lnTo>
                  <a:cubicBezTo>
                    <a:pt x="1129045" y="810615"/>
                    <a:pt x="979278" y="826765"/>
                    <a:pt x="866891" y="756782"/>
                  </a:cubicBezTo>
                  <a:lnTo>
                    <a:pt x="837844" y="734318"/>
                  </a:lnTo>
                  <a:lnTo>
                    <a:pt x="820645" y="759828"/>
                  </a:lnTo>
                  <a:cubicBezTo>
                    <a:pt x="769135" y="811338"/>
                    <a:pt x="697974" y="843198"/>
                    <a:pt x="619371" y="843198"/>
                  </a:cubicBezTo>
                  <a:lnTo>
                    <a:pt x="0" y="843198"/>
                  </a:lnTo>
                  <a:lnTo>
                    <a:pt x="0" y="558554"/>
                  </a:lnTo>
                  <a:cubicBezTo>
                    <a:pt x="0" y="479951"/>
                    <a:pt x="31860" y="408791"/>
                    <a:pt x="83370" y="357280"/>
                  </a:cubicBezTo>
                  <a:lnTo>
                    <a:pt x="96314" y="346601"/>
                  </a:lnTo>
                  <a:lnTo>
                    <a:pt x="112490" y="294488"/>
                  </a:lnTo>
                  <a:cubicBezTo>
                    <a:pt x="155701" y="192325"/>
                    <a:pt x="256862" y="120641"/>
                    <a:pt x="374765" y="120641"/>
                  </a:cubicBezTo>
                  <a:lnTo>
                    <a:pt x="537476" y="120640"/>
                  </a:lnTo>
                  <a:lnTo>
                    <a:pt x="567666" y="88799"/>
                  </a:lnTo>
                  <a:cubicBezTo>
                    <a:pt x="635268" y="17500"/>
                    <a:pt x="730995" y="-11112"/>
                    <a:pt x="821134" y="3863"/>
                  </a:cubicBezTo>
                  <a:close/>
                </a:path>
              </a:pathLst>
            </a:cu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8" name="Oval 5327">
              <a:extLst>
                <a:ext uri="{FF2B5EF4-FFF2-40B4-BE49-F238E27FC236}">
                  <a16:creationId xmlns:a16="http://schemas.microsoft.com/office/drawing/2014/main" id="{E4022A29-4D87-A967-37B8-EC325D4D24E8}"/>
                </a:ext>
              </a:extLst>
            </p:cNvPr>
            <p:cNvSpPr/>
            <p:nvPr/>
          </p:nvSpPr>
          <p:spPr>
            <a:xfrm>
              <a:off x="1868851" y="1882613"/>
              <a:ext cx="251666" cy="908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29" name="Group 5328">
              <a:extLst>
                <a:ext uri="{FF2B5EF4-FFF2-40B4-BE49-F238E27FC236}">
                  <a16:creationId xmlns:a16="http://schemas.microsoft.com/office/drawing/2014/main" id="{6A41D49E-0519-DE9E-8D9B-8F18DD9B21B9}"/>
                </a:ext>
              </a:extLst>
            </p:cNvPr>
            <p:cNvGrpSpPr/>
            <p:nvPr/>
          </p:nvGrpSpPr>
          <p:grpSpPr>
            <a:xfrm>
              <a:off x="1722120" y="1095103"/>
              <a:ext cx="533400" cy="304800"/>
              <a:chOff x="3124200" y="1600200"/>
              <a:chExt cx="1371600" cy="685800"/>
            </a:xfrm>
          </p:grpSpPr>
          <p:sp>
            <p:nvSpPr>
              <p:cNvPr id="5345" name="5-Point Star 580">
                <a:extLst>
                  <a:ext uri="{FF2B5EF4-FFF2-40B4-BE49-F238E27FC236}">
                    <a16:creationId xmlns:a16="http://schemas.microsoft.com/office/drawing/2014/main" id="{D6B4CCF0-E371-F5EE-3CCE-D270657F4A8C}"/>
                  </a:ext>
                </a:extLst>
              </p:cNvPr>
              <p:cNvSpPr/>
              <p:nvPr/>
            </p:nvSpPr>
            <p:spPr>
              <a:xfrm>
                <a:off x="3124200" y="1752600"/>
                <a:ext cx="609600" cy="533400"/>
              </a:xfrm>
              <a:prstGeom prst="star5">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6" name="5-Point Star 581">
                <a:extLst>
                  <a:ext uri="{FF2B5EF4-FFF2-40B4-BE49-F238E27FC236}">
                    <a16:creationId xmlns:a16="http://schemas.microsoft.com/office/drawing/2014/main" id="{91FD76FA-0502-A4DF-CEDE-23B440BFA32A}"/>
                  </a:ext>
                </a:extLst>
              </p:cNvPr>
              <p:cNvSpPr/>
              <p:nvPr/>
            </p:nvSpPr>
            <p:spPr>
              <a:xfrm>
                <a:off x="3581400" y="1600200"/>
                <a:ext cx="348343" cy="304800"/>
              </a:xfrm>
              <a:prstGeom prst="star5">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7" name="5-Point Star 582">
                <a:extLst>
                  <a:ext uri="{FF2B5EF4-FFF2-40B4-BE49-F238E27FC236}">
                    <a16:creationId xmlns:a16="http://schemas.microsoft.com/office/drawing/2014/main" id="{991E49E7-AF86-A25F-BA7D-B3023135E05E}"/>
                  </a:ext>
                </a:extLst>
              </p:cNvPr>
              <p:cNvSpPr/>
              <p:nvPr/>
            </p:nvSpPr>
            <p:spPr>
              <a:xfrm>
                <a:off x="3657600" y="1981200"/>
                <a:ext cx="348343" cy="304800"/>
              </a:xfrm>
              <a:prstGeom prst="star5">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8" name="5-Point Star 583">
                <a:extLst>
                  <a:ext uri="{FF2B5EF4-FFF2-40B4-BE49-F238E27FC236}">
                    <a16:creationId xmlns:a16="http://schemas.microsoft.com/office/drawing/2014/main" id="{15C25B83-7DE2-D58D-D734-AF3F684CF972}"/>
                  </a:ext>
                </a:extLst>
              </p:cNvPr>
              <p:cNvSpPr/>
              <p:nvPr/>
            </p:nvSpPr>
            <p:spPr>
              <a:xfrm>
                <a:off x="3886200" y="1752600"/>
                <a:ext cx="609600" cy="533400"/>
              </a:xfrm>
              <a:prstGeom prst="star5">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30" name="5-Point Star 565">
              <a:extLst>
                <a:ext uri="{FF2B5EF4-FFF2-40B4-BE49-F238E27FC236}">
                  <a16:creationId xmlns:a16="http://schemas.microsoft.com/office/drawing/2014/main" id="{28F8939A-BEAD-BDA6-B1E4-7C814DE43B31}"/>
                </a:ext>
              </a:extLst>
            </p:cNvPr>
            <p:cNvSpPr/>
            <p:nvPr/>
          </p:nvSpPr>
          <p:spPr>
            <a:xfrm>
              <a:off x="1752600" y="2590800"/>
              <a:ext cx="143691" cy="167640"/>
            </a:xfrm>
            <a:prstGeom prst="star5">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1" name="5-Point Star 566">
              <a:extLst>
                <a:ext uri="{FF2B5EF4-FFF2-40B4-BE49-F238E27FC236}">
                  <a16:creationId xmlns:a16="http://schemas.microsoft.com/office/drawing/2014/main" id="{CE05B767-4F64-DE1D-D503-47FE094E2EBE}"/>
                </a:ext>
              </a:extLst>
            </p:cNvPr>
            <p:cNvSpPr/>
            <p:nvPr/>
          </p:nvSpPr>
          <p:spPr>
            <a:xfrm>
              <a:off x="2026920" y="2490652"/>
              <a:ext cx="143691" cy="167640"/>
            </a:xfrm>
            <a:prstGeom prst="star5">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2" name="5-Point Star 567">
              <a:extLst>
                <a:ext uri="{FF2B5EF4-FFF2-40B4-BE49-F238E27FC236}">
                  <a16:creationId xmlns:a16="http://schemas.microsoft.com/office/drawing/2014/main" id="{3AE7ED08-E26F-8E1B-BBB5-1763F9B302FA}"/>
                </a:ext>
              </a:extLst>
            </p:cNvPr>
            <p:cNvSpPr/>
            <p:nvPr/>
          </p:nvSpPr>
          <p:spPr>
            <a:xfrm>
              <a:off x="1774371" y="2281646"/>
              <a:ext cx="143691" cy="167640"/>
            </a:xfrm>
            <a:prstGeom prst="star5">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3" name="5-Point Star 568">
              <a:extLst>
                <a:ext uri="{FF2B5EF4-FFF2-40B4-BE49-F238E27FC236}">
                  <a16:creationId xmlns:a16="http://schemas.microsoft.com/office/drawing/2014/main" id="{FEDDFD0B-9FEE-143E-B115-51EE2E79459C}"/>
                </a:ext>
              </a:extLst>
            </p:cNvPr>
            <p:cNvSpPr/>
            <p:nvPr/>
          </p:nvSpPr>
          <p:spPr>
            <a:xfrm>
              <a:off x="2296886" y="2238103"/>
              <a:ext cx="143691" cy="167640"/>
            </a:xfrm>
            <a:prstGeom prst="star5">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4" name="5-Point Star 569">
              <a:extLst>
                <a:ext uri="{FF2B5EF4-FFF2-40B4-BE49-F238E27FC236}">
                  <a16:creationId xmlns:a16="http://schemas.microsoft.com/office/drawing/2014/main" id="{6EF5464E-0C91-799E-F51B-6967DF4A0421}"/>
                </a:ext>
              </a:extLst>
            </p:cNvPr>
            <p:cNvSpPr/>
            <p:nvPr/>
          </p:nvSpPr>
          <p:spPr>
            <a:xfrm>
              <a:off x="2323011" y="2577737"/>
              <a:ext cx="143691" cy="167640"/>
            </a:xfrm>
            <a:prstGeom prst="star5">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5" name="5-Point Star 570">
              <a:extLst>
                <a:ext uri="{FF2B5EF4-FFF2-40B4-BE49-F238E27FC236}">
                  <a16:creationId xmlns:a16="http://schemas.microsoft.com/office/drawing/2014/main" id="{CBE8E098-C3CF-867E-DC72-AE1D8D7AC001}"/>
                </a:ext>
              </a:extLst>
            </p:cNvPr>
            <p:cNvSpPr/>
            <p:nvPr/>
          </p:nvSpPr>
          <p:spPr>
            <a:xfrm>
              <a:off x="1330234" y="2525486"/>
              <a:ext cx="143691" cy="167640"/>
            </a:xfrm>
            <a:prstGeom prst="star5">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6" name="5-Point Star 571">
              <a:extLst>
                <a:ext uri="{FF2B5EF4-FFF2-40B4-BE49-F238E27FC236}">
                  <a16:creationId xmlns:a16="http://schemas.microsoft.com/office/drawing/2014/main" id="{A1CA3A10-24C1-5661-B413-02BD3B95D1B7}"/>
                </a:ext>
              </a:extLst>
            </p:cNvPr>
            <p:cNvSpPr/>
            <p:nvPr/>
          </p:nvSpPr>
          <p:spPr>
            <a:xfrm>
              <a:off x="1547949" y="2255520"/>
              <a:ext cx="143691" cy="167640"/>
            </a:xfrm>
            <a:prstGeom prst="star5">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7" name="5-Point Star 572">
              <a:extLst>
                <a:ext uri="{FF2B5EF4-FFF2-40B4-BE49-F238E27FC236}">
                  <a16:creationId xmlns:a16="http://schemas.microsoft.com/office/drawing/2014/main" id="{0EE91566-0FBB-2D19-323D-B9B55E5DF9F5}"/>
                </a:ext>
              </a:extLst>
            </p:cNvPr>
            <p:cNvSpPr/>
            <p:nvPr/>
          </p:nvSpPr>
          <p:spPr>
            <a:xfrm>
              <a:off x="1730829" y="3021874"/>
              <a:ext cx="143691" cy="167640"/>
            </a:xfrm>
            <a:prstGeom prst="star5">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8" name="5-Point Star 573">
              <a:extLst>
                <a:ext uri="{FF2B5EF4-FFF2-40B4-BE49-F238E27FC236}">
                  <a16:creationId xmlns:a16="http://schemas.microsoft.com/office/drawing/2014/main" id="{088A4F9E-D4F0-1A0B-C9DC-B641B2D3C5FA}"/>
                </a:ext>
              </a:extLst>
            </p:cNvPr>
            <p:cNvSpPr/>
            <p:nvPr/>
          </p:nvSpPr>
          <p:spPr>
            <a:xfrm>
              <a:off x="2096589" y="3413760"/>
              <a:ext cx="143691" cy="167640"/>
            </a:xfrm>
            <a:prstGeom prst="star5">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9" name="5-Point Star 574">
              <a:extLst>
                <a:ext uri="{FF2B5EF4-FFF2-40B4-BE49-F238E27FC236}">
                  <a16:creationId xmlns:a16="http://schemas.microsoft.com/office/drawing/2014/main" id="{54F9E815-A4F4-8477-6B6B-B6457B3828FD}"/>
                </a:ext>
              </a:extLst>
            </p:cNvPr>
            <p:cNvSpPr/>
            <p:nvPr/>
          </p:nvSpPr>
          <p:spPr>
            <a:xfrm>
              <a:off x="1800497" y="3352800"/>
              <a:ext cx="143691" cy="167640"/>
            </a:xfrm>
            <a:prstGeom prst="star5">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0" name="Moon 5339">
              <a:extLst>
                <a:ext uri="{FF2B5EF4-FFF2-40B4-BE49-F238E27FC236}">
                  <a16:creationId xmlns:a16="http://schemas.microsoft.com/office/drawing/2014/main" id="{4BB55B83-83BB-562C-8809-5D985C20F85C}"/>
                </a:ext>
              </a:extLst>
            </p:cNvPr>
            <p:cNvSpPr/>
            <p:nvPr/>
          </p:nvSpPr>
          <p:spPr>
            <a:xfrm>
              <a:off x="1905000" y="2438400"/>
              <a:ext cx="76200" cy="190500"/>
            </a:xfrm>
            <a:prstGeom prst="moon">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1" name="Moon 5340">
              <a:extLst>
                <a:ext uri="{FF2B5EF4-FFF2-40B4-BE49-F238E27FC236}">
                  <a16:creationId xmlns:a16="http://schemas.microsoft.com/office/drawing/2014/main" id="{808077C8-37FC-88F1-BEDE-8C72D69C7AE8}"/>
                </a:ext>
              </a:extLst>
            </p:cNvPr>
            <p:cNvSpPr/>
            <p:nvPr/>
          </p:nvSpPr>
          <p:spPr>
            <a:xfrm>
              <a:off x="2133600" y="2590800"/>
              <a:ext cx="76200" cy="190500"/>
            </a:xfrm>
            <a:prstGeom prst="moon">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2" name="Moon 5341">
              <a:extLst>
                <a:ext uri="{FF2B5EF4-FFF2-40B4-BE49-F238E27FC236}">
                  <a16:creationId xmlns:a16="http://schemas.microsoft.com/office/drawing/2014/main" id="{EEC81ED0-997C-B340-6F13-C2A2E4AE7BFF}"/>
                </a:ext>
              </a:extLst>
            </p:cNvPr>
            <p:cNvSpPr/>
            <p:nvPr/>
          </p:nvSpPr>
          <p:spPr>
            <a:xfrm>
              <a:off x="1524000" y="2590800"/>
              <a:ext cx="76200" cy="190500"/>
            </a:xfrm>
            <a:prstGeom prst="moon">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3" name="Moon 5342">
              <a:extLst>
                <a:ext uri="{FF2B5EF4-FFF2-40B4-BE49-F238E27FC236}">
                  <a16:creationId xmlns:a16="http://schemas.microsoft.com/office/drawing/2014/main" id="{7AC692C7-D432-ED5F-06AA-77E4E1A55E65}"/>
                </a:ext>
              </a:extLst>
            </p:cNvPr>
            <p:cNvSpPr/>
            <p:nvPr/>
          </p:nvSpPr>
          <p:spPr>
            <a:xfrm>
              <a:off x="2514600" y="2438400"/>
              <a:ext cx="76200" cy="190500"/>
            </a:xfrm>
            <a:prstGeom prst="moon">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4" name="Moon 5343">
              <a:extLst>
                <a:ext uri="{FF2B5EF4-FFF2-40B4-BE49-F238E27FC236}">
                  <a16:creationId xmlns:a16="http://schemas.microsoft.com/office/drawing/2014/main" id="{435D47D1-8F0E-B135-9B32-239D37046591}"/>
                </a:ext>
              </a:extLst>
            </p:cNvPr>
            <p:cNvSpPr/>
            <p:nvPr/>
          </p:nvSpPr>
          <p:spPr>
            <a:xfrm>
              <a:off x="1676400" y="3276600"/>
              <a:ext cx="76200" cy="190500"/>
            </a:xfrm>
            <a:prstGeom prst="moon">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3" name="Group 592"/>
          <p:cNvGrpSpPr/>
          <p:nvPr/>
        </p:nvGrpSpPr>
        <p:grpSpPr>
          <a:xfrm>
            <a:off x="9573663" y="3583664"/>
            <a:ext cx="652226" cy="200685"/>
            <a:chOff x="381000" y="2895600"/>
            <a:chExt cx="990600" cy="304800"/>
          </a:xfrm>
        </p:grpSpPr>
        <p:sp>
          <p:nvSpPr>
            <p:cNvPr id="594" name="Oval 593"/>
            <p:cNvSpPr/>
            <p:nvPr/>
          </p:nvSpPr>
          <p:spPr>
            <a:xfrm>
              <a:off x="381000" y="2895600"/>
              <a:ext cx="4572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Oval 594"/>
            <p:cNvSpPr/>
            <p:nvPr/>
          </p:nvSpPr>
          <p:spPr>
            <a:xfrm>
              <a:off x="914400" y="2895600"/>
              <a:ext cx="4572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Moon 595"/>
            <p:cNvSpPr/>
            <p:nvPr/>
          </p:nvSpPr>
          <p:spPr>
            <a:xfrm rot="5400000">
              <a:off x="781050" y="2876550"/>
              <a:ext cx="190500" cy="381000"/>
            </a:xfrm>
            <a:prstGeom prst="mo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4393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7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92"/>
                                        </p:tgtEl>
                                        <p:attrNameLst>
                                          <p:attrName>style.visibility</p:attrName>
                                        </p:attrNameLst>
                                      </p:cBhvr>
                                      <p:to>
                                        <p:strVal val="visible"/>
                                      </p:to>
                                    </p:set>
                                    <p:animEffect transition="in" filter="fade">
                                      <p:cBhvr>
                                        <p:cTn id="25" dur="500"/>
                                        <p:tgtEl>
                                          <p:spTgt spid="592"/>
                                        </p:tgtEl>
                                      </p:cBhvr>
                                    </p:animEffect>
                                  </p:childTnLst>
                                </p:cTn>
                              </p:par>
                              <p:par>
                                <p:cTn id="26" presetID="10" presetClass="entr" presetSubtype="0" fill="hold" nodeType="withEffect">
                                  <p:stCondLst>
                                    <p:cond delay="0"/>
                                  </p:stCondLst>
                                  <p:childTnLst>
                                    <p:set>
                                      <p:cBhvr>
                                        <p:cTn id="27" dur="1" fill="hold">
                                          <p:stCondLst>
                                            <p:cond delay="0"/>
                                          </p:stCondLst>
                                        </p:cTn>
                                        <p:tgtEl>
                                          <p:spTgt spid="593"/>
                                        </p:tgtEl>
                                        <p:attrNameLst>
                                          <p:attrName>style.visibility</p:attrName>
                                        </p:attrNameLst>
                                      </p:cBhvr>
                                      <p:to>
                                        <p:strVal val="visible"/>
                                      </p:to>
                                    </p:set>
                                    <p:animEffect transition="in" filter="fade">
                                      <p:cBhvr>
                                        <p:cTn id="28" dur="500"/>
                                        <p:tgtEl>
                                          <p:spTgt spid="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 grpId="0"/>
      <p:bldP spid="3072" grpId="0"/>
      <p:bldP spid="2" grpId="0"/>
      <p:bldP spid="59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Picture 296"/>
          <p:cNvPicPr>
            <a:picLocks noChangeAspect="1"/>
          </p:cNvPicPr>
          <p:nvPr/>
        </p:nvPicPr>
        <p:blipFill>
          <a:blip r:embed="rId2" cstate="print">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74" name="Rectangle 273"/>
          <p:cNvSpPr/>
          <p:nvPr/>
        </p:nvSpPr>
        <p:spPr>
          <a:xfrm>
            <a:off x="1611515" y="269403"/>
            <a:ext cx="6147303" cy="2677656"/>
          </a:xfrm>
          <a:prstGeom prst="rect">
            <a:avLst/>
          </a:prstGeom>
        </p:spPr>
        <p:txBody>
          <a:bodyPr wrap="square">
            <a:spAutoFit/>
          </a:bodyPr>
          <a:lstStyle/>
          <a:p>
            <a:r>
              <a:rPr lang="en-US" sz="2400" dirty="0">
                <a:solidFill>
                  <a:schemeClr val="bg1"/>
                </a:solidFill>
              </a:rPr>
              <a:t>“</a:t>
            </a:r>
            <a:r>
              <a:rPr lang="en-US" sz="2400" dirty="0" err="1">
                <a:solidFill>
                  <a:schemeClr val="bg1"/>
                </a:solidFill>
              </a:rPr>
              <a:t>Cursings</a:t>
            </a:r>
            <a:r>
              <a:rPr lang="en-US" sz="2400" dirty="0">
                <a:solidFill>
                  <a:schemeClr val="bg1"/>
                </a:solidFill>
              </a:rPr>
              <a:t> as well as blessings may be administered by the power and authority of the priesthood … , but the Lord’s earthly agents are sent forth primarily to bless and not to curse, and no curse should ever be decreed except by direct revelation from the Lord commanding such to be done.”</a:t>
            </a:r>
          </a:p>
        </p:txBody>
      </p:sp>
      <p:sp>
        <p:nvSpPr>
          <p:cNvPr id="541" name="Rectangle 540"/>
          <p:cNvSpPr/>
          <p:nvPr/>
        </p:nvSpPr>
        <p:spPr>
          <a:xfrm>
            <a:off x="0" y="6488668"/>
            <a:ext cx="3340729" cy="369332"/>
          </a:xfrm>
          <a:prstGeom prst="rect">
            <a:avLst/>
          </a:prstGeom>
        </p:spPr>
        <p:txBody>
          <a:bodyPr wrap="square">
            <a:spAutoFit/>
          </a:bodyPr>
          <a:lstStyle/>
          <a:p>
            <a:r>
              <a:rPr lang="en-US" dirty="0">
                <a:solidFill>
                  <a:schemeClr val="bg1"/>
                </a:solidFill>
                <a:latin typeface="Calibri" panose="020F0502020204030204" pitchFamily="34" charset="0"/>
              </a:rPr>
              <a:t>Acts 13:7-11</a:t>
            </a:r>
            <a:endParaRPr lang="en-US" dirty="0">
              <a:solidFill>
                <a:schemeClr val="bg1"/>
              </a:solidFill>
            </a:endParaRPr>
          </a:p>
        </p:txBody>
      </p:sp>
      <p:sp>
        <p:nvSpPr>
          <p:cNvPr id="3" name="Rectangle 2"/>
          <p:cNvSpPr/>
          <p:nvPr/>
        </p:nvSpPr>
        <p:spPr>
          <a:xfrm>
            <a:off x="11749250" y="6488668"/>
            <a:ext cx="442750" cy="369332"/>
          </a:xfrm>
          <a:prstGeom prst="rect">
            <a:avLst/>
          </a:prstGeom>
        </p:spPr>
        <p:txBody>
          <a:bodyPr wrap="none">
            <a:spAutoFit/>
          </a:bodyPr>
          <a:lstStyle/>
          <a:p>
            <a:r>
              <a:rPr lang="en-US" dirty="0">
                <a:solidFill>
                  <a:schemeClr val="bg1"/>
                </a:solidFill>
              </a:rPr>
              <a:t>(2)</a:t>
            </a:r>
            <a:endParaRPr lang="en-US" dirty="0"/>
          </a:p>
        </p:txBody>
      </p:sp>
      <p:sp>
        <p:nvSpPr>
          <p:cNvPr id="4" name="Rectangle 3"/>
          <p:cNvSpPr/>
          <p:nvPr/>
        </p:nvSpPr>
        <p:spPr>
          <a:xfrm>
            <a:off x="5456221" y="2849641"/>
            <a:ext cx="6096000" cy="1200329"/>
          </a:xfrm>
          <a:prstGeom prst="rect">
            <a:avLst/>
          </a:prstGeom>
        </p:spPr>
        <p:txBody>
          <a:bodyPr>
            <a:spAutoFit/>
          </a:bodyPr>
          <a:lstStyle/>
          <a:p>
            <a:r>
              <a:rPr lang="en-US" i="1" dirty="0">
                <a:solidFill>
                  <a:srgbClr val="FFFF00"/>
                </a:solidFill>
                <a:latin typeface="Palatino"/>
              </a:rPr>
              <a:t>And whosoever shall not receive you, nor hear your words, when ye depart out of that house or city, shake off the dust of your feet.</a:t>
            </a:r>
          </a:p>
          <a:p>
            <a:r>
              <a:rPr lang="en-US" i="1" dirty="0">
                <a:solidFill>
                  <a:srgbClr val="FFFF00"/>
                </a:solidFill>
                <a:latin typeface="Palatino"/>
              </a:rPr>
              <a:t>Matthew 10:14</a:t>
            </a:r>
            <a:endParaRPr lang="en-US" i="1" dirty="0">
              <a:solidFill>
                <a:srgbClr val="FFFF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085" y="233316"/>
            <a:ext cx="917418" cy="1280563"/>
          </a:xfrm>
          <a:prstGeom prst="rect">
            <a:avLst/>
          </a:prstGeom>
        </p:spPr>
      </p:pic>
      <p:sp>
        <p:nvSpPr>
          <p:cNvPr id="614" name="Rectangle 613"/>
          <p:cNvSpPr/>
          <p:nvPr/>
        </p:nvSpPr>
        <p:spPr>
          <a:xfrm>
            <a:off x="7125078" y="5192979"/>
            <a:ext cx="4532768" cy="830997"/>
          </a:xfrm>
          <a:prstGeom prst="rect">
            <a:avLst/>
          </a:prstGeom>
        </p:spPr>
        <p:txBody>
          <a:bodyPr wrap="square">
            <a:spAutoFit/>
          </a:bodyPr>
          <a:lstStyle/>
          <a:p>
            <a:pPr algn="ctr"/>
            <a:r>
              <a:rPr lang="en-US" sz="2400" dirty="0">
                <a:solidFill>
                  <a:schemeClr val="bg1"/>
                </a:solidFill>
              </a:rPr>
              <a:t>From Verse 9 Saul is now referred to as Paul</a:t>
            </a:r>
          </a:p>
        </p:txBody>
      </p:sp>
      <p:grpSp>
        <p:nvGrpSpPr>
          <p:cNvPr id="8" name="Group 7">
            <a:extLst>
              <a:ext uri="{FF2B5EF4-FFF2-40B4-BE49-F238E27FC236}">
                <a16:creationId xmlns:a16="http://schemas.microsoft.com/office/drawing/2014/main" id="{68CEFA1A-E7C5-9275-A59C-8012840D1186}"/>
              </a:ext>
            </a:extLst>
          </p:cNvPr>
          <p:cNvGrpSpPr/>
          <p:nvPr/>
        </p:nvGrpSpPr>
        <p:grpSpPr>
          <a:xfrm>
            <a:off x="6050368" y="4344530"/>
            <a:ext cx="996414" cy="2218909"/>
            <a:chOff x="782551" y="3012540"/>
            <a:chExt cx="1340486" cy="2890320"/>
          </a:xfrm>
        </p:grpSpPr>
        <p:grpSp>
          <p:nvGrpSpPr>
            <p:cNvPr id="9" name="Group 94">
              <a:extLst>
                <a:ext uri="{FF2B5EF4-FFF2-40B4-BE49-F238E27FC236}">
                  <a16:creationId xmlns:a16="http://schemas.microsoft.com/office/drawing/2014/main" id="{4E025B0F-DD0D-5DFB-1563-BAE4D2D54D3B}"/>
                </a:ext>
              </a:extLst>
            </p:cNvPr>
            <p:cNvGrpSpPr/>
            <p:nvPr/>
          </p:nvGrpSpPr>
          <p:grpSpPr>
            <a:xfrm>
              <a:off x="782551" y="3012540"/>
              <a:ext cx="1340486" cy="2890320"/>
              <a:chOff x="4405860" y="139189"/>
              <a:chExt cx="2861871" cy="6475262"/>
            </a:xfrm>
          </p:grpSpPr>
          <p:grpSp>
            <p:nvGrpSpPr>
              <p:cNvPr id="28" name="Group 86">
                <a:extLst>
                  <a:ext uri="{FF2B5EF4-FFF2-40B4-BE49-F238E27FC236}">
                    <a16:creationId xmlns:a16="http://schemas.microsoft.com/office/drawing/2014/main" id="{B72CEF7A-1FEA-EE7D-D657-34FBD2A10B29}"/>
                  </a:ext>
                </a:extLst>
              </p:cNvPr>
              <p:cNvGrpSpPr/>
              <p:nvPr/>
            </p:nvGrpSpPr>
            <p:grpSpPr>
              <a:xfrm rot="2107423">
                <a:off x="4802579" y="139189"/>
                <a:ext cx="743864" cy="1806453"/>
                <a:chOff x="7696200" y="914400"/>
                <a:chExt cx="685800" cy="2438400"/>
              </a:xfrm>
            </p:grpSpPr>
            <p:sp>
              <p:nvSpPr>
                <p:cNvPr id="267" name="Moon 266">
                  <a:extLst>
                    <a:ext uri="{FF2B5EF4-FFF2-40B4-BE49-F238E27FC236}">
                      <a16:creationId xmlns:a16="http://schemas.microsoft.com/office/drawing/2014/main" id="{0C36C2C8-79B2-6EEE-3F05-02B4FFECB21E}"/>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Moon 267">
                  <a:extLst>
                    <a:ext uri="{FF2B5EF4-FFF2-40B4-BE49-F238E27FC236}">
                      <a16:creationId xmlns:a16="http://schemas.microsoft.com/office/drawing/2014/main" id="{CBE49C55-9D35-DD11-1448-6E908C8EF369}"/>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Moon 268">
                  <a:extLst>
                    <a:ext uri="{FF2B5EF4-FFF2-40B4-BE49-F238E27FC236}">
                      <a16:creationId xmlns:a16="http://schemas.microsoft.com/office/drawing/2014/main" id="{5EC11CBD-9E09-2D56-8C38-5F0DBCAFFCC5}"/>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Oval 269">
                  <a:extLst>
                    <a:ext uri="{FF2B5EF4-FFF2-40B4-BE49-F238E27FC236}">
                      <a16:creationId xmlns:a16="http://schemas.microsoft.com/office/drawing/2014/main" id="{DB9BE4C6-F185-45F8-EC03-95294164A39C}"/>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87">
                <a:extLst>
                  <a:ext uri="{FF2B5EF4-FFF2-40B4-BE49-F238E27FC236}">
                    <a16:creationId xmlns:a16="http://schemas.microsoft.com/office/drawing/2014/main" id="{ABB24FB0-33C5-C64B-84F8-D3DB4D3B2383}"/>
                  </a:ext>
                </a:extLst>
              </p:cNvPr>
              <p:cNvGrpSpPr/>
              <p:nvPr/>
            </p:nvGrpSpPr>
            <p:grpSpPr>
              <a:xfrm rot="19262140" flipH="1">
                <a:off x="6126313" y="231425"/>
                <a:ext cx="743864" cy="1645187"/>
                <a:chOff x="7696200" y="914400"/>
                <a:chExt cx="685800" cy="2438400"/>
              </a:xfrm>
            </p:grpSpPr>
            <p:sp>
              <p:nvSpPr>
                <p:cNvPr id="263" name="Moon 262">
                  <a:extLst>
                    <a:ext uri="{FF2B5EF4-FFF2-40B4-BE49-F238E27FC236}">
                      <a16:creationId xmlns:a16="http://schemas.microsoft.com/office/drawing/2014/main" id="{0A169D95-5551-5DB8-017E-3CD2980EB48F}"/>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Moon 263">
                  <a:extLst>
                    <a:ext uri="{FF2B5EF4-FFF2-40B4-BE49-F238E27FC236}">
                      <a16:creationId xmlns:a16="http://schemas.microsoft.com/office/drawing/2014/main" id="{BA94451B-72E2-9A70-DCCF-E74D41FCF949}"/>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Moon 264">
                  <a:extLst>
                    <a:ext uri="{FF2B5EF4-FFF2-40B4-BE49-F238E27FC236}">
                      <a16:creationId xmlns:a16="http://schemas.microsoft.com/office/drawing/2014/main" id="{000DD5AD-CBA1-4F5C-882C-81A7E2277CCC}"/>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id="{5ADE4FE1-46EA-3A6C-2CD3-51FB0877FB61}"/>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47">
                <a:extLst>
                  <a:ext uri="{FF2B5EF4-FFF2-40B4-BE49-F238E27FC236}">
                    <a16:creationId xmlns:a16="http://schemas.microsoft.com/office/drawing/2014/main" id="{4D85C8E1-8C01-164F-B5DB-3788C3F92A8D}"/>
                  </a:ext>
                </a:extLst>
              </p:cNvPr>
              <p:cNvGrpSpPr/>
              <p:nvPr/>
            </p:nvGrpSpPr>
            <p:grpSpPr>
              <a:xfrm rot="562843">
                <a:off x="5697438" y="5840305"/>
                <a:ext cx="666047" cy="774146"/>
                <a:chOff x="6106804" y="4039302"/>
                <a:chExt cx="666047" cy="774146"/>
              </a:xfrm>
            </p:grpSpPr>
            <p:sp>
              <p:nvSpPr>
                <p:cNvPr id="260" name="Oval 259">
                  <a:extLst>
                    <a:ext uri="{FF2B5EF4-FFF2-40B4-BE49-F238E27FC236}">
                      <a16:creationId xmlns:a16="http://schemas.microsoft.com/office/drawing/2014/main" id="{E820F650-3F1D-A99B-4CED-666409D50DBD}"/>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val 260">
                  <a:extLst>
                    <a:ext uri="{FF2B5EF4-FFF2-40B4-BE49-F238E27FC236}">
                      <a16:creationId xmlns:a16="http://schemas.microsoft.com/office/drawing/2014/main" id="{F0659813-FA85-A16E-B053-81E936A36668}"/>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61">
                  <a:extLst>
                    <a:ext uri="{FF2B5EF4-FFF2-40B4-BE49-F238E27FC236}">
                      <a16:creationId xmlns:a16="http://schemas.microsoft.com/office/drawing/2014/main" id="{D84D8FD4-5FD4-EC89-81B7-038FF8673B23}"/>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47">
                <a:extLst>
                  <a:ext uri="{FF2B5EF4-FFF2-40B4-BE49-F238E27FC236}">
                    <a16:creationId xmlns:a16="http://schemas.microsoft.com/office/drawing/2014/main" id="{DB5EBE0A-B891-7BCB-DA12-65EC50F6D5EC}"/>
                  </a:ext>
                </a:extLst>
              </p:cNvPr>
              <p:cNvGrpSpPr/>
              <p:nvPr/>
            </p:nvGrpSpPr>
            <p:grpSpPr>
              <a:xfrm rot="2613352">
                <a:off x="5128037" y="5761712"/>
                <a:ext cx="666047" cy="774146"/>
                <a:chOff x="6106804" y="4039302"/>
                <a:chExt cx="666047" cy="774146"/>
              </a:xfrm>
            </p:grpSpPr>
            <p:sp>
              <p:nvSpPr>
                <p:cNvPr id="257" name="Oval 256">
                  <a:extLst>
                    <a:ext uri="{FF2B5EF4-FFF2-40B4-BE49-F238E27FC236}">
                      <a16:creationId xmlns:a16="http://schemas.microsoft.com/office/drawing/2014/main" id="{7C084195-AE4A-5BBD-E0C1-7DDE00C3B794}"/>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a:extLst>
                    <a:ext uri="{FF2B5EF4-FFF2-40B4-BE49-F238E27FC236}">
                      <a16:creationId xmlns:a16="http://schemas.microsoft.com/office/drawing/2014/main" id="{8C503187-0AD4-9B60-2A3E-6073E01BC53A}"/>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 258">
                  <a:extLst>
                    <a:ext uri="{FF2B5EF4-FFF2-40B4-BE49-F238E27FC236}">
                      <a16:creationId xmlns:a16="http://schemas.microsoft.com/office/drawing/2014/main" id="{C5E8726F-B375-FAC7-3D98-5056AF29920A}"/>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9" name="Oval 678">
                <a:extLst>
                  <a:ext uri="{FF2B5EF4-FFF2-40B4-BE49-F238E27FC236}">
                    <a16:creationId xmlns:a16="http://schemas.microsoft.com/office/drawing/2014/main" id="{EBC30B22-CEAC-DF58-744B-0315CCE65C36}"/>
                  </a:ext>
                </a:extLst>
              </p:cNvPr>
              <p:cNvSpPr/>
              <p:nvPr/>
            </p:nvSpPr>
            <p:spPr>
              <a:xfrm>
                <a:off x="6651885" y="3632617"/>
                <a:ext cx="615846" cy="78448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 name="Oval 679">
                <a:extLst>
                  <a:ext uri="{FF2B5EF4-FFF2-40B4-BE49-F238E27FC236}">
                    <a16:creationId xmlns:a16="http://schemas.microsoft.com/office/drawing/2014/main" id="{2E3C65FC-CCC9-3CFE-E382-F10141B8A69B}"/>
                  </a:ext>
                </a:extLst>
              </p:cNvPr>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 name="Trapezoid 680">
                <a:extLst>
                  <a:ext uri="{FF2B5EF4-FFF2-40B4-BE49-F238E27FC236}">
                    <a16:creationId xmlns:a16="http://schemas.microsoft.com/office/drawing/2014/main" id="{99BCBC21-3D58-ECB8-37CC-C6FB5CFFC86D}"/>
                  </a:ext>
                </a:extLst>
              </p:cNvPr>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 name="Trapezoid 681">
                <a:extLst>
                  <a:ext uri="{FF2B5EF4-FFF2-40B4-BE49-F238E27FC236}">
                    <a16:creationId xmlns:a16="http://schemas.microsoft.com/office/drawing/2014/main" id="{FE7CEC9C-060D-BC2F-CED4-DB2C531107E1}"/>
                  </a:ext>
                </a:extLst>
              </p:cNvPr>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 name="Trapezoid 682">
                <a:extLst>
                  <a:ext uri="{FF2B5EF4-FFF2-40B4-BE49-F238E27FC236}">
                    <a16:creationId xmlns:a16="http://schemas.microsoft.com/office/drawing/2014/main" id="{9E357E4E-4052-2365-6917-3D9FC1FBEBC7}"/>
                  </a:ext>
                </a:extLst>
              </p:cNvPr>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Trapezoid 683">
                <a:extLst>
                  <a:ext uri="{FF2B5EF4-FFF2-40B4-BE49-F238E27FC236}">
                    <a16:creationId xmlns:a16="http://schemas.microsoft.com/office/drawing/2014/main" id="{8E6B3131-A027-404B-3352-DFFBD1DC269C}"/>
                  </a:ext>
                </a:extLst>
              </p:cNvPr>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 name="Trapezoid 684">
                <a:extLst>
                  <a:ext uri="{FF2B5EF4-FFF2-40B4-BE49-F238E27FC236}">
                    <a16:creationId xmlns:a16="http://schemas.microsoft.com/office/drawing/2014/main" id="{B1B01026-C1A0-BE67-D619-C02F8ED03323}"/>
                  </a:ext>
                </a:extLst>
              </p:cNvPr>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 name="Trapezoid 685">
                <a:extLst>
                  <a:ext uri="{FF2B5EF4-FFF2-40B4-BE49-F238E27FC236}">
                    <a16:creationId xmlns:a16="http://schemas.microsoft.com/office/drawing/2014/main" id="{4F321ED6-4D6E-EA57-DCFB-D2526B4A7868}"/>
                  </a:ext>
                </a:extLst>
              </p:cNvPr>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 name="Oval 686">
                <a:extLst>
                  <a:ext uri="{FF2B5EF4-FFF2-40B4-BE49-F238E27FC236}">
                    <a16:creationId xmlns:a16="http://schemas.microsoft.com/office/drawing/2014/main" id="{988AC639-B27C-92BB-57CA-A3CA58557023}"/>
                  </a:ext>
                </a:extLst>
              </p:cNvPr>
              <p:cNvSpPr/>
              <p:nvPr/>
            </p:nvSpPr>
            <p:spPr>
              <a:xfrm>
                <a:off x="5286531" y="1073046"/>
                <a:ext cx="1040567"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 name="Oval 687">
                <a:extLst>
                  <a:ext uri="{FF2B5EF4-FFF2-40B4-BE49-F238E27FC236}">
                    <a16:creationId xmlns:a16="http://schemas.microsoft.com/office/drawing/2014/main" id="{820B7100-752E-DB7E-175C-FA84B6F8239D}"/>
                  </a:ext>
                </a:extLst>
              </p:cNvPr>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9" name="Group 57">
                <a:extLst>
                  <a:ext uri="{FF2B5EF4-FFF2-40B4-BE49-F238E27FC236}">
                    <a16:creationId xmlns:a16="http://schemas.microsoft.com/office/drawing/2014/main" id="{33B808D9-44BE-5404-47D0-2ED8EEACA0FF}"/>
                  </a:ext>
                </a:extLst>
              </p:cNvPr>
              <p:cNvGrpSpPr/>
              <p:nvPr/>
            </p:nvGrpSpPr>
            <p:grpSpPr>
              <a:xfrm>
                <a:off x="4953000" y="5334000"/>
                <a:ext cx="1828800" cy="609600"/>
                <a:chOff x="1371600" y="3962400"/>
                <a:chExt cx="6705600" cy="2057400"/>
              </a:xfrm>
            </p:grpSpPr>
            <p:grpSp>
              <p:nvGrpSpPr>
                <p:cNvPr id="693" name="Group 195">
                  <a:extLst>
                    <a:ext uri="{FF2B5EF4-FFF2-40B4-BE49-F238E27FC236}">
                      <a16:creationId xmlns:a16="http://schemas.microsoft.com/office/drawing/2014/main" id="{423D4446-A461-317D-0B71-FF441209ABFE}"/>
                    </a:ext>
                  </a:extLst>
                </p:cNvPr>
                <p:cNvGrpSpPr/>
                <p:nvPr/>
              </p:nvGrpSpPr>
              <p:grpSpPr>
                <a:xfrm>
                  <a:off x="1371600" y="3962400"/>
                  <a:ext cx="1676400" cy="2057400"/>
                  <a:chOff x="1371600" y="3962400"/>
                  <a:chExt cx="1676400" cy="2057400"/>
                </a:xfrm>
              </p:grpSpPr>
              <p:sp>
                <p:nvSpPr>
                  <p:cNvPr id="703" name="Right Arrow Callout 53">
                    <a:extLst>
                      <a:ext uri="{FF2B5EF4-FFF2-40B4-BE49-F238E27FC236}">
                        <a16:creationId xmlns:a16="http://schemas.microsoft.com/office/drawing/2014/main" id="{043B4CDB-A90C-C3E4-4939-CB31FEF578C0}"/>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Quad Arrow 54">
                    <a:extLst>
                      <a:ext uri="{FF2B5EF4-FFF2-40B4-BE49-F238E27FC236}">
                        <a16:creationId xmlns:a16="http://schemas.microsoft.com/office/drawing/2014/main" id="{314655B6-6C81-6ED0-AFAE-E79D325676F3}"/>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4" name="Group 196">
                  <a:extLst>
                    <a:ext uri="{FF2B5EF4-FFF2-40B4-BE49-F238E27FC236}">
                      <a16:creationId xmlns:a16="http://schemas.microsoft.com/office/drawing/2014/main" id="{C58AA49B-0A1C-12FF-2632-8DDD468508A5}"/>
                    </a:ext>
                  </a:extLst>
                </p:cNvPr>
                <p:cNvGrpSpPr/>
                <p:nvPr/>
              </p:nvGrpSpPr>
              <p:grpSpPr>
                <a:xfrm>
                  <a:off x="3048000" y="3962400"/>
                  <a:ext cx="1676400" cy="2057400"/>
                  <a:chOff x="1371600" y="3962400"/>
                  <a:chExt cx="1676400" cy="2057400"/>
                </a:xfrm>
              </p:grpSpPr>
              <p:sp>
                <p:nvSpPr>
                  <p:cNvPr id="701" name="Right Arrow Callout 51">
                    <a:extLst>
                      <a:ext uri="{FF2B5EF4-FFF2-40B4-BE49-F238E27FC236}">
                        <a16:creationId xmlns:a16="http://schemas.microsoft.com/office/drawing/2014/main" id="{FD016766-FE42-C78B-8BAE-C490A2880DF9}"/>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2" name="Quad Arrow 52">
                    <a:extLst>
                      <a:ext uri="{FF2B5EF4-FFF2-40B4-BE49-F238E27FC236}">
                        <a16:creationId xmlns:a16="http://schemas.microsoft.com/office/drawing/2014/main" id="{517B83BB-B2B3-94D1-223F-7D6B993258E0}"/>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5" name="Group 199">
                  <a:extLst>
                    <a:ext uri="{FF2B5EF4-FFF2-40B4-BE49-F238E27FC236}">
                      <a16:creationId xmlns:a16="http://schemas.microsoft.com/office/drawing/2014/main" id="{7FD9FF5B-1270-04DE-38AB-E68B01E11ABA}"/>
                    </a:ext>
                  </a:extLst>
                </p:cNvPr>
                <p:cNvGrpSpPr/>
                <p:nvPr/>
              </p:nvGrpSpPr>
              <p:grpSpPr>
                <a:xfrm>
                  <a:off x="4724400" y="3962400"/>
                  <a:ext cx="1676400" cy="2057400"/>
                  <a:chOff x="1371600" y="3962400"/>
                  <a:chExt cx="1676400" cy="2057400"/>
                </a:xfrm>
              </p:grpSpPr>
              <p:sp>
                <p:nvSpPr>
                  <p:cNvPr id="699" name="Right Arrow Callout 49">
                    <a:extLst>
                      <a:ext uri="{FF2B5EF4-FFF2-40B4-BE49-F238E27FC236}">
                        <a16:creationId xmlns:a16="http://schemas.microsoft.com/office/drawing/2014/main" id="{BC286074-F347-F2E0-73E3-60F0DBA0364F}"/>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0" name="Quad Arrow 50">
                    <a:extLst>
                      <a:ext uri="{FF2B5EF4-FFF2-40B4-BE49-F238E27FC236}">
                        <a16:creationId xmlns:a16="http://schemas.microsoft.com/office/drawing/2014/main" id="{8ECF7F7E-3CDC-B4A9-7A8A-ABC455941A56}"/>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6" name="Group 202">
                  <a:extLst>
                    <a:ext uri="{FF2B5EF4-FFF2-40B4-BE49-F238E27FC236}">
                      <a16:creationId xmlns:a16="http://schemas.microsoft.com/office/drawing/2014/main" id="{CB00E33F-4EC0-C849-1CC2-86B75CD36F83}"/>
                    </a:ext>
                  </a:extLst>
                </p:cNvPr>
                <p:cNvGrpSpPr/>
                <p:nvPr/>
              </p:nvGrpSpPr>
              <p:grpSpPr>
                <a:xfrm>
                  <a:off x="6400800" y="3962400"/>
                  <a:ext cx="1676400" cy="2057400"/>
                  <a:chOff x="1371600" y="3962400"/>
                  <a:chExt cx="1676400" cy="2057400"/>
                </a:xfrm>
              </p:grpSpPr>
              <p:sp>
                <p:nvSpPr>
                  <p:cNvPr id="697" name="Right Arrow Callout 47">
                    <a:extLst>
                      <a:ext uri="{FF2B5EF4-FFF2-40B4-BE49-F238E27FC236}">
                        <a16:creationId xmlns:a16="http://schemas.microsoft.com/office/drawing/2014/main" id="{70908ACE-509B-5E37-F1BD-8117A6474615}"/>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Quad Arrow 48">
                    <a:extLst>
                      <a:ext uri="{FF2B5EF4-FFF2-40B4-BE49-F238E27FC236}">
                        <a16:creationId xmlns:a16="http://schemas.microsoft.com/office/drawing/2014/main" id="{1134186E-D15D-C92E-C1F2-1B4E6E6D29D2}"/>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90" name="Cloud 689">
                <a:extLst>
                  <a:ext uri="{FF2B5EF4-FFF2-40B4-BE49-F238E27FC236}">
                    <a16:creationId xmlns:a16="http://schemas.microsoft.com/office/drawing/2014/main" id="{8D357DDD-79E6-17A3-1104-5BD0491AEB41}"/>
                  </a:ext>
                </a:extLst>
              </p:cNvPr>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 name="Flowchart: Delay 690">
                <a:extLst>
                  <a:ext uri="{FF2B5EF4-FFF2-40B4-BE49-F238E27FC236}">
                    <a16:creationId xmlns:a16="http://schemas.microsoft.com/office/drawing/2014/main" id="{91FDB45E-DC24-D15D-5326-C332D71A1DE2}"/>
                  </a:ext>
                </a:extLst>
              </p:cNvPr>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2" name="Oval 691">
                <a:extLst>
                  <a:ext uri="{FF2B5EF4-FFF2-40B4-BE49-F238E27FC236}">
                    <a16:creationId xmlns:a16="http://schemas.microsoft.com/office/drawing/2014/main" id="{939C4973-7F4F-0119-51B4-7BDAF4104414}"/>
                  </a:ext>
                </a:extLst>
              </p:cNvPr>
              <p:cNvSpPr/>
              <p:nvPr/>
            </p:nvSpPr>
            <p:spPr>
              <a:xfrm>
                <a:off x="5628870" y="1818089"/>
                <a:ext cx="294451" cy="1994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66381D9F-6EFF-88AA-3F7A-E44CFE8E72CA}"/>
                </a:ext>
              </a:extLst>
            </p:cNvPr>
            <p:cNvGrpSpPr/>
            <p:nvPr/>
          </p:nvGrpSpPr>
          <p:grpSpPr>
            <a:xfrm rot="1939263">
              <a:off x="1761896" y="4237777"/>
              <a:ext cx="284190" cy="940806"/>
              <a:chOff x="1143000" y="2209800"/>
              <a:chExt cx="960933" cy="2270330"/>
            </a:xfrm>
          </p:grpSpPr>
          <p:grpSp>
            <p:nvGrpSpPr>
              <p:cNvPr id="12" name="Group 11">
                <a:extLst>
                  <a:ext uri="{FF2B5EF4-FFF2-40B4-BE49-F238E27FC236}">
                    <a16:creationId xmlns:a16="http://schemas.microsoft.com/office/drawing/2014/main" id="{2872BFAC-1699-A90E-FE0A-D878CAA41772}"/>
                  </a:ext>
                </a:extLst>
              </p:cNvPr>
              <p:cNvGrpSpPr/>
              <p:nvPr/>
            </p:nvGrpSpPr>
            <p:grpSpPr>
              <a:xfrm>
                <a:off x="1143000" y="2209800"/>
                <a:ext cx="511971" cy="2251795"/>
                <a:chOff x="609599" y="833642"/>
                <a:chExt cx="1236146" cy="5436927"/>
              </a:xfrm>
            </p:grpSpPr>
            <p:grpSp>
              <p:nvGrpSpPr>
                <p:cNvPr id="21" name="Group 11">
                  <a:extLst>
                    <a:ext uri="{FF2B5EF4-FFF2-40B4-BE49-F238E27FC236}">
                      <a16:creationId xmlns:a16="http://schemas.microsoft.com/office/drawing/2014/main" id="{E12D85D1-13BE-01DC-77E1-60BCD10CC6C8}"/>
                    </a:ext>
                  </a:extLst>
                </p:cNvPr>
                <p:cNvGrpSpPr/>
                <p:nvPr/>
              </p:nvGrpSpPr>
              <p:grpSpPr>
                <a:xfrm rot="10800000">
                  <a:off x="939238" y="4923502"/>
                  <a:ext cx="621450" cy="1347067"/>
                  <a:chOff x="7010400" y="381000"/>
                  <a:chExt cx="762000" cy="2033666"/>
                </a:xfrm>
              </p:grpSpPr>
              <p:sp>
                <p:nvSpPr>
                  <p:cNvPr id="26" name="Rounded Rectangle 321">
                    <a:extLst>
                      <a:ext uri="{FF2B5EF4-FFF2-40B4-BE49-F238E27FC236}">
                        <a16:creationId xmlns:a16="http://schemas.microsoft.com/office/drawing/2014/main" id="{168663FA-5ADF-1F28-9791-A2AC55B48266}"/>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C44B030-7F9F-5576-6250-98803448C919}"/>
                      </a:ext>
                    </a:extLst>
                  </p:cNvPr>
                  <p:cNvSpPr/>
                  <p:nvPr/>
                </p:nvSpPr>
                <p:spPr>
                  <a:xfrm>
                    <a:off x="7010400" y="381000"/>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Can 1">
                  <a:extLst>
                    <a:ext uri="{FF2B5EF4-FFF2-40B4-BE49-F238E27FC236}">
                      <a16:creationId xmlns:a16="http://schemas.microsoft.com/office/drawing/2014/main" id="{089AAEFB-0E8C-1302-A707-CC87A7D745AE}"/>
                    </a:ext>
                  </a:extLst>
                </p:cNvPr>
                <p:cNvSpPr/>
                <p:nvPr/>
              </p:nvSpPr>
              <p:spPr>
                <a:xfrm>
                  <a:off x="609599" y="1643059"/>
                  <a:ext cx="1236146" cy="3840519"/>
                </a:xfrm>
                <a:prstGeom prst="can">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5710A89B-B241-3100-5071-B019CAB8DAF5}"/>
                    </a:ext>
                  </a:extLst>
                </p:cNvPr>
                <p:cNvGrpSpPr/>
                <p:nvPr/>
              </p:nvGrpSpPr>
              <p:grpSpPr>
                <a:xfrm>
                  <a:off x="899460" y="833642"/>
                  <a:ext cx="621450" cy="986197"/>
                  <a:chOff x="7031201" y="834275"/>
                  <a:chExt cx="762000" cy="1488861"/>
                </a:xfrm>
              </p:grpSpPr>
              <p:sp>
                <p:nvSpPr>
                  <p:cNvPr id="24" name="Rounded Rectangle 319">
                    <a:extLst>
                      <a:ext uri="{FF2B5EF4-FFF2-40B4-BE49-F238E27FC236}">
                        <a16:creationId xmlns:a16="http://schemas.microsoft.com/office/drawing/2014/main" id="{295DF530-5423-601A-005E-DDA0FD28F724}"/>
                      </a:ext>
                    </a:extLst>
                  </p:cNvPr>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5">
                    <a:extLst>
                      <a:ext uri="{FF2B5EF4-FFF2-40B4-BE49-F238E27FC236}">
                        <a16:creationId xmlns:a16="http://schemas.microsoft.com/office/drawing/2014/main" id="{2C68B6E5-1272-694F-0DF4-55DB4FAAB3FA}"/>
                      </a:ext>
                    </a:extLst>
                  </p:cNvPr>
                  <p:cNvSpPr/>
                  <p:nvPr/>
                </p:nvSpPr>
                <p:spPr>
                  <a:xfrm>
                    <a:off x="7031201" y="834275"/>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 name="Group 12">
                <a:extLst>
                  <a:ext uri="{FF2B5EF4-FFF2-40B4-BE49-F238E27FC236}">
                    <a16:creationId xmlns:a16="http://schemas.microsoft.com/office/drawing/2014/main" id="{055DD61A-3CE9-C789-B6EF-60524CD1F3DE}"/>
                  </a:ext>
                </a:extLst>
              </p:cNvPr>
              <p:cNvGrpSpPr/>
              <p:nvPr/>
            </p:nvGrpSpPr>
            <p:grpSpPr>
              <a:xfrm>
                <a:off x="1591962" y="2228335"/>
                <a:ext cx="511971" cy="2251795"/>
                <a:chOff x="609599" y="833642"/>
                <a:chExt cx="1236146" cy="5436927"/>
              </a:xfrm>
            </p:grpSpPr>
            <p:grpSp>
              <p:nvGrpSpPr>
                <p:cNvPr id="14" name="Group 11">
                  <a:extLst>
                    <a:ext uri="{FF2B5EF4-FFF2-40B4-BE49-F238E27FC236}">
                      <a16:creationId xmlns:a16="http://schemas.microsoft.com/office/drawing/2014/main" id="{13E633AC-BF37-D128-F616-C4AD2B0B8306}"/>
                    </a:ext>
                  </a:extLst>
                </p:cNvPr>
                <p:cNvGrpSpPr/>
                <p:nvPr/>
              </p:nvGrpSpPr>
              <p:grpSpPr>
                <a:xfrm rot="10800000">
                  <a:off x="939238" y="4923502"/>
                  <a:ext cx="621450" cy="1347067"/>
                  <a:chOff x="7010400" y="381000"/>
                  <a:chExt cx="762000" cy="2033666"/>
                </a:xfrm>
              </p:grpSpPr>
              <p:sp>
                <p:nvSpPr>
                  <p:cNvPr id="19" name="Rounded Rectangle 314">
                    <a:extLst>
                      <a:ext uri="{FF2B5EF4-FFF2-40B4-BE49-F238E27FC236}">
                        <a16:creationId xmlns:a16="http://schemas.microsoft.com/office/drawing/2014/main" id="{2BFB9646-4D85-50A0-F80E-2E4A646BCA3C}"/>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56BE80A-1A6D-55CE-6B13-207E86A5C6DF}"/>
                      </a:ext>
                    </a:extLst>
                  </p:cNvPr>
                  <p:cNvSpPr/>
                  <p:nvPr/>
                </p:nvSpPr>
                <p:spPr>
                  <a:xfrm>
                    <a:off x="7010400" y="381000"/>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Can 1">
                  <a:extLst>
                    <a:ext uri="{FF2B5EF4-FFF2-40B4-BE49-F238E27FC236}">
                      <a16:creationId xmlns:a16="http://schemas.microsoft.com/office/drawing/2014/main" id="{7B67EB9A-52FF-A68B-9EA8-B485185B3E1E}"/>
                    </a:ext>
                  </a:extLst>
                </p:cNvPr>
                <p:cNvSpPr/>
                <p:nvPr/>
              </p:nvSpPr>
              <p:spPr>
                <a:xfrm>
                  <a:off x="609599" y="1643059"/>
                  <a:ext cx="1236146" cy="3840519"/>
                </a:xfrm>
                <a:prstGeom prst="can">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83">
                  <a:extLst>
                    <a:ext uri="{FF2B5EF4-FFF2-40B4-BE49-F238E27FC236}">
                      <a16:creationId xmlns:a16="http://schemas.microsoft.com/office/drawing/2014/main" id="{CC04156F-32A0-86AB-1AFA-40DD84D8AEE3}"/>
                    </a:ext>
                  </a:extLst>
                </p:cNvPr>
                <p:cNvGrpSpPr/>
                <p:nvPr/>
              </p:nvGrpSpPr>
              <p:grpSpPr>
                <a:xfrm>
                  <a:off x="899460" y="833642"/>
                  <a:ext cx="621450" cy="986197"/>
                  <a:chOff x="7031201" y="834275"/>
                  <a:chExt cx="762000" cy="1488861"/>
                </a:xfrm>
              </p:grpSpPr>
              <p:sp>
                <p:nvSpPr>
                  <p:cNvPr id="17" name="Rounded Rectangle 312">
                    <a:extLst>
                      <a:ext uri="{FF2B5EF4-FFF2-40B4-BE49-F238E27FC236}">
                        <a16:creationId xmlns:a16="http://schemas.microsoft.com/office/drawing/2014/main" id="{1B2FEB21-90F0-A086-1493-5747F9B66E7C}"/>
                      </a:ext>
                    </a:extLst>
                  </p:cNvPr>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5">
                    <a:extLst>
                      <a:ext uri="{FF2B5EF4-FFF2-40B4-BE49-F238E27FC236}">
                        <a16:creationId xmlns:a16="http://schemas.microsoft.com/office/drawing/2014/main" id="{3DCCD6E5-A60B-AE2A-336A-20DD422369C6}"/>
                      </a:ext>
                    </a:extLst>
                  </p:cNvPr>
                  <p:cNvSpPr/>
                  <p:nvPr/>
                </p:nvSpPr>
                <p:spPr>
                  <a:xfrm>
                    <a:off x="7031201" y="834275"/>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1" name="Oval 10">
              <a:extLst>
                <a:ext uri="{FF2B5EF4-FFF2-40B4-BE49-F238E27FC236}">
                  <a16:creationId xmlns:a16="http://schemas.microsoft.com/office/drawing/2014/main" id="{C0DA711C-9352-1539-691B-59F90EA398B6}"/>
                </a:ext>
              </a:extLst>
            </p:cNvPr>
            <p:cNvSpPr/>
            <p:nvPr/>
          </p:nvSpPr>
          <p:spPr>
            <a:xfrm>
              <a:off x="1919334" y="4697118"/>
              <a:ext cx="147873" cy="1795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1400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1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Picture 296"/>
          <p:cNvPicPr>
            <a:picLocks noChangeAspect="1"/>
          </p:cNvPicPr>
          <p:nvPr/>
        </p:nvPicPr>
        <p:blipFill>
          <a:blip r:embed="rId2" cstate="print">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87" name="TextBox 286"/>
          <p:cNvSpPr txBox="1"/>
          <p:nvPr/>
        </p:nvSpPr>
        <p:spPr>
          <a:xfrm>
            <a:off x="887240" y="4321522"/>
            <a:ext cx="4114800" cy="1384995"/>
          </a:xfrm>
          <a:prstGeom prst="rect">
            <a:avLst/>
          </a:prstGeom>
          <a:solidFill>
            <a:schemeClr val="accent6">
              <a:lumMod val="75000"/>
            </a:schemeClr>
          </a:solidFill>
        </p:spPr>
        <p:txBody>
          <a:bodyPr wrap="square" rtlCol="0">
            <a:spAutoFit/>
          </a:bodyPr>
          <a:lstStyle/>
          <a:p>
            <a:pPr algn="ctr"/>
            <a:r>
              <a:rPr lang="en-US" sz="2800" dirty="0">
                <a:solidFill>
                  <a:schemeClr val="bg1"/>
                </a:solidFill>
              </a:rPr>
              <a:t>Stirring up devout men and women in persecution</a:t>
            </a:r>
          </a:p>
          <a:p>
            <a:pPr algn="ctr"/>
            <a:r>
              <a:rPr lang="en-US" sz="2800" dirty="0">
                <a:solidFill>
                  <a:schemeClr val="bg1"/>
                </a:solidFill>
              </a:rPr>
              <a:t>(Acts 13:50)</a:t>
            </a:r>
          </a:p>
        </p:txBody>
      </p:sp>
      <p:sp>
        <p:nvSpPr>
          <p:cNvPr id="289" name="TextBox 288"/>
          <p:cNvSpPr txBox="1"/>
          <p:nvPr/>
        </p:nvSpPr>
        <p:spPr>
          <a:xfrm>
            <a:off x="7386118" y="3816036"/>
            <a:ext cx="3810000" cy="1384995"/>
          </a:xfrm>
          <a:prstGeom prst="rect">
            <a:avLst/>
          </a:prstGeom>
          <a:solidFill>
            <a:schemeClr val="accent2">
              <a:lumMod val="75000"/>
            </a:schemeClr>
          </a:solidFill>
        </p:spPr>
        <p:txBody>
          <a:bodyPr wrap="square" rtlCol="0">
            <a:spAutoFit/>
          </a:bodyPr>
          <a:lstStyle/>
          <a:p>
            <a:pPr algn="ctr"/>
            <a:r>
              <a:rPr lang="en-US" sz="2800" dirty="0">
                <a:solidFill>
                  <a:schemeClr val="bg1"/>
                </a:solidFill>
              </a:rPr>
              <a:t>Others who have heard  only the negative things about the church</a:t>
            </a:r>
          </a:p>
        </p:txBody>
      </p:sp>
      <p:sp>
        <p:nvSpPr>
          <p:cNvPr id="290" name="TextBox 289"/>
          <p:cNvSpPr txBox="1"/>
          <p:nvPr/>
        </p:nvSpPr>
        <p:spPr>
          <a:xfrm>
            <a:off x="930999" y="1776744"/>
            <a:ext cx="4093674" cy="954107"/>
          </a:xfrm>
          <a:prstGeom prst="rect">
            <a:avLst/>
          </a:prstGeom>
          <a:solidFill>
            <a:schemeClr val="accent6">
              <a:lumMod val="75000"/>
            </a:schemeClr>
          </a:solidFill>
        </p:spPr>
        <p:txBody>
          <a:bodyPr wrap="square" rtlCol="0">
            <a:spAutoFit/>
          </a:bodyPr>
          <a:lstStyle/>
          <a:p>
            <a:pPr algn="ctr"/>
            <a:r>
              <a:rPr lang="en-US" sz="2800" dirty="0">
                <a:solidFill>
                  <a:schemeClr val="bg1"/>
                </a:solidFill>
              </a:rPr>
              <a:t>Finding false prophets (Acts 13:6)</a:t>
            </a:r>
          </a:p>
        </p:txBody>
      </p:sp>
      <p:sp>
        <p:nvSpPr>
          <p:cNvPr id="291" name="TextBox 290"/>
          <p:cNvSpPr txBox="1"/>
          <p:nvPr/>
        </p:nvSpPr>
        <p:spPr>
          <a:xfrm>
            <a:off x="7353677" y="1938196"/>
            <a:ext cx="3810000" cy="954107"/>
          </a:xfrm>
          <a:prstGeom prst="rect">
            <a:avLst/>
          </a:prstGeom>
          <a:solidFill>
            <a:schemeClr val="accent2">
              <a:lumMod val="75000"/>
            </a:schemeClr>
          </a:solidFill>
        </p:spPr>
        <p:txBody>
          <a:bodyPr wrap="square" rtlCol="0">
            <a:spAutoFit/>
          </a:bodyPr>
          <a:lstStyle/>
          <a:p>
            <a:pPr algn="ctr"/>
            <a:r>
              <a:rPr lang="en-US" sz="2800" dirty="0">
                <a:solidFill>
                  <a:schemeClr val="bg1"/>
                </a:solidFill>
              </a:rPr>
              <a:t>Coming across antagonists</a:t>
            </a:r>
          </a:p>
        </p:txBody>
      </p:sp>
      <p:sp>
        <p:nvSpPr>
          <p:cNvPr id="292" name="TextBox 291"/>
          <p:cNvSpPr txBox="1"/>
          <p:nvPr/>
        </p:nvSpPr>
        <p:spPr>
          <a:xfrm>
            <a:off x="896294" y="5805536"/>
            <a:ext cx="4114800" cy="954107"/>
          </a:xfrm>
          <a:prstGeom prst="rect">
            <a:avLst/>
          </a:prstGeom>
          <a:solidFill>
            <a:schemeClr val="accent6">
              <a:lumMod val="75000"/>
            </a:schemeClr>
          </a:solidFill>
        </p:spPr>
        <p:txBody>
          <a:bodyPr wrap="square" rtlCol="0">
            <a:spAutoFit/>
          </a:bodyPr>
          <a:lstStyle/>
          <a:p>
            <a:pPr algn="ctr"/>
            <a:r>
              <a:rPr lang="en-US" sz="2800" dirty="0">
                <a:solidFill>
                  <a:schemeClr val="bg1"/>
                </a:solidFill>
              </a:rPr>
              <a:t>Being kicked out of their cities (Acts 13:50)</a:t>
            </a:r>
          </a:p>
        </p:txBody>
      </p:sp>
      <p:sp>
        <p:nvSpPr>
          <p:cNvPr id="293" name="TextBox 292"/>
          <p:cNvSpPr txBox="1"/>
          <p:nvPr/>
        </p:nvSpPr>
        <p:spPr>
          <a:xfrm>
            <a:off x="900065" y="2839772"/>
            <a:ext cx="4114800" cy="1384995"/>
          </a:xfrm>
          <a:prstGeom prst="rect">
            <a:avLst/>
          </a:prstGeom>
          <a:solidFill>
            <a:schemeClr val="accent6">
              <a:lumMod val="75000"/>
            </a:schemeClr>
          </a:solidFill>
        </p:spPr>
        <p:txBody>
          <a:bodyPr wrap="square" rtlCol="0">
            <a:spAutoFit/>
          </a:bodyPr>
          <a:lstStyle/>
          <a:p>
            <a:pPr algn="ctr"/>
            <a:r>
              <a:rPr lang="en-US" sz="2800" dirty="0" err="1">
                <a:solidFill>
                  <a:schemeClr val="bg1"/>
                </a:solidFill>
              </a:rPr>
              <a:t>Spake</a:t>
            </a:r>
            <a:r>
              <a:rPr lang="en-US" sz="2800" dirty="0">
                <a:solidFill>
                  <a:schemeClr val="bg1"/>
                </a:solidFill>
              </a:rPr>
              <a:t> against those things and contradicting them</a:t>
            </a:r>
          </a:p>
          <a:p>
            <a:pPr algn="ctr"/>
            <a:r>
              <a:rPr lang="en-US" sz="2800" dirty="0">
                <a:solidFill>
                  <a:schemeClr val="bg1"/>
                </a:solidFill>
              </a:rPr>
              <a:t>(Acts 13:45)</a:t>
            </a:r>
          </a:p>
        </p:txBody>
      </p:sp>
      <p:sp>
        <p:nvSpPr>
          <p:cNvPr id="294" name="TextBox 293"/>
          <p:cNvSpPr txBox="1"/>
          <p:nvPr/>
        </p:nvSpPr>
        <p:spPr>
          <a:xfrm>
            <a:off x="7366503" y="3064598"/>
            <a:ext cx="3778313" cy="523220"/>
          </a:xfrm>
          <a:prstGeom prst="rect">
            <a:avLst/>
          </a:prstGeom>
          <a:solidFill>
            <a:schemeClr val="accent2">
              <a:lumMod val="75000"/>
            </a:schemeClr>
          </a:solidFill>
        </p:spPr>
        <p:txBody>
          <a:bodyPr wrap="square" rtlCol="0">
            <a:spAutoFit/>
          </a:bodyPr>
          <a:lstStyle/>
          <a:p>
            <a:pPr algn="ctr"/>
            <a:r>
              <a:rPr lang="en-US" sz="2800" dirty="0">
                <a:solidFill>
                  <a:schemeClr val="bg1"/>
                </a:solidFill>
              </a:rPr>
              <a:t>Arguing against doctrine </a:t>
            </a:r>
          </a:p>
        </p:txBody>
      </p:sp>
      <p:sp>
        <p:nvSpPr>
          <p:cNvPr id="295" name="TextBox 294"/>
          <p:cNvSpPr txBox="1"/>
          <p:nvPr/>
        </p:nvSpPr>
        <p:spPr>
          <a:xfrm>
            <a:off x="7404226" y="5472819"/>
            <a:ext cx="3740590" cy="523220"/>
          </a:xfrm>
          <a:prstGeom prst="rect">
            <a:avLst/>
          </a:prstGeom>
          <a:solidFill>
            <a:schemeClr val="accent2">
              <a:lumMod val="75000"/>
            </a:schemeClr>
          </a:solidFill>
        </p:spPr>
        <p:txBody>
          <a:bodyPr wrap="square" rtlCol="0">
            <a:spAutoFit/>
          </a:bodyPr>
          <a:lstStyle/>
          <a:p>
            <a:pPr algn="ctr"/>
            <a:r>
              <a:rPr lang="en-US" sz="2800" dirty="0">
                <a:solidFill>
                  <a:schemeClr val="bg1"/>
                </a:solidFill>
              </a:rPr>
              <a:t>Turned away by others</a:t>
            </a:r>
          </a:p>
        </p:txBody>
      </p:sp>
      <p:sp>
        <p:nvSpPr>
          <p:cNvPr id="296" name="TextBox 295"/>
          <p:cNvSpPr txBox="1"/>
          <p:nvPr/>
        </p:nvSpPr>
        <p:spPr>
          <a:xfrm>
            <a:off x="4052935" y="105625"/>
            <a:ext cx="4114800" cy="1200329"/>
          </a:xfrm>
          <a:prstGeom prst="rect">
            <a:avLst/>
          </a:prstGeom>
          <a:noFill/>
        </p:spPr>
        <p:txBody>
          <a:bodyPr wrap="square" rtlCol="0">
            <a:spAutoFit/>
          </a:bodyPr>
          <a:lstStyle/>
          <a:p>
            <a:pPr algn="ctr"/>
            <a:r>
              <a:rPr lang="en-US" sz="3600" dirty="0">
                <a:solidFill>
                  <a:schemeClr val="bg1"/>
                </a:solidFill>
              </a:rPr>
              <a:t>Challenges of Missionary Life</a:t>
            </a:r>
          </a:p>
        </p:txBody>
      </p:sp>
      <p:grpSp>
        <p:nvGrpSpPr>
          <p:cNvPr id="2" name="Group 1">
            <a:extLst>
              <a:ext uri="{FF2B5EF4-FFF2-40B4-BE49-F238E27FC236}">
                <a16:creationId xmlns:a16="http://schemas.microsoft.com/office/drawing/2014/main" id="{0C4363D6-661B-A64E-3CA1-8BB2B8C33112}"/>
              </a:ext>
            </a:extLst>
          </p:cNvPr>
          <p:cNvGrpSpPr/>
          <p:nvPr/>
        </p:nvGrpSpPr>
        <p:grpSpPr>
          <a:xfrm>
            <a:off x="2060105" y="213602"/>
            <a:ext cx="1560655" cy="1518599"/>
            <a:chOff x="440350" y="2667148"/>
            <a:chExt cx="3419563" cy="3327414"/>
          </a:xfrm>
        </p:grpSpPr>
        <p:grpSp>
          <p:nvGrpSpPr>
            <p:cNvPr id="3" name="Group 3">
              <a:extLst>
                <a:ext uri="{FF2B5EF4-FFF2-40B4-BE49-F238E27FC236}">
                  <a16:creationId xmlns:a16="http://schemas.microsoft.com/office/drawing/2014/main" id="{F02B829E-7C77-5442-A4B0-FA4E40373DDB}"/>
                </a:ext>
              </a:extLst>
            </p:cNvPr>
            <p:cNvGrpSpPr/>
            <p:nvPr/>
          </p:nvGrpSpPr>
          <p:grpSpPr>
            <a:xfrm>
              <a:off x="2169331" y="2697614"/>
              <a:ext cx="1690582" cy="3296948"/>
              <a:chOff x="2719987" y="421811"/>
              <a:chExt cx="2264752" cy="4416684"/>
            </a:xfrm>
          </p:grpSpPr>
          <p:sp>
            <p:nvSpPr>
              <p:cNvPr id="661" name="Cloud 660">
                <a:extLst>
                  <a:ext uri="{FF2B5EF4-FFF2-40B4-BE49-F238E27FC236}">
                    <a16:creationId xmlns:a16="http://schemas.microsoft.com/office/drawing/2014/main" id="{6A74FCE1-0657-3188-568C-DD7127D0F441}"/>
                  </a:ext>
                </a:extLst>
              </p:cNvPr>
              <p:cNvSpPr/>
              <p:nvPr/>
            </p:nvSpPr>
            <p:spPr>
              <a:xfrm rot="10542275">
                <a:off x="3053605" y="454278"/>
                <a:ext cx="1524000" cy="2288711"/>
              </a:xfrm>
              <a:prstGeom prst="clou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2" name="Oval 661">
                <a:extLst>
                  <a:ext uri="{FF2B5EF4-FFF2-40B4-BE49-F238E27FC236}">
                    <a16:creationId xmlns:a16="http://schemas.microsoft.com/office/drawing/2014/main" id="{3104D259-00E5-7D95-4C39-B0BFF14AC330}"/>
                  </a:ext>
                </a:extLst>
              </p:cNvPr>
              <p:cNvSpPr/>
              <p:nvPr/>
            </p:nvSpPr>
            <p:spPr>
              <a:xfrm>
                <a:off x="4343400" y="2971800"/>
                <a:ext cx="4572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3" name="Oval 662">
                <a:extLst>
                  <a:ext uri="{FF2B5EF4-FFF2-40B4-BE49-F238E27FC236}">
                    <a16:creationId xmlns:a16="http://schemas.microsoft.com/office/drawing/2014/main" id="{7089A8E7-9715-0D57-10D6-FB116101C6B9}"/>
                  </a:ext>
                </a:extLst>
              </p:cNvPr>
              <p:cNvSpPr/>
              <p:nvPr/>
            </p:nvSpPr>
            <p:spPr>
              <a:xfrm>
                <a:off x="2819400" y="2971800"/>
                <a:ext cx="4572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4" name="Group 153">
                <a:extLst>
                  <a:ext uri="{FF2B5EF4-FFF2-40B4-BE49-F238E27FC236}">
                    <a16:creationId xmlns:a16="http://schemas.microsoft.com/office/drawing/2014/main" id="{F207273D-A470-20AF-022C-9F2E2AFFD0A4}"/>
                  </a:ext>
                </a:extLst>
              </p:cNvPr>
              <p:cNvGrpSpPr/>
              <p:nvPr/>
            </p:nvGrpSpPr>
            <p:grpSpPr>
              <a:xfrm rot="18842096">
                <a:off x="3829933" y="4187416"/>
                <a:ext cx="678502" cy="623656"/>
                <a:chOff x="5587923" y="3063924"/>
                <a:chExt cx="955533" cy="914400"/>
              </a:xfrm>
            </p:grpSpPr>
            <p:sp>
              <p:nvSpPr>
                <p:cNvPr id="816" name="Oval 154">
                  <a:extLst>
                    <a:ext uri="{FF2B5EF4-FFF2-40B4-BE49-F238E27FC236}">
                      <a16:creationId xmlns:a16="http://schemas.microsoft.com/office/drawing/2014/main" id="{CB9F3D61-4BD0-90EB-F184-09226297C12C}"/>
                    </a:ext>
                  </a:extLst>
                </p:cNvPr>
                <p:cNvSpPr/>
                <p:nvPr/>
              </p:nvSpPr>
              <p:spPr>
                <a:xfrm rot="1937868">
                  <a:off x="5759733" y="3063924"/>
                  <a:ext cx="609600" cy="914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7" name="Oval 155">
                  <a:extLst>
                    <a:ext uri="{FF2B5EF4-FFF2-40B4-BE49-F238E27FC236}">
                      <a16:creationId xmlns:a16="http://schemas.microsoft.com/office/drawing/2014/main" id="{4356C67D-B5D2-A0EC-D4B8-D071810E0076}"/>
                    </a:ext>
                  </a:extLst>
                </p:cNvPr>
                <p:cNvSpPr/>
                <p:nvPr/>
              </p:nvSpPr>
              <p:spPr>
                <a:xfrm rot="1937868">
                  <a:off x="5587923" y="3441283"/>
                  <a:ext cx="649478" cy="469462"/>
                </a:xfrm>
                <a:prstGeom prst="ellipse">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8" name="Group 75">
                  <a:extLst>
                    <a:ext uri="{FF2B5EF4-FFF2-40B4-BE49-F238E27FC236}">
                      <a16:creationId xmlns:a16="http://schemas.microsoft.com/office/drawing/2014/main" id="{8B0AC245-0FFF-B38A-78C9-83C732EAF9A8}"/>
                    </a:ext>
                  </a:extLst>
                </p:cNvPr>
                <p:cNvGrpSpPr/>
                <p:nvPr/>
              </p:nvGrpSpPr>
              <p:grpSpPr>
                <a:xfrm rot="17830732">
                  <a:off x="5912676" y="2972718"/>
                  <a:ext cx="501400" cy="760161"/>
                  <a:chOff x="5715000" y="1334125"/>
                  <a:chExt cx="1404079" cy="4399613"/>
                </a:xfrm>
              </p:grpSpPr>
              <p:grpSp>
                <p:nvGrpSpPr>
                  <p:cNvPr id="819" name="Group 11">
                    <a:extLst>
                      <a:ext uri="{FF2B5EF4-FFF2-40B4-BE49-F238E27FC236}">
                        <a16:creationId xmlns:a16="http://schemas.microsoft.com/office/drawing/2014/main" id="{1F45A629-6012-66E3-C0AA-F8BBC0296DA6}"/>
                      </a:ext>
                    </a:extLst>
                  </p:cNvPr>
                  <p:cNvGrpSpPr/>
                  <p:nvPr/>
                </p:nvGrpSpPr>
                <p:grpSpPr>
                  <a:xfrm>
                    <a:off x="5715000" y="1447800"/>
                    <a:ext cx="1371600" cy="1765092"/>
                    <a:chOff x="5715000" y="1447800"/>
                    <a:chExt cx="1371600" cy="1765092"/>
                  </a:xfrm>
                </p:grpSpPr>
                <p:sp>
                  <p:nvSpPr>
                    <p:cNvPr id="831" name="Multiply 4">
                      <a:extLst>
                        <a:ext uri="{FF2B5EF4-FFF2-40B4-BE49-F238E27FC236}">
                          <a16:creationId xmlns:a16="http://schemas.microsoft.com/office/drawing/2014/main" id="{6880759E-D051-47DC-492F-E5C4BB2353FD}"/>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2" name="Group 7">
                      <a:extLst>
                        <a:ext uri="{FF2B5EF4-FFF2-40B4-BE49-F238E27FC236}">
                          <a16:creationId xmlns:a16="http://schemas.microsoft.com/office/drawing/2014/main" id="{15E85165-1E2C-07C7-C9B6-761567513120}"/>
                        </a:ext>
                      </a:extLst>
                    </p:cNvPr>
                    <p:cNvGrpSpPr/>
                    <p:nvPr/>
                  </p:nvGrpSpPr>
                  <p:grpSpPr>
                    <a:xfrm>
                      <a:off x="6172200" y="1981200"/>
                      <a:ext cx="458449" cy="1231692"/>
                      <a:chOff x="6172200" y="1981200"/>
                      <a:chExt cx="458449" cy="1231692"/>
                    </a:xfrm>
                  </p:grpSpPr>
                  <p:sp>
                    <p:nvSpPr>
                      <p:cNvPr id="833" name="Diamond 832">
                        <a:extLst>
                          <a:ext uri="{FF2B5EF4-FFF2-40B4-BE49-F238E27FC236}">
                            <a16:creationId xmlns:a16="http://schemas.microsoft.com/office/drawing/2014/main" id="{7351A1A6-0DC4-287B-FA9B-3F279EE8CD67}"/>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4" name="Diamond 833">
                        <a:extLst>
                          <a:ext uri="{FF2B5EF4-FFF2-40B4-BE49-F238E27FC236}">
                            <a16:creationId xmlns:a16="http://schemas.microsoft.com/office/drawing/2014/main" id="{7B7E8AA5-B14F-5B7C-BDBB-D7EC8D82FCEF}"/>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20" name="Group 12">
                    <a:extLst>
                      <a:ext uri="{FF2B5EF4-FFF2-40B4-BE49-F238E27FC236}">
                        <a16:creationId xmlns:a16="http://schemas.microsoft.com/office/drawing/2014/main" id="{3CD0C18D-EC3D-F64B-EDDF-257716F1DAD1}"/>
                      </a:ext>
                    </a:extLst>
                  </p:cNvPr>
                  <p:cNvGrpSpPr/>
                  <p:nvPr/>
                </p:nvGrpSpPr>
                <p:grpSpPr>
                  <a:xfrm>
                    <a:off x="5732489" y="2714469"/>
                    <a:ext cx="1371600" cy="1765092"/>
                    <a:chOff x="5715000" y="1447800"/>
                    <a:chExt cx="1371600" cy="1765092"/>
                  </a:xfrm>
                </p:grpSpPr>
                <p:sp>
                  <p:nvSpPr>
                    <p:cNvPr id="827" name="Multiply 165">
                      <a:extLst>
                        <a:ext uri="{FF2B5EF4-FFF2-40B4-BE49-F238E27FC236}">
                          <a16:creationId xmlns:a16="http://schemas.microsoft.com/office/drawing/2014/main" id="{B140E86C-5B84-8DE1-DD0A-5510C0625D38}"/>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8" name="Group 7">
                      <a:extLst>
                        <a:ext uri="{FF2B5EF4-FFF2-40B4-BE49-F238E27FC236}">
                          <a16:creationId xmlns:a16="http://schemas.microsoft.com/office/drawing/2014/main" id="{87693C24-BC25-0AA4-0F1D-1E640D7EA1FD}"/>
                        </a:ext>
                      </a:extLst>
                    </p:cNvPr>
                    <p:cNvGrpSpPr/>
                    <p:nvPr/>
                  </p:nvGrpSpPr>
                  <p:grpSpPr>
                    <a:xfrm>
                      <a:off x="6172200" y="1981200"/>
                      <a:ext cx="458449" cy="1231692"/>
                      <a:chOff x="6172200" y="1981200"/>
                      <a:chExt cx="458449" cy="1231692"/>
                    </a:xfrm>
                  </p:grpSpPr>
                  <p:sp>
                    <p:nvSpPr>
                      <p:cNvPr id="829" name="Diamond 828">
                        <a:extLst>
                          <a:ext uri="{FF2B5EF4-FFF2-40B4-BE49-F238E27FC236}">
                            <a16:creationId xmlns:a16="http://schemas.microsoft.com/office/drawing/2014/main" id="{62B387D7-18AA-90C5-15B1-D97FC190D9E2}"/>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0" name="Diamond 829">
                        <a:extLst>
                          <a:ext uri="{FF2B5EF4-FFF2-40B4-BE49-F238E27FC236}">
                            <a16:creationId xmlns:a16="http://schemas.microsoft.com/office/drawing/2014/main" id="{B480D0EE-DE95-A8A2-D0EA-F2B170BE59B0}"/>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21" name="Group 17">
                    <a:extLst>
                      <a:ext uri="{FF2B5EF4-FFF2-40B4-BE49-F238E27FC236}">
                        <a16:creationId xmlns:a16="http://schemas.microsoft.com/office/drawing/2014/main" id="{585C2AC1-30AD-99B1-9A56-2630A0E1FBC6}"/>
                      </a:ext>
                    </a:extLst>
                  </p:cNvPr>
                  <p:cNvGrpSpPr/>
                  <p:nvPr/>
                </p:nvGrpSpPr>
                <p:grpSpPr>
                  <a:xfrm>
                    <a:off x="5747479" y="3968646"/>
                    <a:ext cx="1371600" cy="1765092"/>
                    <a:chOff x="5715000" y="1447800"/>
                    <a:chExt cx="1371600" cy="1765092"/>
                  </a:xfrm>
                </p:grpSpPr>
                <p:sp>
                  <p:nvSpPr>
                    <p:cNvPr id="823" name="Multiply 161">
                      <a:extLst>
                        <a:ext uri="{FF2B5EF4-FFF2-40B4-BE49-F238E27FC236}">
                          <a16:creationId xmlns:a16="http://schemas.microsoft.com/office/drawing/2014/main" id="{C83EA809-96E7-22BF-CAE5-1A7150706C7E}"/>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4" name="Group 30">
                      <a:extLst>
                        <a:ext uri="{FF2B5EF4-FFF2-40B4-BE49-F238E27FC236}">
                          <a16:creationId xmlns:a16="http://schemas.microsoft.com/office/drawing/2014/main" id="{C9FA4B86-F63D-5B88-53FD-429AF3E56900}"/>
                        </a:ext>
                      </a:extLst>
                    </p:cNvPr>
                    <p:cNvGrpSpPr/>
                    <p:nvPr/>
                  </p:nvGrpSpPr>
                  <p:grpSpPr>
                    <a:xfrm>
                      <a:off x="6172200" y="1981200"/>
                      <a:ext cx="458449" cy="1231692"/>
                      <a:chOff x="6172200" y="1981200"/>
                      <a:chExt cx="458449" cy="1231692"/>
                    </a:xfrm>
                  </p:grpSpPr>
                  <p:sp>
                    <p:nvSpPr>
                      <p:cNvPr id="825" name="Diamond 824">
                        <a:extLst>
                          <a:ext uri="{FF2B5EF4-FFF2-40B4-BE49-F238E27FC236}">
                            <a16:creationId xmlns:a16="http://schemas.microsoft.com/office/drawing/2014/main" id="{B1C76C52-54DC-2675-1094-EC033B5C8549}"/>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6" name="Diamond 825">
                        <a:extLst>
                          <a:ext uri="{FF2B5EF4-FFF2-40B4-BE49-F238E27FC236}">
                            <a16:creationId xmlns:a16="http://schemas.microsoft.com/office/drawing/2014/main" id="{DD796892-21FB-EA61-9E16-97AA75FC1912}"/>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22" name="Diamond 160">
                    <a:extLst>
                      <a:ext uri="{FF2B5EF4-FFF2-40B4-BE49-F238E27FC236}">
                        <a16:creationId xmlns:a16="http://schemas.microsoft.com/office/drawing/2014/main" id="{923C44FE-8E96-65E8-3C09-EC5C0F42B84F}"/>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65" name="Group 152">
                <a:extLst>
                  <a:ext uri="{FF2B5EF4-FFF2-40B4-BE49-F238E27FC236}">
                    <a16:creationId xmlns:a16="http://schemas.microsoft.com/office/drawing/2014/main" id="{38515BA3-88E8-4C42-D77C-2918F79099C9}"/>
                  </a:ext>
                </a:extLst>
              </p:cNvPr>
              <p:cNvGrpSpPr/>
              <p:nvPr/>
            </p:nvGrpSpPr>
            <p:grpSpPr>
              <a:xfrm>
                <a:off x="3240960" y="4191000"/>
                <a:ext cx="678742" cy="623656"/>
                <a:chOff x="5587585" y="3063924"/>
                <a:chExt cx="955871" cy="914400"/>
              </a:xfrm>
            </p:grpSpPr>
            <p:sp>
              <p:nvSpPr>
                <p:cNvPr id="797" name="Oval 796">
                  <a:extLst>
                    <a:ext uri="{FF2B5EF4-FFF2-40B4-BE49-F238E27FC236}">
                      <a16:creationId xmlns:a16="http://schemas.microsoft.com/office/drawing/2014/main" id="{F41C7F69-641D-0705-5892-A18DDCFD7613}"/>
                    </a:ext>
                  </a:extLst>
                </p:cNvPr>
                <p:cNvSpPr/>
                <p:nvPr/>
              </p:nvSpPr>
              <p:spPr>
                <a:xfrm rot="1937868">
                  <a:off x="5759733" y="3063924"/>
                  <a:ext cx="609600" cy="914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 name="Oval 797">
                  <a:extLst>
                    <a:ext uri="{FF2B5EF4-FFF2-40B4-BE49-F238E27FC236}">
                      <a16:creationId xmlns:a16="http://schemas.microsoft.com/office/drawing/2014/main" id="{575A72F0-CDBE-9541-EFC4-C1CE43CA3BB2}"/>
                    </a:ext>
                  </a:extLst>
                </p:cNvPr>
                <p:cNvSpPr/>
                <p:nvPr/>
              </p:nvSpPr>
              <p:spPr>
                <a:xfrm rot="1937868">
                  <a:off x="5587585" y="3485461"/>
                  <a:ext cx="649478" cy="469462"/>
                </a:xfrm>
                <a:prstGeom prst="ellipse">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9" name="Group 75">
                  <a:extLst>
                    <a:ext uri="{FF2B5EF4-FFF2-40B4-BE49-F238E27FC236}">
                      <a16:creationId xmlns:a16="http://schemas.microsoft.com/office/drawing/2014/main" id="{F4AF1B7C-9197-00AB-8A68-A17A25DE58C4}"/>
                    </a:ext>
                  </a:extLst>
                </p:cNvPr>
                <p:cNvGrpSpPr/>
                <p:nvPr/>
              </p:nvGrpSpPr>
              <p:grpSpPr>
                <a:xfrm rot="17830732">
                  <a:off x="5912676" y="2972718"/>
                  <a:ext cx="501400" cy="760161"/>
                  <a:chOff x="5715000" y="1334125"/>
                  <a:chExt cx="1404079" cy="4399613"/>
                </a:xfrm>
              </p:grpSpPr>
              <p:grpSp>
                <p:nvGrpSpPr>
                  <p:cNvPr id="800" name="Group 11">
                    <a:extLst>
                      <a:ext uri="{FF2B5EF4-FFF2-40B4-BE49-F238E27FC236}">
                        <a16:creationId xmlns:a16="http://schemas.microsoft.com/office/drawing/2014/main" id="{210856E6-7D88-7280-9CFC-5D4EABD46FB7}"/>
                      </a:ext>
                    </a:extLst>
                  </p:cNvPr>
                  <p:cNvGrpSpPr/>
                  <p:nvPr/>
                </p:nvGrpSpPr>
                <p:grpSpPr>
                  <a:xfrm>
                    <a:off x="5715000" y="1447800"/>
                    <a:ext cx="1371600" cy="1765092"/>
                    <a:chOff x="5715000" y="1447800"/>
                    <a:chExt cx="1371600" cy="1765092"/>
                  </a:xfrm>
                </p:grpSpPr>
                <p:sp>
                  <p:nvSpPr>
                    <p:cNvPr id="812" name="Multiply 4">
                      <a:extLst>
                        <a:ext uri="{FF2B5EF4-FFF2-40B4-BE49-F238E27FC236}">
                          <a16:creationId xmlns:a16="http://schemas.microsoft.com/office/drawing/2014/main" id="{40646068-6FE9-FEA4-A59A-316F8407F7DF}"/>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3" name="Group 7">
                      <a:extLst>
                        <a:ext uri="{FF2B5EF4-FFF2-40B4-BE49-F238E27FC236}">
                          <a16:creationId xmlns:a16="http://schemas.microsoft.com/office/drawing/2014/main" id="{5B9B69F9-A634-0D79-EF78-16870BA452E5}"/>
                        </a:ext>
                      </a:extLst>
                    </p:cNvPr>
                    <p:cNvGrpSpPr/>
                    <p:nvPr/>
                  </p:nvGrpSpPr>
                  <p:grpSpPr>
                    <a:xfrm>
                      <a:off x="6172200" y="1981200"/>
                      <a:ext cx="458449" cy="1231692"/>
                      <a:chOff x="6172200" y="1981200"/>
                      <a:chExt cx="458449" cy="1231692"/>
                    </a:xfrm>
                  </p:grpSpPr>
                  <p:sp>
                    <p:nvSpPr>
                      <p:cNvPr id="814" name="Diamond 90">
                        <a:extLst>
                          <a:ext uri="{FF2B5EF4-FFF2-40B4-BE49-F238E27FC236}">
                            <a16:creationId xmlns:a16="http://schemas.microsoft.com/office/drawing/2014/main" id="{2A4108DA-7614-C77D-3753-7D6BFDF960AA}"/>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5" name="Diamond 91">
                        <a:extLst>
                          <a:ext uri="{FF2B5EF4-FFF2-40B4-BE49-F238E27FC236}">
                            <a16:creationId xmlns:a16="http://schemas.microsoft.com/office/drawing/2014/main" id="{2329DD1A-BF14-6131-FE0B-497BA5E810DA}"/>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01" name="Group 12">
                    <a:extLst>
                      <a:ext uri="{FF2B5EF4-FFF2-40B4-BE49-F238E27FC236}">
                        <a16:creationId xmlns:a16="http://schemas.microsoft.com/office/drawing/2014/main" id="{83D94455-3C76-F281-94C3-41B5DF6BF580}"/>
                      </a:ext>
                    </a:extLst>
                  </p:cNvPr>
                  <p:cNvGrpSpPr/>
                  <p:nvPr/>
                </p:nvGrpSpPr>
                <p:grpSpPr>
                  <a:xfrm>
                    <a:off x="5732489" y="2714469"/>
                    <a:ext cx="1371600" cy="1765092"/>
                    <a:chOff x="5715000" y="1447800"/>
                    <a:chExt cx="1371600" cy="1765092"/>
                  </a:xfrm>
                </p:grpSpPr>
                <p:sp>
                  <p:nvSpPr>
                    <p:cNvPr id="808" name="Multiply 84">
                      <a:extLst>
                        <a:ext uri="{FF2B5EF4-FFF2-40B4-BE49-F238E27FC236}">
                          <a16:creationId xmlns:a16="http://schemas.microsoft.com/office/drawing/2014/main" id="{F7BB666B-56D9-950B-9981-70558C067FA8}"/>
                        </a:ext>
                      </a:extLst>
                    </p:cNvPr>
                    <p:cNvSpPr/>
                    <p:nvPr/>
                  </p:nvSpPr>
                  <p:spPr>
                    <a:xfrm>
                      <a:off x="5715000" y="1447800"/>
                      <a:ext cx="1371600" cy="1676400"/>
                    </a:xfrm>
                    <a:prstGeom prst="mathMultiply">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9" name="Group 7">
                      <a:extLst>
                        <a:ext uri="{FF2B5EF4-FFF2-40B4-BE49-F238E27FC236}">
                          <a16:creationId xmlns:a16="http://schemas.microsoft.com/office/drawing/2014/main" id="{B07DF942-CC8E-33CC-FDC5-E1E07B9F9E88}"/>
                        </a:ext>
                      </a:extLst>
                    </p:cNvPr>
                    <p:cNvGrpSpPr/>
                    <p:nvPr/>
                  </p:nvGrpSpPr>
                  <p:grpSpPr>
                    <a:xfrm>
                      <a:off x="6172200" y="1981200"/>
                      <a:ext cx="458449" cy="1231692"/>
                      <a:chOff x="6172200" y="1981200"/>
                      <a:chExt cx="458449" cy="1231692"/>
                    </a:xfrm>
                  </p:grpSpPr>
                  <p:sp>
                    <p:nvSpPr>
                      <p:cNvPr id="810" name="Diamond 86">
                        <a:extLst>
                          <a:ext uri="{FF2B5EF4-FFF2-40B4-BE49-F238E27FC236}">
                            <a16:creationId xmlns:a16="http://schemas.microsoft.com/office/drawing/2014/main" id="{00B91A61-D8AA-4384-E308-6AE0B93EAB6A}"/>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1" name="Diamond 87">
                        <a:extLst>
                          <a:ext uri="{FF2B5EF4-FFF2-40B4-BE49-F238E27FC236}">
                            <a16:creationId xmlns:a16="http://schemas.microsoft.com/office/drawing/2014/main" id="{9DDE6936-AF0C-A689-61FB-EC1029067662}"/>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02" name="Group 17">
                    <a:extLst>
                      <a:ext uri="{FF2B5EF4-FFF2-40B4-BE49-F238E27FC236}">
                        <a16:creationId xmlns:a16="http://schemas.microsoft.com/office/drawing/2014/main" id="{94449064-A1FD-F501-E1B0-E145D9E379F0}"/>
                      </a:ext>
                    </a:extLst>
                  </p:cNvPr>
                  <p:cNvGrpSpPr/>
                  <p:nvPr/>
                </p:nvGrpSpPr>
                <p:grpSpPr>
                  <a:xfrm>
                    <a:off x="5747479" y="3968646"/>
                    <a:ext cx="1371600" cy="1765092"/>
                    <a:chOff x="5715000" y="1447800"/>
                    <a:chExt cx="1371600" cy="1765092"/>
                  </a:xfrm>
                </p:grpSpPr>
                <p:sp>
                  <p:nvSpPr>
                    <p:cNvPr id="804" name="Multiply 80">
                      <a:extLst>
                        <a:ext uri="{FF2B5EF4-FFF2-40B4-BE49-F238E27FC236}">
                          <a16:creationId xmlns:a16="http://schemas.microsoft.com/office/drawing/2014/main" id="{C220F9F2-13EA-E957-F0D4-2BDF706E8608}"/>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5" name="Group 30">
                      <a:extLst>
                        <a:ext uri="{FF2B5EF4-FFF2-40B4-BE49-F238E27FC236}">
                          <a16:creationId xmlns:a16="http://schemas.microsoft.com/office/drawing/2014/main" id="{D4F77327-3B47-9AAD-A8AF-9010FF887C1B}"/>
                        </a:ext>
                      </a:extLst>
                    </p:cNvPr>
                    <p:cNvGrpSpPr/>
                    <p:nvPr/>
                  </p:nvGrpSpPr>
                  <p:grpSpPr>
                    <a:xfrm>
                      <a:off x="6172200" y="1981200"/>
                      <a:ext cx="458449" cy="1231692"/>
                      <a:chOff x="6172200" y="1981200"/>
                      <a:chExt cx="458449" cy="1231692"/>
                    </a:xfrm>
                  </p:grpSpPr>
                  <p:sp>
                    <p:nvSpPr>
                      <p:cNvPr id="806" name="Diamond 82">
                        <a:extLst>
                          <a:ext uri="{FF2B5EF4-FFF2-40B4-BE49-F238E27FC236}">
                            <a16:creationId xmlns:a16="http://schemas.microsoft.com/office/drawing/2014/main" id="{502F0AF6-1EB3-20D3-93FD-08A72BC9D158}"/>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7" name="Diamond 83">
                        <a:extLst>
                          <a:ext uri="{FF2B5EF4-FFF2-40B4-BE49-F238E27FC236}">
                            <a16:creationId xmlns:a16="http://schemas.microsoft.com/office/drawing/2014/main" id="{2D14526D-7D9E-2F5C-4BBC-CC52F00840F6}"/>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03" name="Diamond 79">
                    <a:extLst>
                      <a:ext uri="{FF2B5EF4-FFF2-40B4-BE49-F238E27FC236}">
                        <a16:creationId xmlns:a16="http://schemas.microsoft.com/office/drawing/2014/main" id="{219B46BC-51A3-255B-D6B7-0F7BE6C143D0}"/>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66" name="Trapezoid 665">
                <a:extLst>
                  <a:ext uri="{FF2B5EF4-FFF2-40B4-BE49-F238E27FC236}">
                    <a16:creationId xmlns:a16="http://schemas.microsoft.com/office/drawing/2014/main" id="{8025D788-15DD-29B3-BFBA-58A2B63C9C53}"/>
                  </a:ext>
                </a:extLst>
              </p:cNvPr>
              <p:cNvSpPr/>
              <p:nvPr/>
            </p:nvSpPr>
            <p:spPr>
              <a:xfrm>
                <a:off x="3124200" y="2133600"/>
                <a:ext cx="1447800" cy="2241030"/>
              </a:xfrm>
              <a:prstGeom prst="trapezoid">
                <a:avLst>
                  <a:gd name="adj" fmla="val 28107"/>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7" name="Group 111">
                <a:extLst>
                  <a:ext uri="{FF2B5EF4-FFF2-40B4-BE49-F238E27FC236}">
                    <a16:creationId xmlns:a16="http://schemas.microsoft.com/office/drawing/2014/main" id="{751965E9-B14C-3752-BA97-B8B215363F8D}"/>
                  </a:ext>
                </a:extLst>
              </p:cNvPr>
              <p:cNvGrpSpPr/>
              <p:nvPr/>
            </p:nvGrpSpPr>
            <p:grpSpPr>
              <a:xfrm rot="897050">
                <a:off x="2719987" y="1716055"/>
                <a:ext cx="1219200" cy="1752181"/>
                <a:chOff x="5128127" y="2215744"/>
                <a:chExt cx="1219200" cy="1289455"/>
              </a:xfrm>
            </p:grpSpPr>
            <p:sp>
              <p:nvSpPr>
                <p:cNvPr id="779" name="Trapezoid 112">
                  <a:extLst>
                    <a:ext uri="{FF2B5EF4-FFF2-40B4-BE49-F238E27FC236}">
                      <a16:creationId xmlns:a16="http://schemas.microsoft.com/office/drawing/2014/main" id="{7E73E3A4-7AA2-80B4-5662-54DDDF8251C1}"/>
                    </a:ext>
                  </a:extLst>
                </p:cNvPr>
                <p:cNvSpPr/>
                <p:nvPr/>
              </p:nvSpPr>
              <p:spPr>
                <a:xfrm>
                  <a:off x="5128127" y="2215744"/>
                  <a:ext cx="1219200" cy="1264169"/>
                </a:xfrm>
                <a:prstGeom prst="trapezoid">
                  <a:avLst>
                    <a:gd name="adj" fmla="val 43214"/>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0" name="Group 93">
                  <a:extLst>
                    <a:ext uri="{FF2B5EF4-FFF2-40B4-BE49-F238E27FC236}">
                      <a16:creationId xmlns:a16="http://schemas.microsoft.com/office/drawing/2014/main" id="{FE68D6DE-4D16-C474-DF66-DD16C526B291}"/>
                    </a:ext>
                  </a:extLst>
                </p:cNvPr>
                <p:cNvGrpSpPr/>
                <p:nvPr/>
              </p:nvGrpSpPr>
              <p:grpSpPr>
                <a:xfrm rot="16200000">
                  <a:off x="5483903" y="2780675"/>
                  <a:ext cx="467193" cy="981856"/>
                  <a:chOff x="5715000" y="1334125"/>
                  <a:chExt cx="1404079" cy="4399613"/>
                </a:xfrm>
              </p:grpSpPr>
              <p:grpSp>
                <p:nvGrpSpPr>
                  <p:cNvPr id="781" name="Group 11">
                    <a:extLst>
                      <a:ext uri="{FF2B5EF4-FFF2-40B4-BE49-F238E27FC236}">
                        <a16:creationId xmlns:a16="http://schemas.microsoft.com/office/drawing/2014/main" id="{3E960707-8043-A625-A5EB-D19D1B8196B2}"/>
                      </a:ext>
                    </a:extLst>
                  </p:cNvPr>
                  <p:cNvGrpSpPr/>
                  <p:nvPr/>
                </p:nvGrpSpPr>
                <p:grpSpPr>
                  <a:xfrm>
                    <a:off x="5715000" y="1447800"/>
                    <a:ext cx="1371600" cy="1765092"/>
                    <a:chOff x="5715000" y="1447800"/>
                    <a:chExt cx="1371600" cy="1765092"/>
                  </a:xfrm>
                </p:grpSpPr>
                <p:sp>
                  <p:nvSpPr>
                    <p:cNvPr id="793" name="Multiply 4">
                      <a:extLst>
                        <a:ext uri="{FF2B5EF4-FFF2-40B4-BE49-F238E27FC236}">
                          <a16:creationId xmlns:a16="http://schemas.microsoft.com/office/drawing/2014/main" id="{FAA18365-7D37-7429-BB5A-44DBBE70047A}"/>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4" name="Group 7">
                      <a:extLst>
                        <a:ext uri="{FF2B5EF4-FFF2-40B4-BE49-F238E27FC236}">
                          <a16:creationId xmlns:a16="http://schemas.microsoft.com/office/drawing/2014/main" id="{D9C8C140-002A-D0D2-599B-5C7DE10F17C0}"/>
                        </a:ext>
                      </a:extLst>
                    </p:cNvPr>
                    <p:cNvGrpSpPr/>
                    <p:nvPr/>
                  </p:nvGrpSpPr>
                  <p:grpSpPr>
                    <a:xfrm>
                      <a:off x="6172200" y="1981200"/>
                      <a:ext cx="458449" cy="1231692"/>
                      <a:chOff x="6172200" y="1981200"/>
                      <a:chExt cx="458449" cy="1231692"/>
                    </a:xfrm>
                  </p:grpSpPr>
                  <p:sp>
                    <p:nvSpPr>
                      <p:cNvPr id="795" name="Diamond 794">
                        <a:extLst>
                          <a:ext uri="{FF2B5EF4-FFF2-40B4-BE49-F238E27FC236}">
                            <a16:creationId xmlns:a16="http://schemas.microsoft.com/office/drawing/2014/main" id="{CA2AC92B-B8DD-EDAC-FB85-144BAAA457DB}"/>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6" name="Diamond 795">
                        <a:extLst>
                          <a:ext uri="{FF2B5EF4-FFF2-40B4-BE49-F238E27FC236}">
                            <a16:creationId xmlns:a16="http://schemas.microsoft.com/office/drawing/2014/main" id="{45CACBC0-9410-BAFD-9403-5AE4BE595930}"/>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82" name="Group 12">
                    <a:extLst>
                      <a:ext uri="{FF2B5EF4-FFF2-40B4-BE49-F238E27FC236}">
                        <a16:creationId xmlns:a16="http://schemas.microsoft.com/office/drawing/2014/main" id="{C3BA6584-1723-E0AD-C398-BE97EAE9B0F4}"/>
                      </a:ext>
                    </a:extLst>
                  </p:cNvPr>
                  <p:cNvGrpSpPr/>
                  <p:nvPr/>
                </p:nvGrpSpPr>
                <p:grpSpPr>
                  <a:xfrm>
                    <a:off x="5732489" y="2714469"/>
                    <a:ext cx="1371600" cy="1765092"/>
                    <a:chOff x="5715000" y="1447800"/>
                    <a:chExt cx="1371600" cy="1765092"/>
                  </a:xfrm>
                </p:grpSpPr>
                <p:sp>
                  <p:nvSpPr>
                    <p:cNvPr id="789" name="Multiply 122">
                      <a:extLst>
                        <a:ext uri="{FF2B5EF4-FFF2-40B4-BE49-F238E27FC236}">
                          <a16:creationId xmlns:a16="http://schemas.microsoft.com/office/drawing/2014/main" id="{D6D0410A-43FB-6B10-F1E8-F355391AF3CA}"/>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0" name="Group 7">
                      <a:extLst>
                        <a:ext uri="{FF2B5EF4-FFF2-40B4-BE49-F238E27FC236}">
                          <a16:creationId xmlns:a16="http://schemas.microsoft.com/office/drawing/2014/main" id="{141B4B06-5245-9522-56A8-5C66DE8B11AB}"/>
                        </a:ext>
                      </a:extLst>
                    </p:cNvPr>
                    <p:cNvGrpSpPr/>
                    <p:nvPr/>
                  </p:nvGrpSpPr>
                  <p:grpSpPr>
                    <a:xfrm>
                      <a:off x="6172200" y="1981200"/>
                      <a:ext cx="458449" cy="1231692"/>
                      <a:chOff x="6172200" y="1981200"/>
                      <a:chExt cx="458449" cy="1231692"/>
                    </a:xfrm>
                  </p:grpSpPr>
                  <p:sp>
                    <p:nvSpPr>
                      <p:cNvPr id="791" name="Diamond 124">
                        <a:extLst>
                          <a:ext uri="{FF2B5EF4-FFF2-40B4-BE49-F238E27FC236}">
                            <a16:creationId xmlns:a16="http://schemas.microsoft.com/office/drawing/2014/main" id="{D810C275-CB3B-75E5-6534-7728A51824B7}"/>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2" name="Diamond 791">
                        <a:extLst>
                          <a:ext uri="{FF2B5EF4-FFF2-40B4-BE49-F238E27FC236}">
                            <a16:creationId xmlns:a16="http://schemas.microsoft.com/office/drawing/2014/main" id="{FC71AF6D-4FB4-FEA5-18BE-13631D014415}"/>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83" name="Group 17">
                    <a:extLst>
                      <a:ext uri="{FF2B5EF4-FFF2-40B4-BE49-F238E27FC236}">
                        <a16:creationId xmlns:a16="http://schemas.microsoft.com/office/drawing/2014/main" id="{245F5288-C6D0-2216-7A6C-5D4847A0B0A7}"/>
                      </a:ext>
                    </a:extLst>
                  </p:cNvPr>
                  <p:cNvGrpSpPr/>
                  <p:nvPr/>
                </p:nvGrpSpPr>
                <p:grpSpPr>
                  <a:xfrm>
                    <a:off x="5747479" y="3968646"/>
                    <a:ext cx="1371600" cy="1765092"/>
                    <a:chOff x="5715000" y="1447800"/>
                    <a:chExt cx="1371600" cy="1765092"/>
                  </a:xfrm>
                </p:grpSpPr>
                <p:sp>
                  <p:nvSpPr>
                    <p:cNvPr id="785" name="Multiply 194">
                      <a:extLst>
                        <a:ext uri="{FF2B5EF4-FFF2-40B4-BE49-F238E27FC236}">
                          <a16:creationId xmlns:a16="http://schemas.microsoft.com/office/drawing/2014/main" id="{983F1DF0-721C-0037-F650-B7D71278F396}"/>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6" name="Group 30">
                      <a:extLst>
                        <a:ext uri="{FF2B5EF4-FFF2-40B4-BE49-F238E27FC236}">
                          <a16:creationId xmlns:a16="http://schemas.microsoft.com/office/drawing/2014/main" id="{2F19F30F-0DCF-0D25-65FF-BF757FF9FAC4}"/>
                        </a:ext>
                      </a:extLst>
                    </p:cNvPr>
                    <p:cNvGrpSpPr/>
                    <p:nvPr/>
                  </p:nvGrpSpPr>
                  <p:grpSpPr>
                    <a:xfrm>
                      <a:off x="6172200" y="1981200"/>
                      <a:ext cx="458449" cy="1231692"/>
                      <a:chOff x="6172200" y="1981200"/>
                      <a:chExt cx="458449" cy="1231692"/>
                    </a:xfrm>
                  </p:grpSpPr>
                  <p:sp>
                    <p:nvSpPr>
                      <p:cNvPr id="787" name="Diamond 786">
                        <a:extLst>
                          <a:ext uri="{FF2B5EF4-FFF2-40B4-BE49-F238E27FC236}">
                            <a16:creationId xmlns:a16="http://schemas.microsoft.com/office/drawing/2014/main" id="{C43F4EDC-186C-B379-E08F-D797CACB4AEF}"/>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Diamond 121">
                        <a:extLst>
                          <a:ext uri="{FF2B5EF4-FFF2-40B4-BE49-F238E27FC236}">
                            <a16:creationId xmlns:a16="http://schemas.microsoft.com/office/drawing/2014/main" id="{0D7D5B5B-3102-8978-B182-04C1D94146EE}"/>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84" name="Diamond 117">
                    <a:extLst>
                      <a:ext uri="{FF2B5EF4-FFF2-40B4-BE49-F238E27FC236}">
                        <a16:creationId xmlns:a16="http://schemas.microsoft.com/office/drawing/2014/main" id="{A8056DE9-92E3-5BC9-CC0D-B3F7C0001A6F}"/>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68" name="Trapezoid 667">
                <a:extLst>
                  <a:ext uri="{FF2B5EF4-FFF2-40B4-BE49-F238E27FC236}">
                    <a16:creationId xmlns:a16="http://schemas.microsoft.com/office/drawing/2014/main" id="{6E6DCE94-723D-CDC8-4FCE-52D1941A9F9C}"/>
                  </a:ext>
                </a:extLst>
              </p:cNvPr>
              <p:cNvSpPr/>
              <p:nvPr/>
            </p:nvSpPr>
            <p:spPr>
              <a:xfrm rot="20826686">
                <a:off x="3671472" y="1791860"/>
                <a:ext cx="1219200" cy="1628567"/>
              </a:xfrm>
              <a:prstGeom prst="trapezoid">
                <a:avLst>
                  <a:gd name="adj" fmla="val 39333"/>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9" name="Group 93">
                <a:extLst>
                  <a:ext uri="{FF2B5EF4-FFF2-40B4-BE49-F238E27FC236}">
                    <a16:creationId xmlns:a16="http://schemas.microsoft.com/office/drawing/2014/main" id="{3AC8DEF6-E929-C98B-0332-D79C2EB70487}"/>
                  </a:ext>
                </a:extLst>
              </p:cNvPr>
              <p:cNvGrpSpPr/>
              <p:nvPr/>
            </p:nvGrpSpPr>
            <p:grpSpPr>
              <a:xfrm rot="15426686">
                <a:off x="4136832" y="2583350"/>
                <a:ext cx="601862" cy="1093953"/>
                <a:chOff x="5715000" y="1334125"/>
                <a:chExt cx="1404079" cy="4399613"/>
              </a:xfrm>
            </p:grpSpPr>
            <p:grpSp>
              <p:nvGrpSpPr>
                <p:cNvPr id="763" name="Group 11">
                  <a:extLst>
                    <a:ext uri="{FF2B5EF4-FFF2-40B4-BE49-F238E27FC236}">
                      <a16:creationId xmlns:a16="http://schemas.microsoft.com/office/drawing/2014/main" id="{411A74A6-A2E2-8923-86B6-83C3932FAF30}"/>
                    </a:ext>
                  </a:extLst>
                </p:cNvPr>
                <p:cNvGrpSpPr/>
                <p:nvPr/>
              </p:nvGrpSpPr>
              <p:grpSpPr>
                <a:xfrm>
                  <a:off x="5715000" y="1447800"/>
                  <a:ext cx="1371600" cy="1765092"/>
                  <a:chOff x="5715000" y="1447800"/>
                  <a:chExt cx="1371600" cy="1765092"/>
                </a:xfrm>
              </p:grpSpPr>
              <p:sp>
                <p:nvSpPr>
                  <p:cNvPr id="775" name="Multiply 4">
                    <a:extLst>
                      <a:ext uri="{FF2B5EF4-FFF2-40B4-BE49-F238E27FC236}">
                        <a16:creationId xmlns:a16="http://schemas.microsoft.com/office/drawing/2014/main" id="{22738E62-B4E6-026A-AD6B-3F726EE8CE6B}"/>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6" name="Group 7">
                    <a:extLst>
                      <a:ext uri="{FF2B5EF4-FFF2-40B4-BE49-F238E27FC236}">
                        <a16:creationId xmlns:a16="http://schemas.microsoft.com/office/drawing/2014/main" id="{DB494168-8A69-F7DB-74ED-82F485FCD3CD}"/>
                      </a:ext>
                    </a:extLst>
                  </p:cNvPr>
                  <p:cNvGrpSpPr/>
                  <p:nvPr/>
                </p:nvGrpSpPr>
                <p:grpSpPr>
                  <a:xfrm>
                    <a:off x="6172200" y="1981200"/>
                    <a:ext cx="458449" cy="1231692"/>
                    <a:chOff x="6172200" y="1981200"/>
                    <a:chExt cx="458449" cy="1231692"/>
                  </a:xfrm>
                </p:grpSpPr>
                <p:sp>
                  <p:nvSpPr>
                    <p:cNvPr id="777" name="Diamond 776">
                      <a:extLst>
                        <a:ext uri="{FF2B5EF4-FFF2-40B4-BE49-F238E27FC236}">
                          <a16:creationId xmlns:a16="http://schemas.microsoft.com/office/drawing/2014/main" id="{8BB47905-D951-0FDC-255D-07A76DD40842}"/>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 name="Diamond 777">
                      <a:extLst>
                        <a:ext uri="{FF2B5EF4-FFF2-40B4-BE49-F238E27FC236}">
                          <a16:creationId xmlns:a16="http://schemas.microsoft.com/office/drawing/2014/main" id="{762148C9-0DDF-CF85-DAE9-5DA5C57887A2}"/>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64" name="Group 12">
                  <a:extLst>
                    <a:ext uri="{FF2B5EF4-FFF2-40B4-BE49-F238E27FC236}">
                      <a16:creationId xmlns:a16="http://schemas.microsoft.com/office/drawing/2014/main" id="{EA7D5619-8279-0683-B76D-F28E84ECC5A4}"/>
                    </a:ext>
                  </a:extLst>
                </p:cNvPr>
                <p:cNvGrpSpPr/>
                <p:nvPr/>
              </p:nvGrpSpPr>
              <p:grpSpPr>
                <a:xfrm>
                  <a:off x="5732489" y="2714469"/>
                  <a:ext cx="1371600" cy="1765092"/>
                  <a:chOff x="5715000" y="1447800"/>
                  <a:chExt cx="1371600" cy="1765092"/>
                </a:xfrm>
              </p:grpSpPr>
              <p:sp>
                <p:nvSpPr>
                  <p:cNvPr id="771" name="Multiply 180">
                    <a:extLst>
                      <a:ext uri="{FF2B5EF4-FFF2-40B4-BE49-F238E27FC236}">
                        <a16:creationId xmlns:a16="http://schemas.microsoft.com/office/drawing/2014/main" id="{C005CA1B-1A37-103A-5B0C-B0D55CB3DEAB}"/>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2" name="Group 7">
                    <a:extLst>
                      <a:ext uri="{FF2B5EF4-FFF2-40B4-BE49-F238E27FC236}">
                        <a16:creationId xmlns:a16="http://schemas.microsoft.com/office/drawing/2014/main" id="{1FBADE09-1530-87BB-54C6-6D4782A00105}"/>
                      </a:ext>
                    </a:extLst>
                  </p:cNvPr>
                  <p:cNvGrpSpPr/>
                  <p:nvPr/>
                </p:nvGrpSpPr>
                <p:grpSpPr>
                  <a:xfrm>
                    <a:off x="6172200" y="1981200"/>
                    <a:ext cx="458449" cy="1231692"/>
                    <a:chOff x="6172200" y="1981200"/>
                    <a:chExt cx="458449" cy="1231692"/>
                  </a:xfrm>
                </p:grpSpPr>
                <p:sp>
                  <p:nvSpPr>
                    <p:cNvPr id="773" name="Diamond 772">
                      <a:extLst>
                        <a:ext uri="{FF2B5EF4-FFF2-40B4-BE49-F238E27FC236}">
                          <a16:creationId xmlns:a16="http://schemas.microsoft.com/office/drawing/2014/main" id="{EF8F5A78-9A7F-E7BA-ECED-899BF958E4BD}"/>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4" name="Diamond 773">
                      <a:extLst>
                        <a:ext uri="{FF2B5EF4-FFF2-40B4-BE49-F238E27FC236}">
                          <a16:creationId xmlns:a16="http://schemas.microsoft.com/office/drawing/2014/main" id="{407C1BD7-8089-EF73-AABB-AD2AA90A2B70}"/>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65" name="Group 17">
                  <a:extLst>
                    <a:ext uri="{FF2B5EF4-FFF2-40B4-BE49-F238E27FC236}">
                      <a16:creationId xmlns:a16="http://schemas.microsoft.com/office/drawing/2014/main" id="{50B7F49B-A7CB-4AA6-030F-44BBBBDA45E9}"/>
                    </a:ext>
                  </a:extLst>
                </p:cNvPr>
                <p:cNvGrpSpPr/>
                <p:nvPr/>
              </p:nvGrpSpPr>
              <p:grpSpPr>
                <a:xfrm>
                  <a:off x="5747479" y="3968646"/>
                  <a:ext cx="1371600" cy="1765092"/>
                  <a:chOff x="5715000" y="1447800"/>
                  <a:chExt cx="1371600" cy="1765092"/>
                </a:xfrm>
              </p:grpSpPr>
              <p:sp>
                <p:nvSpPr>
                  <p:cNvPr id="767" name="Multiply 176">
                    <a:extLst>
                      <a:ext uri="{FF2B5EF4-FFF2-40B4-BE49-F238E27FC236}">
                        <a16:creationId xmlns:a16="http://schemas.microsoft.com/office/drawing/2014/main" id="{C335F02D-6D83-D1EB-6AE2-C6D2D75775EE}"/>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8" name="Group 30">
                    <a:extLst>
                      <a:ext uri="{FF2B5EF4-FFF2-40B4-BE49-F238E27FC236}">
                        <a16:creationId xmlns:a16="http://schemas.microsoft.com/office/drawing/2014/main" id="{BC17F672-76E4-D103-5A75-0CD6AF06DA7E}"/>
                      </a:ext>
                    </a:extLst>
                  </p:cNvPr>
                  <p:cNvGrpSpPr/>
                  <p:nvPr/>
                </p:nvGrpSpPr>
                <p:grpSpPr>
                  <a:xfrm>
                    <a:off x="6172200" y="1981200"/>
                    <a:ext cx="458449" cy="1231692"/>
                    <a:chOff x="6172200" y="1981200"/>
                    <a:chExt cx="458449" cy="1231692"/>
                  </a:xfrm>
                </p:grpSpPr>
                <p:sp>
                  <p:nvSpPr>
                    <p:cNvPr id="769" name="Diamond 768">
                      <a:extLst>
                        <a:ext uri="{FF2B5EF4-FFF2-40B4-BE49-F238E27FC236}">
                          <a16:creationId xmlns:a16="http://schemas.microsoft.com/office/drawing/2014/main" id="{F87E5C59-BA55-63F0-ECA0-D290A4209D1C}"/>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0" name="Diamond 769">
                      <a:extLst>
                        <a:ext uri="{FF2B5EF4-FFF2-40B4-BE49-F238E27FC236}">
                          <a16:creationId xmlns:a16="http://schemas.microsoft.com/office/drawing/2014/main" id="{7D886D62-1973-AC1B-46B2-BDEE1380024B}"/>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66" name="Diamond 765">
                  <a:extLst>
                    <a:ext uri="{FF2B5EF4-FFF2-40B4-BE49-F238E27FC236}">
                      <a16:creationId xmlns:a16="http://schemas.microsoft.com/office/drawing/2014/main" id="{E7E970A1-EBB2-FE3F-30EC-76404258B6E4}"/>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0" name="Trapezoid 669">
                <a:extLst>
                  <a:ext uri="{FF2B5EF4-FFF2-40B4-BE49-F238E27FC236}">
                    <a16:creationId xmlns:a16="http://schemas.microsoft.com/office/drawing/2014/main" id="{03EA0740-B84D-3577-15E5-97D609FF0B68}"/>
                  </a:ext>
                </a:extLst>
              </p:cNvPr>
              <p:cNvSpPr/>
              <p:nvPr/>
            </p:nvSpPr>
            <p:spPr>
              <a:xfrm>
                <a:off x="3150432" y="1828800"/>
                <a:ext cx="1371600" cy="2241030"/>
              </a:xfrm>
              <a:prstGeom prst="trapezoid">
                <a:avLst>
                  <a:gd name="adj" fmla="val 25001"/>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1" name="Trapezoid 670">
                <a:extLst>
                  <a:ext uri="{FF2B5EF4-FFF2-40B4-BE49-F238E27FC236}">
                    <a16:creationId xmlns:a16="http://schemas.microsoft.com/office/drawing/2014/main" id="{16BAFA2B-54DF-50A3-7870-E22169303891}"/>
                  </a:ext>
                </a:extLst>
              </p:cNvPr>
              <p:cNvSpPr/>
              <p:nvPr/>
            </p:nvSpPr>
            <p:spPr>
              <a:xfrm rot="10800000">
                <a:off x="3666343" y="1863777"/>
                <a:ext cx="289810" cy="262328"/>
              </a:xfrm>
              <a:prstGeom prst="trapezoid">
                <a:avLst>
                  <a:gd name="adj" fmla="val 0"/>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2" name="Group 23">
                <a:extLst>
                  <a:ext uri="{FF2B5EF4-FFF2-40B4-BE49-F238E27FC236}">
                    <a16:creationId xmlns:a16="http://schemas.microsoft.com/office/drawing/2014/main" id="{FC1BE00F-28A2-AA1B-E4DC-F21EABA6CF9E}"/>
                  </a:ext>
                </a:extLst>
              </p:cNvPr>
              <p:cNvGrpSpPr/>
              <p:nvPr/>
            </p:nvGrpSpPr>
            <p:grpSpPr>
              <a:xfrm>
                <a:off x="3429000" y="1828800"/>
                <a:ext cx="244840" cy="640830"/>
                <a:chOff x="5715000" y="1334125"/>
                <a:chExt cx="1404079" cy="4399613"/>
              </a:xfrm>
            </p:grpSpPr>
            <p:grpSp>
              <p:nvGrpSpPr>
                <p:cNvPr id="747" name="Group 11">
                  <a:extLst>
                    <a:ext uri="{FF2B5EF4-FFF2-40B4-BE49-F238E27FC236}">
                      <a16:creationId xmlns:a16="http://schemas.microsoft.com/office/drawing/2014/main" id="{6527DDBC-6ED4-7AC7-BAC4-CDCC1546F2F5}"/>
                    </a:ext>
                  </a:extLst>
                </p:cNvPr>
                <p:cNvGrpSpPr/>
                <p:nvPr/>
              </p:nvGrpSpPr>
              <p:grpSpPr>
                <a:xfrm>
                  <a:off x="5715000" y="1447800"/>
                  <a:ext cx="1371600" cy="1765092"/>
                  <a:chOff x="5715000" y="1447800"/>
                  <a:chExt cx="1371600" cy="1765092"/>
                </a:xfrm>
              </p:grpSpPr>
              <p:sp>
                <p:nvSpPr>
                  <p:cNvPr id="759" name="Multiply 4">
                    <a:extLst>
                      <a:ext uri="{FF2B5EF4-FFF2-40B4-BE49-F238E27FC236}">
                        <a16:creationId xmlns:a16="http://schemas.microsoft.com/office/drawing/2014/main" id="{7EE2F0CC-350D-5DD7-8307-1549D4B00A66}"/>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0" name="Group 7">
                    <a:extLst>
                      <a:ext uri="{FF2B5EF4-FFF2-40B4-BE49-F238E27FC236}">
                        <a16:creationId xmlns:a16="http://schemas.microsoft.com/office/drawing/2014/main" id="{7538BEDE-E1FB-3F6B-02D5-357C8C6783D7}"/>
                      </a:ext>
                    </a:extLst>
                  </p:cNvPr>
                  <p:cNvGrpSpPr/>
                  <p:nvPr/>
                </p:nvGrpSpPr>
                <p:grpSpPr>
                  <a:xfrm>
                    <a:off x="6172200" y="1981200"/>
                    <a:ext cx="458449" cy="1231692"/>
                    <a:chOff x="6172200" y="1981200"/>
                    <a:chExt cx="458449" cy="1231692"/>
                  </a:xfrm>
                </p:grpSpPr>
                <p:sp>
                  <p:nvSpPr>
                    <p:cNvPr id="761" name="Diamond 5">
                      <a:extLst>
                        <a:ext uri="{FF2B5EF4-FFF2-40B4-BE49-F238E27FC236}">
                          <a16:creationId xmlns:a16="http://schemas.microsoft.com/office/drawing/2014/main" id="{3D0C1F95-EF54-4A08-05E9-FC1A9D1E7D3A}"/>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 name="Diamond 6">
                      <a:extLst>
                        <a:ext uri="{FF2B5EF4-FFF2-40B4-BE49-F238E27FC236}">
                          <a16:creationId xmlns:a16="http://schemas.microsoft.com/office/drawing/2014/main" id="{3FA98998-0BDF-2476-2EFC-B990F33E6A88}"/>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48" name="Group 12">
                  <a:extLst>
                    <a:ext uri="{FF2B5EF4-FFF2-40B4-BE49-F238E27FC236}">
                      <a16:creationId xmlns:a16="http://schemas.microsoft.com/office/drawing/2014/main" id="{18E512B4-84BD-3518-0BA7-AE86B87CAF91}"/>
                    </a:ext>
                  </a:extLst>
                </p:cNvPr>
                <p:cNvGrpSpPr/>
                <p:nvPr/>
              </p:nvGrpSpPr>
              <p:grpSpPr>
                <a:xfrm>
                  <a:off x="5732489" y="2714469"/>
                  <a:ext cx="1371600" cy="1765092"/>
                  <a:chOff x="5715000" y="1447800"/>
                  <a:chExt cx="1371600" cy="1765092"/>
                </a:xfrm>
              </p:grpSpPr>
              <p:sp>
                <p:nvSpPr>
                  <p:cNvPr id="755" name="Multiply 13">
                    <a:extLst>
                      <a:ext uri="{FF2B5EF4-FFF2-40B4-BE49-F238E27FC236}">
                        <a16:creationId xmlns:a16="http://schemas.microsoft.com/office/drawing/2014/main" id="{87D8215E-83F3-E413-DA37-F16D55A77A73}"/>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6" name="Group 7">
                    <a:extLst>
                      <a:ext uri="{FF2B5EF4-FFF2-40B4-BE49-F238E27FC236}">
                        <a16:creationId xmlns:a16="http://schemas.microsoft.com/office/drawing/2014/main" id="{EEACC6D3-337F-FDA5-1BDE-CBF20B42DBE4}"/>
                      </a:ext>
                    </a:extLst>
                  </p:cNvPr>
                  <p:cNvGrpSpPr/>
                  <p:nvPr/>
                </p:nvGrpSpPr>
                <p:grpSpPr>
                  <a:xfrm>
                    <a:off x="6172200" y="1981200"/>
                    <a:ext cx="458449" cy="1231692"/>
                    <a:chOff x="6172200" y="1981200"/>
                    <a:chExt cx="458449" cy="1231692"/>
                  </a:xfrm>
                </p:grpSpPr>
                <p:sp>
                  <p:nvSpPr>
                    <p:cNvPr id="757" name="Diamond 15">
                      <a:extLst>
                        <a:ext uri="{FF2B5EF4-FFF2-40B4-BE49-F238E27FC236}">
                          <a16:creationId xmlns:a16="http://schemas.microsoft.com/office/drawing/2014/main" id="{E0651580-44DA-1B0A-F414-E5F8EEC20887}"/>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 name="Diamond 16">
                      <a:extLst>
                        <a:ext uri="{FF2B5EF4-FFF2-40B4-BE49-F238E27FC236}">
                          <a16:creationId xmlns:a16="http://schemas.microsoft.com/office/drawing/2014/main" id="{848AE8CE-7C03-C2F8-6A79-B617CA8BBDA8}"/>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49" name="Group 17">
                  <a:extLst>
                    <a:ext uri="{FF2B5EF4-FFF2-40B4-BE49-F238E27FC236}">
                      <a16:creationId xmlns:a16="http://schemas.microsoft.com/office/drawing/2014/main" id="{9B356EDC-AF5B-F414-35E8-C727719A0EF4}"/>
                    </a:ext>
                  </a:extLst>
                </p:cNvPr>
                <p:cNvGrpSpPr/>
                <p:nvPr/>
              </p:nvGrpSpPr>
              <p:grpSpPr>
                <a:xfrm>
                  <a:off x="5747479" y="3968646"/>
                  <a:ext cx="1371600" cy="1765092"/>
                  <a:chOff x="5715000" y="1447800"/>
                  <a:chExt cx="1371600" cy="1765092"/>
                </a:xfrm>
              </p:grpSpPr>
              <p:sp>
                <p:nvSpPr>
                  <p:cNvPr id="751" name="Multiply 18">
                    <a:extLst>
                      <a:ext uri="{FF2B5EF4-FFF2-40B4-BE49-F238E27FC236}">
                        <a16:creationId xmlns:a16="http://schemas.microsoft.com/office/drawing/2014/main" id="{00950577-3268-5309-DF77-6AFC4610F968}"/>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2" name="Group 7">
                    <a:extLst>
                      <a:ext uri="{FF2B5EF4-FFF2-40B4-BE49-F238E27FC236}">
                        <a16:creationId xmlns:a16="http://schemas.microsoft.com/office/drawing/2014/main" id="{7FC3D947-EBF4-BD0D-0ECF-5BC2EFA3A40C}"/>
                      </a:ext>
                    </a:extLst>
                  </p:cNvPr>
                  <p:cNvGrpSpPr/>
                  <p:nvPr/>
                </p:nvGrpSpPr>
                <p:grpSpPr>
                  <a:xfrm>
                    <a:off x="6172200" y="1981200"/>
                    <a:ext cx="458449" cy="1231692"/>
                    <a:chOff x="6172200" y="1981200"/>
                    <a:chExt cx="458449" cy="1231692"/>
                  </a:xfrm>
                </p:grpSpPr>
                <p:sp>
                  <p:nvSpPr>
                    <p:cNvPr id="753" name="Diamond 20">
                      <a:extLst>
                        <a:ext uri="{FF2B5EF4-FFF2-40B4-BE49-F238E27FC236}">
                          <a16:creationId xmlns:a16="http://schemas.microsoft.com/office/drawing/2014/main" id="{F14A4D40-5B0C-DAE9-0508-77AFFBC5D884}"/>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4" name="Diamond 21">
                      <a:extLst>
                        <a:ext uri="{FF2B5EF4-FFF2-40B4-BE49-F238E27FC236}">
                          <a16:creationId xmlns:a16="http://schemas.microsoft.com/office/drawing/2014/main" id="{D9346DF3-5B76-862F-52B7-165DFA03723B}"/>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50" name="Diamond 749">
                  <a:extLst>
                    <a:ext uri="{FF2B5EF4-FFF2-40B4-BE49-F238E27FC236}">
                      <a16:creationId xmlns:a16="http://schemas.microsoft.com/office/drawing/2014/main" id="{187EA64F-86C7-A86F-97A2-82BE68DF2B95}"/>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3" name="Group 24">
                <a:extLst>
                  <a:ext uri="{FF2B5EF4-FFF2-40B4-BE49-F238E27FC236}">
                    <a16:creationId xmlns:a16="http://schemas.microsoft.com/office/drawing/2014/main" id="{CB09B662-45FA-95CB-31DA-8791D5FCAFF3}"/>
                  </a:ext>
                </a:extLst>
              </p:cNvPr>
              <p:cNvGrpSpPr/>
              <p:nvPr/>
            </p:nvGrpSpPr>
            <p:grpSpPr>
              <a:xfrm>
                <a:off x="3911183" y="1831298"/>
                <a:ext cx="244840" cy="640830"/>
                <a:chOff x="5715000" y="1334125"/>
                <a:chExt cx="1404079" cy="4399613"/>
              </a:xfrm>
            </p:grpSpPr>
            <p:grpSp>
              <p:nvGrpSpPr>
                <p:cNvPr id="731" name="Group 11">
                  <a:extLst>
                    <a:ext uri="{FF2B5EF4-FFF2-40B4-BE49-F238E27FC236}">
                      <a16:creationId xmlns:a16="http://schemas.microsoft.com/office/drawing/2014/main" id="{03FF0F28-2F6E-734D-DE6B-F780653ADCFB}"/>
                    </a:ext>
                  </a:extLst>
                </p:cNvPr>
                <p:cNvGrpSpPr/>
                <p:nvPr/>
              </p:nvGrpSpPr>
              <p:grpSpPr>
                <a:xfrm>
                  <a:off x="5715000" y="1447800"/>
                  <a:ext cx="1371600" cy="1765092"/>
                  <a:chOff x="5715000" y="1447800"/>
                  <a:chExt cx="1371600" cy="1765092"/>
                </a:xfrm>
              </p:grpSpPr>
              <p:sp>
                <p:nvSpPr>
                  <p:cNvPr id="743" name="Multiply 4">
                    <a:extLst>
                      <a:ext uri="{FF2B5EF4-FFF2-40B4-BE49-F238E27FC236}">
                        <a16:creationId xmlns:a16="http://schemas.microsoft.com/office/drawing/2014/main" id="{6B8EA564-A1D2-889D-8AB5-494506521CF5}"/>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4" name="Group 7">
                    <a:extLst>
                      <a:ext uri="{FF2B5EF4-FFF2-40B4-BE49-F238E27FC236}">
                        <a16:creationId xmlns:a16="http://schemas.microsoft.com/office/drawing/2014/main" id="{C97FED9A-26E7-F085-01F5-58730E301F69}"/>
                      </a:ext>
                    </a:extLst>
                  </p:cNvPr>
                  <p:cNvGrpSpPr/>
                  <p:nvPr/>
                </p:nvGrpSpPr>
                <p:grpSpPr>
                  <a:xfrm>
                    <a:off x="6172200" y="1981200"/>
                    <a:ext cx="458449" cy="1231692"/>
                    <a:chOff x="6172200" y="1981200"/>
                    <a:chExt cx="458449" cy="1231692"/>
                  </a:xfrm>
                </p:grpSpPr>
                <p:sp>
                  <p:nvSpPr>
                    <p:cNvPr id="745" name="Diamond 744">
                      <a:extLst>
                        <a:ext uri="{FF2B5EF4-FFF2-40B4-BE49-F238E27FC236}">
                          <a16:creationId xmlns:a16="http://schemas.microsoft.com/office/drawing/2014/main" id="{832D063C-875F-6035-134B-026B9C7DCD61}"/>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 name="Diamond 40">
                      <a:extLst>
                        <a:ext uri="{FF2B5EF4-FFF2-40B4-BE49-F238E27FC236}">
                          <a16:creationId xmlns:a16="http://schemas.microsoft.com/office/drawing/2014/main" id="{D908BE64-0DAE-01EB-945D-67D3BF637CCD}"/>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32" name="Group 12">
                  <a:extLst>
                    <a:ext uri="{FF2B5EF4-FFF2-40B4-BE49-F238E27FC236}">
                      <a16:creationId xmlns:a16="http://schemas.microsoft.com/office/drawing/2014/main" id="{30DBADA9-0277-C59F-607C-8E9A98E502A7}"/>
                    </a:ext>
                  </a:extLst>
                </p:cNvPr>
                <p:cNvGrpSpPr/>
                <p:nvPr/>
              </p:nvGrpSpPr>
              <p:grpSpPr>
                <a:xfrm>
                  <a:off x="5732489" y="2714469"/>
                  <a:ext cx="1371600" cy="1765092"/>
                  <a:chOff x="5715000" y="1447800"/>
                  <a:chExt cx="1371600" cy="1765092"/>
                </a:xfrm>
              </p:grpSpPr>
              <p:sp>
                <p:nvSpPr>
                  <p:cNvPr id="739" name="Multiply 33">
                    <a:extLst>
                      <a:ext uri="{FF2B5EF4-FFF2-40B4-BE49-F238E27FC236}">
                        <a16:creationId xmlns:a16="http://schemas.microsoft.com/office/drawing/2014/main" id="{E2E98CE7-C7FE-C0ED-41C3-67F4A8B39A8A}"/>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0" name="Group 7">
                    <a:extLst>
                      <a:ext uri="{FF2B5EF4-FFF2-40B4-BE49-F238E27FC236}">
                        <a16:creationId xmlns:a16="http://schemas.microsoft.com/office/drawing/2014/main" id="{999E5BDB-4F3F-CE70-7AC6-616C9B56A0C8}"/>
                      </a:ext>
                    </a:extLst>
                  </p:cNvPr>
                  <p:cNvGrpSpPr/>
                  <p:nvPr/>
                </p:nvGrpSpPr>
                <p:grpSpPr>
                  <a:xfrm>
                    <a:off x="6172200" y="1981200"/>
                    <a:ext cx="458449" cy="1231692"/>
                    <a:chOff x="6172200" y="1981200"/>
                    <a:chExt cx="458449" cy="1231692"/>
                  </a:xfrm>
                </p:grpSpPr>
                <p:sp>
                  <p:nvSpPr>
                    <p:cNvPr id="741" name="Diamond 740">
                      <a:extLst>
                        <a:ext uri="{FF2B5EF4-FFF2-40B4-BE49-F238E27FC236}">
                          <a16:creationId xmlns:a16="http://schemas.microsoft.com/office/drawing/2014/main" id="{C1C9FFC0-2496-2932-381A-3CF0EFB6BE7E}"/>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2" name="Diamond 741">
                      <a:extLst>
                        <a:ext uri="{FF2B5EF4-FFF2-40B4-BE49-F238E27FC236}">
                          <a16:creationId xmlns:a16="http://schemas.microsoft.com/office/drawing/2014/main" id="{0CD7E27A-8F66-BD8F-5167-7DA484652D19}"/>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33" name="Group 17">
                  <a:extLst>
                    <a:ext uri="{FF2B5EF4-FFF2-40B4-BE49-F238E27FC236}">
                      <a16:creationId xmlns:a16="http://schemas.microsoft.com/office/drawing/2014/main" id="{8F7FCA85-1D4C-15E8-00BD-5BEE6EA93721}"/>
                    </a:ext>
                  </a:extLst>
                </p:cNvPr>
                <p:cNvGrpSpPr/>
                <p:nvPr/>
              </p:nvGrpSpPr>
              <p:grpSpPr>
                <a:xfrm>
                  <a:off x="5747479" y="3968646"/>
                  <a:ext cx="1371600" cy="1765092"/>
                  <a:chOff x="5715000" y="1447800"/>
                  <a:chExt cx="1371600" cy="1765092"/>
                </a:xfrm>
              </p:grpSpPr>
              <p:sp>
                <p:nvSpPr>
                  <p:cNvPr id="735" name="Multiply 29">
                    <a:extLst>
                      <a:ext uri="{FF2B5EF4-FFF2-40B4-BE49-F238E27FC236}">
                        <a16:creationId xmlns:a16="http://schemas.microsoft.com/office/drawing/2014/main" id="{02A4568D-9321-169E-E55E-5B00ACDA879C}"/>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6" name="Group 30">
                    <a:extLst>
                      <a:ext uri="{FF2B5EF4-FFF2-40B4-BE49-F238E27FC236}">
                        <a16:creationId xmlns:a16="http://schemas.microsoft.com/office/drawing/2014/main" id="{835CAD50-4BEC-0434-A016-C512E30708B6}"/>
                      </a:ext>
                    </a:extLst>
                  </p:cNvPr>
                  <p:cNvGrpSpPr/>
                  <p:nvPr/>
                </p:nvGrpSpPr>
                <p:grpSpPr>
                  <a:xfrm>
                    <a:off x="6172200" y="1981200"/>
                    <a:ext cx="458449" cy="1231692"/>
                    <a:chOff x="6172200" y="1981200"/>
                    <a:chExt cx="458449" cy="1231692"/>
                  </a:xfrm>
                </p:grpSpPr>
                <p:sp>
                  <p:nvSpPr>
                    <p:cNvPr id="737" name="Diamond 736">
                      <a:extLst>
                        <a:ext uri="{FF2B5EF4-FFF2-40B4-BE49-F238E27FC236}">
                          <a16:creationId xmlns:a16="http://schemas.microsoft.com/office/drawing/2014/main" id="{52FD4836-A758-66C6-9A50-92AAF799019B}"/>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8" name="Diamond 737">
                      <a:extLst>
                        <a:ext uri="{FF2B5EF4-FFF2-40B4-BE49-F238E27FC236}">
                          <a16:creationId xmlns:a16="http://schemas.microsoft.com/office/drawing/2014/main" id="{943B297B-AE67-664A-D456-0B0EC09AA801}"/>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34" name="Diamond 733">
                  <a:extLst>
                    <a:ext uri="{FF2B5EF4-FFF2-40B4-BE49-F238E27FC236}">
                      <a16:creationId xmlns:a16="http://schemas.microsoft.com/office/drawing/2014/main" id="{E72AD32E-71B5-9A1D-95E4-D9C11307BB94}"/>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4" name="Group 41">
                <a:extLst>
                  <a:ext uri="{FF2B5EF4-FFF2-40B4-BE49-F238E27FC236}">
                    <a16:creationId xmlns:a16="http://schemas.microsoft.com/office/drawing/2014/main" id="{123E9C20-8F3A-4ADC-2041-4D04D8613390}"/>
                  </a:ext>
                </a:extLst>
              </p:cNvPr>
              <p:cNvGrpSpPr/>
              <p:nvPr/>
            </p:nvGrpSpPr>
            <p:grpSpPr>
              <a:xfrm>
                <a:off x="3613878" y="2118609"/>
                <a:ext cx="244840" cy="640830"/>
                <a:chOff x="5715000" y="1334125"/>
                <a:chExt cx="1404079" cy="4399613"/>
              </a:xfrm>
            </p:grpSpPr>
            <p:grpSp>
              <p:nvGrpSpPr>
                <p:cNvPr id="715" name="Group 11">
                  <a:extLst>
                    <a:ext uri="{FF2B5EF4-FFF2-40B4-BE49-F238E27FC236}">
                      <a16:creationId xmlns:a16="http://schemas.microsoft.com/office/drawing/2014/main" id="{DF0D82C3-6421-24F7-1503-AC6E522AFF03}"/>
                    </a:ext>
                  </a:extLst>
                </p:cNvPr>
                <p:cNvGrpSpPr/>
                <p:nvPr/>
              </p:nvGrpSpPr>
              <p:grpSpPr>
                <a:xfrm>
                  <a:off x="5715000" y="1447800"/>
                  <a:ext cx="1371600" cy="1765092"/>
                  <a:chOff x="5715000" y="1447800"/>
                  <a:chExt cx="1371600" cy="1765092"/>
                </a:xfrm>
              </p:grpSpPr>
              <p:sp>
                <p:nvSpPr>
                  <p:cNvPr id="727" name="Multiply 4">
                    <a:extLst>
                      <a:ext uri="{FF2B5EF4-FFF2-40B4-BE49-F238E27FC236}">
                        <a16:creationId xmlns:a16="http://schemas.microsoft.com/office/drawing/2014/main" id="{CF4BB153-F8D9-0829-D78F-BC88ED87B56E}"/>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8" name="Group 7">
                    <a:extLst>
                      <a:ext uri="{FF2B5EF4-FFF2-40B4-BE49-F238E27FC236}">
                        <a16:creationId xmlns:a16="http://schemas.microsoft.com/office/drawing/2014/main" id="{55250BD1-87CF-348B-E123-5A1021088F44}"/>
                      </a:ext>
                    </a:extLst>
                  </p:cNvPr>
                  <p:cNvGrpSpPr/>
                  <p:nvPr/>
                </p:nvGrpSpPr>
                <p:grpSpPr>
                  <a:xfrm>
                    <a:off x="6172200" y="1981200"/>
                    <a:ext cx="458449" cy="1231692"/>
                    <a:chOff x="6172200" y="1981200"/>
                    <a:chExt cx="458449" cy="1231692"/>
                  </a:xfrm>
                </p:grpSpPr>
                <p:sp>
                  <p:nvSpPr>
                    <p:cNvPr id="729" name="Diamond 56">
                      <a:extLst>
                        <a:ext uri="{FF2B5EF4-FFF2-40B4-BE49-F238E27FC236}">
                          <a16:creationId xmlns:a16="http://schemas.microsoft.com/office/drawing/2014/main" id="{D680690F-BEB9-C8FD-5853-9EFF1770C3CC}"/>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0" name="Diamond 57">
                      <a:extLst>
                        <a:ext uri="{FF2B5EF4-FFF2-40B4-BE49-F238E27FC236}">
                          <a16:creationId xmlns:a16="http://schemas.microsoft.com/office/drawing/2014/main" id="{CFC9B3DC-1356-6AC9-B399-F98BD47A54C9}"/>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16" name="Group 12">
                  <a:extLst>
                    <a:ext uri="{FF2B5EF4-FFF2-40B4-BE49-F238E27FC236}">
                      <a16:creationId xmlns:a16="http://schemas.microsoft.com/office/drawing/2014/main" id="{71C95CB1-4DE7-8A9F-605B-E545CFA8D766}"/>
                    </a:ext>
                  </a:extLst>
                </p:cNvPr>
                <p:cNvGrpSpPr/>
                <p:nvPr/>
              </p:nvGrpSpPr>
              <p:grpSpPr>
                <a:xfrm>
                  <a:off x="5732489" y="2714469"/>
                  <a:ext cx="1371600" cy="1765092"/>
                  <a:chOff x="5715000" y="1447800"/>
                  <a:chExt cx="1371600" cy="1765092"/>
                </a:xfrm>
              </p:grpSpPr>
              <p:sp>
                <p:nvSpPr>
                  <p:cNvPr id="723" name="Multiply 132">
                    <a:extLst>
                      <a:ext uri="{FF2B5EF4-FFF2-40B4-BE49-F238E27FC236}">
                        <a16:creationId xmlns:a16="http://schemas.microsoft.com/office/drawing/2014/main" id="{FC859FF6-9591-5F9C-F656-362F72829A0F}"/>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4" name="Group 7">
                    <a:extLst>
                      <a:ext uri="{FF2B5EF4-FFF2-40B4-BE49-F238E27FC236}">
                        <a16:creationId xmlns:a16="http://schemas.microsoft.com/office/drawing/2014/main" id="{29CE43B9-1875-39E0-0A74-24C77DEA14E4}"/>
                      </a:ext>
                    </a:extLst>
                  </p:cNvPr>
                  <p:cNvGrpSpPr/>
                  <p:nvPr/>
                </p:nvGrpSpPr>
                <p:grpSpPr>
                  <a:xfrm>
                    <a:off x="6172200" y="1981200"/>
                    <a:ext cx="458449" cy="1231692"/>
                    <a:chOff x="6172200" y="1981200"/>
                    <a:chExt cx="458449" cy="1231692"/>
                  </a:xfrm>
                </p:grpSpPr>
                <p:sp>
                  <p:nvSpPr>
                    <p:cNvPr id="725" name="Diamond 724">
                      <a:extLst>
                        <a:ext uri="{FF2B5EF4-FFF2-40B4-BE49-F238E27FC236}">
                          <a16:creationId xmlns:a16="http://schemas.microsoft.com/office/drawing/2014/main" id="{80DF0B33-C790-5A06-B2BB-08BD10DF9AC0}"/>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6" name="Diamond 53">
                      <a:extLst>
                        <a:ext uri="{FF2B5EF4-FFF2-40B4-BE49-F238E27FC236}">
                          <a16:creationId xmlns:a16="http://schemas.microsoft.com/office/drawing/2014/main" id="{8415FFA8-702F-3438-2744-2BEB715B7F95}"/>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17" name="Group 17">
                  <a:extLst>
                    <a:ext uri="{FF2B5EF4-FFF2-40B4-BE49-F238E27FC236}">
                      <a16:creationId xmlns:a16="http://schemas.microsoft.com/office/drawing/2014/main" id="{56980A3B-975D-B1A2-2696-9BDA977B4A6C}"/>
                    </a:ext>
                  </a:extLst>
                </p:cNvPr>
                <p:cNvGrpSpPr/>
                <p:nvPr/>
              </p:nvGrpSpPr>
              <p:grpSpPr>
                <a:xfrm>
                  <a:off x="5747479" y="3968646"/>
                  <a:ext cx="1371600" cy="1765092"/>
                  <a:chOff x="5715000" y="1447800"/>
                  <a:chExt cx="1371600" cy="1765092"/>
                </a:xfrm>
              </p:grpSpPr>
              <p:sp>
                <p:nvSpPr>
                  <p:cNvPr id="719" name="Multiply 128">
                    <a:extLst>
                      <a:ext uri="{FF2B5EF4-FFF2-40B4-BE49-F238E27FC236}">
                        <a16:creationId xmlns:a16="http://schemas.microsoft.com/office/drawing/2014/main" id="{D362CBBB-F7BB-097F-9C9C-942FD3A9901A}"/>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0" name="Group 30">
                    <a:extLst>
                      <a:ext uri="{FF2B5EF4-FFF2-40B4-BE49-F238E27FC236}">
                        <a16:creationId xmlns:a16="http://schemas.microsoft.com/office/drawing/2014/main" id="{D51D45D4-103C-5A4B-6E8E-47D7D2FE749D}"/>
                      </a:ext>
                    </a:extLst>
                  </p:cNvPr>
                  <p:cNvGrpSpPr/>
                  <p:nvPr/>
                </p:nvGrpSpPr>
                <p:grpSpPr>
                  <a:xfrm>
                    <a:off x="6172200" y="1981200"/>
                    <a:ext cx="458449" cy="1231692"/>
                    <a:chOff x="6172200" y="1981200"/>
                    <a:chExt cx="458449" cy="1231692"/>
                  </a:xfrm>
                </p:grpSpPr>
                <p:sp>
                  <p:nvSpPr>
                    <p:cNvPr id="721" name="Diamond 720">
                      <a:extLst>
                        <a:ext uri="{FF2B5EF4-FFF2-40B4-BE49-F238E27FC236}">
                          <a16:creationId xmlns:a16="http://schemas.microsoft.com/office/drawing/2014/main" id="{67DD8205-89C5-FE2A-1A5D-37084B8F9F3A}"/>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 name="Diamond 49">
                      <a:extLst>
                        <a:ext uri="{FF2B5EF4-FFF2-40B4-BE49-F238E27FC236}">
                          <a16:creationId xmlns:a16="http://schemas.microsoft.com/office/drawing/2014/main" id="{28AA8F6D-C237-2B07-F997-935E6BC396E6}"/>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18" name="Diamond 45">
                  <a:extLst>
                    <a:ext uri="{FF2B5EF4-FFF2-40B4-BE49-F238E27FC236}">
                      <a16:creationId xmlns:a16="http://schemas.microsoft.com/office/drawing/2014/main" id="{8081D36A-530D-8BB1-3EB1-4AD1560A61E0}"/>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5" name="Group 58">
                <a:extLst>
                  <a:ext uri="{FF2B5EF4-FFF2-40B4-BE49-F238E27FC236}">
                    <a16:creationId xmlns:a16="http://schemas.microsoft.com/office/drawing/2014/main" id="{47F240D2-C405-9220-3305-5C0B6FCCEA9E}"/>
                  </a:ext>
                </a:extLst>
              </p:cNvPr>
              <p:cNvGrpSpPr/>
              <p:nvPr/>
            </p:nvGrpSpPr>
            <p:grpSpPr>
              <a:xfrm>
                <a:off x="3793760" y="2118609"/>
                <a:ext cx="244840" cy="640830"/>
                <a:chOff x="5715000" y="1334125"/>
                <a:chExt cx="1404079" cy="4399613"/>
              </a:xfrm>
            </p:grpSpPr>
            <p:grpSp>
              <p:nvGrpSpPr>
                <p:cNvPr id="699" name="Group 11">
                  <a:extLst>
                    <a:ext uri="{FF2B5EF4-FFF2-40B4-BE49-F238E27FC236}">
                      <a16:creationId xmlns:a16="http://schemas.microsoft.com/office/drawing/2014/main" id="{61A3D46B-8CCB-3A56-A895-EDC991A2E47A}"/>
                    </a:ext>
                  </a:extLst>
                </p:cNvPr>
                <p:cNvGrpSpPr/>
                <p:nvPr/>
              </p:nvGrpSpPr>
              <p:grpSpPr>
                <a:xfrm>
                  <a:off x="5715000" y="1447800"/>
                  <a:ext cx="1371600" cy="1765092"/>
                  <a:chOff x="5715000" y="1447800"/>
                  <a:chExt cx="1371600" cy="1765092"/>
                </a:xfrm>
              </p:grpSpPr>
              <p:sp>
                <p:nvSpPr>
                  <p:cNvPr id="711" name="Multiply 4">
                    <a:extLst>
                      <a:ext uri="{FF2B5EF4-FFF2-40B4-BE49-F238E27FC236}">
                        <a16:creationId xmlns:a16="http://schemas.microsoft.com/office/drawing/2014/main" id="{D773EF31-378C-C57B-A212-AC7746AE3F27}"/>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2" name="Group 7">
                    <a:extLst>
                      <a:ext uri="{FF2B5EF4-FFF2-40B4-BE49-F238E27FC236}">
                        <a16:creationId xmlns:a16="http://schemas.microsoft.com/office/drawing/2014/main" id="{10286AC4-F386-97CC-EFAB-3D5E8F72B0C2}"/>
                      </a:ext>
                    </a:extLst>
                  </p:cNvPr>
                  <p:cNvGrpSpPr/>
                  <p:nvPr/>
                </p:nvGrpSpPr>
                <p:grpSpPr>
                  <a:xfrm>
                    <a:off x="6172200" y="1981200"/>
                    <a:ext cx="458449" cy="1231692"/>
                    <a:chOff x="6172200" y="1981200"/>
                    <a:chExt cx="458449" cy="1231692"/>
                  </a:xfrm>
                </p:grpSpPr>
                <p:sp>
                  <p:nvSpPr>
                    <p:cNvPr id="713" name="Diamond 712">
                      <a:extLst>
                        <a:ext uri="{FF2B5EF4-FFF2-40B4-BE49-F238E27FC236}">
                          <a16:creationId xmlns:a16="http://schemas.microsoft.com/office/drawing/2014/main" id="{B1542040-E3D0-6934-9FD5-B26D81362638}"/>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4" name="Diamond 713">
                      <a:extLst>
                        <a:ext uri="{FF2B5EF4-FFF2-40B4-BE49-F238E27FC236}">
                          <a16:creationId xmlns:a16="http://schemas.microsoft.com/office/drawing/2014/main" id="{32354E87-4D93-4C02-D3BB-253D0E743F71}"/>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00" name="Group 12">
                  <a:extLst>
                    <a:ext uri="{FF2B5EF4-FFF2-40B4-BE49-F238E27FC236}">
                      <a16:creationId xmlns:a16="http://schemas.microsoft.com/office/drawing/2014/main" id="{6984778F-5949-90DD-D1D4-0B6DAA53B3B9}"/>
                    </a:ext>
                  </a:extLst>
                </p:cNvPr>
                <p:cNvGrpSpPr/>
                <p:nvPr/>
              </p:nvGrpSpPr>
              <p:grpSpPr>
                <a:xfrm>
                  <a:off x="5732489" y="2714469"/>
                  <a:ext cx="1371600" cy="1765092"/>
                  <a:chOff x="5715000" y="1447800"/>
                  <a:chExt cx="1371600" cy="1765092"/>
                </a:xfrm>
              </p:grpSpPr>
              <p:sp>
                <p:nvSpPr>
                  <p:cNvPr id="707" name="Multiply 116">
                    <a:extLst>
                      <a:ext uri="{FF2B5EF4-FFF2-40B4-BE49-F238E27FC236}">
                        <a16:creationId xmlns:a16="http://schemas.microsoft.com/office/drawing/2014/main" id="{83D3718F-9233-AEE5-3080-84979A5B9580}"/>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8" name="Group 7">
                    <a:extLst>
                      <a:ext uri="{FF2B5EF4-FFF2-40B4-BE49-F238E27FC236}">
                        <a16:creationId xmlns:a16="http://schemas.microsoft.com/office/drawing/2014/main" id="{B71CAFBD-1DDC-ED72-33E9-7A88408A33E0}"/>
                      </a:ext>
                    </a:extLst>
                  </p:cNvPr>
                  <p:cNvGrpSpPr/>
                  <p:nvPr/>
                </p:nvGrpSpPr>
                <p:grpSpPr>
                  <a:xfrm>
                    <a:off x="6172200" y="1981200"/>
                    <a:ext cx="458449" cy="1231692"/>
                    <a:chOff x="6172200" y="1981200"/>
                    <a:chExt cx="458449" cy="1231692"/>
                  </a:xfrm>
                </p:grpSpPr>
                <p:sp>
                  <p:nvSpPr>
                    <p:cNvPr id="709" name="Diamond 708">
                      <a:extLst>
                        <a:ext uri="{FF2B5EF4-FFF2-40B4-BE49-F238E27FC236}">
                          <a16:creationId xmlns:a16="http://schemas.microsoft.com/office/drawing/2014/main" id="{39025DD5-8013-8A0E-D23B-744CF987E206}"/>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 name="Diamond 709">
                      <a:extLst>
                        <a:ext uri="{FF2B5EF4-FFF2-40B4-BE49-F238E27FC236}">
                          <a16:creationId xmlns:a16="http://schemas.microsoft.com/office/drawing/2014/main" id="{5B692DE0-EB74-CB4D-205E-7A8A4AEE89C1}"/>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01" name="Group 17">
                  <a:extLst>
                    <a:ext uri="{FF2B5EF4-FFF2-40B4-BE49-F238E27FC236}">
                      <a16:creationId xmlns:a16="http://schemas.microsoft.com/office/drawing/2014/main" id="{C203E100-867E-3890-289D-973A396465D0}"/>
                    </a:ext>
                  </a:extLst>
                </p:cNvPr>
                <p:cNvGrpSpPr/>
                <p:nvPr/>
              </p:nvGrpSpPr>
              <p:grpSpPr>
                <a:xfrm>
                  <a:off x="5747479" y="3968646"/>
                  <a:ext cx="1371600" cy="1765092"/>
                  <a:chOff x="5715000" y="1447800"/>
                  <a:chExt cx="1371600" cy="1765092"/>
                </a:xfrm>
              </p:grpSpPr>
              <p:sp>
                <p:nvSpPr>
                  <p:cNvPr id="703" name="Multiply 112">
                    <a:extLst>
                      <a:ext uri="{FF2B5EF4-FFF2-40B4-BE49-F238E27FC236}">
                        <a16:creationId xmlns:a16="http://schemas.microsoft.com/office/drawing/2014/main" id="{F9CA8E6A-FC78-9972-6E2B-22E4C2D5F5C7}"/>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4" name="Group 30">
                    <a:extLst>
                      <a:ext uri="{FF2B5EF4-FFF2-40B4-BE49-F238E27FC236}">
                        <a16:creationId xmlns:a16="http://schemas.microsoft.com/office/drawing/2014/main" id="{740ACA2E-E5F7-1165-1D43-741F6E1E4986}"/>
                      </a:ext>
                    </a:extLst>
                  </p:cNvPr>
                  <p:cNvGrpSpPr/>
                  <p:nvPr/>
                </p:nvGrpSpPr>
                <p:grpSpPr>
                  <a:xfrm>
                    <a:off x="6172200" y="1981200"/>
                    <a:ext cx="458449" cy="1231692"/>
                    <a:chOff x="6172200" y="1981200"/>
                    <a:chExt cx="458449" cy="1231692"/>
                  </a:xfrm>
                </p:grpSpPr>
                <p:sp>
                  <p:nvSpPr>
                    <p:cNvPr id="705" name="Diamond 704">
                      <a:extLst>
                        <a:ext uri="{FF2B5EF4-FFF2-40B4-BE49-F238E27FC236}">
                          <a16:creationId xmlns:a16="http://schemas.microsoft.com/office/drawing/2014/main" id="{4D8B684B-D8DB-B245-AD6E-658641E09CF5}"/>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 name="Diamond 705">
                      <a:extLst>
                        <a:ext uri="{FF2B5EF4-FFF2-40B4-BE49-F238E27FC236}">
                          <a16:creationId xmlns:a16="http://schemas.microsoft.com/office/drawing/2014/main" id="{4F1A452B-67DD-5C8A-E440-C0783487CE88}"/>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02" name="Diamond 701">
                  <a:extLst>
                    <a:ext uri="{FF2B5EF4-FFF2-40B4-BE49-F238E27FC236}">
                      <a16:creationId xmlns:a16="http://schemas.microsoft.com/office/drawing/2014/main" id="{A4F2CB58-888F-CCC0-A099-A3FA31B2DFB1}"/>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6" name="Oval 675">
                <a:extLst>
                  <a:ext uri="{FF2B5EF4-FFF2-40B4-BE49-F238E27FC236}">
                    <a16:creationId xmlns:a16="http://schemas.microsoft.com/office/drawing/2014/main" id="{564364BF-0B84-F725-6413-AC98EF4A0E64}"/>
                  </a:ext>
                </a:extLst>
              </p:cNvPr>
              <p:cNvSpPr/>
              <p:nvPr/>
            </p:nvSpPr>
            <p:spPr>
              <a:xfrm>
                <a:off x="3352800" y="609600"/>
                <a:ext cx="990600" cy="1371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Cloud 676">
                <a:extLst>
                  <a:ext uri="{FF2B5EF4-FFF2-40B4-BE49-F238E27FC236}">
                    <a16:creationId xmlns:a16="http://schemas.microsoft.com/office/drawing/2014/main" id="{073918D6-6E74-5981-E883-E5A3F1C908FA}"/>
                  </a:ext>
                </a:extLst>
              </p:cNvPr>
              <p:cNvSpPr/>
              <p:nvPr/>
            </p:nvSpPr>
            <p:spPr>
              <a:xfrm rot="10542275">
                <a:off x="3222029" y="421811"/>
                <a:ext cx="1112997" cy="619302"/>
              </a:xfrm>
              <a:prstGeom prst="clou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 name="Cloud 677">
                <a:extLst>
                  <a:ext uri="{FF2B5EF4-FFF2-40B4-BE49-F238E27FC236}">
                    <a16:creationId xmlns:a16="http://schemas.microsoft.com/office/drawing/2014/main" id="{50DA1BB8-29B4-4EE0-B557-D80983B6F0D6}"/>
                  </a:ext>
                </a:extLst>
              </p:cNvPr>
              <p:cNvSpPr/>
              <p:nvPr/>
            </p:nvSpPr>
            <p:spPr>
              <a:xfrm rot="10542275">
                <a:off x="3366180" y="1461218"/>
                <a:ext cx="976403" cy="597730"/>
              </a:xfrm>
              <a:prstGeom prst="clou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 name="Oval 678">
                <a:extLst>
                  <a:ext uri="{FF2B5EF4-FFF2-40B4-BE49-F238E27FC236}">
                    <a16:creationId xmlns:a16="http://schemas.microsoft.com/office/drawing/2014/main" id="{B357CC23-55D8-62EF-1638-D1A1022917C8}"/>
                  </a:ext>
                </a:extLst>
              </p:cNvPr>
              <p:cNvSpPr/>
              <p:nvPr/>
            </p:nvSpPr>
            <p:spPr>
              <a:xfrm>
                <a:off x="3640111" y="1541489"/>
                <a:ext cx="362263" cy="21236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0" name="Group 196">
                <a:extLst>
                  <a:ext uri="{FF2B5EF4-FFF2-40B4-BE49-F238E27FC236}">
                    <a16:creationId xmlns:a16="http://schemas.microsoft.com/office/drawing/2014/main" id="{5528A2B5-41A6-255A-90AC-4D70854E2EA4}"/>
                  </a:ext>
                </a:extLst>
              </p:cNvPr>
              <p:cNvGrpSpPr/>
              <p:nvPr/>
            </p:nvGrpSpPr>
            <p:grpSpPr>
              <a:xfrm>
                <a:off x="3200400" y="762000"/>
                <a:ext cx="1219200" cy="304800"/>
                <a:chOff x="6400800" y="1371600"/>
                <a:chExt cx="1219200" cy="527455"/>
              </a:xfrm>
            </p:grpSpPr>
            <p:sp>
              <p:nvSpPr>
                <p:cNvPr id="681" name="Trapezoid 680">
                  <a:extLst>
                    <a:ext uri="{FF2B5EF4-FFF2-40B4-BE49-F238E27FC236}">
                      <a16:creationId xmlns:a16="http://schemas.microsoft.com/office/drawing/2014/main" id="{4423E034-04F7-0CC5-560C-982871185314}"/>
                    </a:ext>
                  </a:extLst>
                </p:cNvPr>
                <p:cNvSpPr/>
                <p:nvPr/>
              </p:nvSpPr>
              <p:spPr>
                <a:xfrm>
                  <a:off x="6400800" y="1371600"/>
                  <a:ext cx="1219200" cy="502169"/>
                </a:xfrm>
                <a:prstGeom prst="trapezoid">
                  <a:avLst>
                    <a:gd name="adj" fmla="val 0"/>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2" name="Group 93">
                  <a:extLst>
                    <a:ext uri="{FF2B5EF4-FFF2-40B4-BE49-F238E27FC236}">
                      <a16:creationId xmlns:a16="http://schemas.microsoft.com/office/drawing/2014/main" id="{F1ADA5A2-2B16-3892-B78E-935FC758165D}"/>
                    </a:ext>
                  </a:extLst>
                </p:cNvPr>
                <p:cNvGrpSpPr/>
                <p:nvPr/>
              </p:nvGrpSpPr>
              <p:grpSpPr>
                <a:xfrm rot="16200000">
                  <a:off x="6756576" y="1174531"/>
                  <a:ext cx="467193" cy="981856"/>
                  <a:chOff x="5715000" y="1334125"/>
                  <a:chExt cx="1404079" cy="4399613"/>
                </a:xfrm>
              </p:grpSpPr>
              <p:grpSp>
                <p:nvGrpSpPr>
                  <p:cNvPr id="683" name="Group 11">
                    <a:extLst>
                      <a:ext uri="{FF2B5EF4-FFF2-40B4-BE49-F238E27FC236}">
                        <a16:creationId xmlns:a16="http://schemas.microsoft.com/office/drawing/2014/main" id="{39907C50-B17C-B9C3-E248-FB9D25443858}"/>
                      </a:ext>
                    </a:extLst>
                  </p:cNvPr>
                  <p:cNvGrpSpPr/>
                  <p:nvPr/>
                </p:nvGrpSpPr>
                <p:grpSpPr>
                  <a:xfrm>
                    <a:off x="5715000" y="1447800"/>
                    <a:ext cx="1371600" cy="1765092"/>
                    <a:chOff x="5715000" y="1447800"/>
                    <a:chExt cx="1371600" cy="1765092"/>
                  </a:xfrm>
                </p:grpSpPr>
                <p:sp>
                  <p:nvSpPr>
                    <p:cNvPr id="695" name="Multiply 4">
                      <a:extLst>
                        <a:ext uri="{FF2B5EF4-FFF2-40B4-BE49-F238E27FC236}">
                          <a16:creationId xmlns:a16="http://schemas.microsoft.com/office/drawing/2014/main" id="{206ACEE1-D1F0-AD2F-D1CE-661E64B79060}"/>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6" name="Group 7">
                      <a:extLst>
                        <a:ext uri="{FF2B5EF4-FFF2-40B4-BE49-F238E27FC236}">
                          <a16:creationId xmlns:a16="http://schemas.microsoft.com/office/drawing/2014/main" id="{A632C728-E739-A2DE-BDB0-FEF4C080EF99}"/>
                        </a:ext>
                      </a:extLst>
                    </p:cNvPr>
                    <p:cNvGrpSpPr/>
                    <p:nvPr/>
                  </p:nvGrpSpPr>
                  <p:grpSpPr>
                    <a:xfrm>
                      <a:off x="6172200" y="1981200"/>
                      <a:ext cx="458449" cy="1231692"/>
                      <a:chOff x="6172200" y="1981200"/>
                      <a:chExt cx="458449" cy="1231692"/>
                    </a:xfrm>
                  </p:grpSpPr>
                  <p:sp>
                    <p:nvSpPr>
                      <p:cNvPr id="697" name="Diamond 696">
                        <a:extLst>
                          <a:ext uri="{FF2B5EF4-FFF2-40B4-BE49-F238E27FC236}">
                            <a16:creationId xmlns:a16="http://schemas.microsoft.com/office/drawing/2014/main" id="{D7245656-D310-4476-FD24-0E9ED1868E1E}"/>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Diamond 697">
                        <a:extLst>
                          <a:ext uri="{FF2B5EF4-FFF2-40B4-BE49-F238E27FC236}">
                            <a16:creationId xmlns:a16="http://schemas.microsoft.com/office/drawing/2014/main" id="{D47E27B3-E49B-D2B3-93D4-8EFC5A0E34BF}"/>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84" name="Group 12">
                    <a:extLst>
                      <a:ext uri="{FF2B5EF4-FFF2-40B4-BE49-F238E27FC236}">
                        <a16:creationId xmlns:a16="http://schemas.microsoft.com/office/drawing/2014/main" id="{478DA324-A1B5-1596-4766-D5F02A05BD76}"/>
                      </a:ext>
                    </a:extLst>
                  </p:cNvPr>
                  <p:cNvGrpSpPr/>
                  <p:nvPr/>
                </p:nvGrpSpPr>
                <p:grpSpPr>
                  <a:xfrm>
                    <a:off x="5732489" y="2714469"/>
                    <a:ext cx="1371600" cy="1765092"/>
                    <a:chOff x="5715000" y="1447800"/>
                    <a:chExt cx="1371600" cy="1765092"/>
                  </a:xfrm>
                </p:grpSpPr>
                <p:sp>
                  <p:nvSpPr>
                    <p:cNvPr id="691" name="Multiply 100">
                      <a:extLst>
                        <a:ext uri="{FF2B5EF4-FFF2-40B4-BE49-F238E27FC236}">
                          <a16:creationId xmlns:a16="http://schemas.microsoft.com/office/drawing/2014/main" id="{CE27AB8B-B015-7FC2-F6F8-7E743E5C50E4}"/>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2" name="Group 7">
                      <a:extLst>
                        <a:ext uri="{FF2B5EF4-FFF2-40B4-BE49-F238E27FC236}">
                          <a16:creationId xmlns:a16="http://schemas.microsoft.com/office/drawing/2014/main" id="{FE597CD9-50DC-F903-54DD-64FD0523C24C}"/>
                        </a:ext>
                      </a:extLst>
                    </p:cNvPr>
                    <p:cNvGrpSpPr/>
                    <p:nvPr/>
                  </p:nvGrpSpPr>
                  <p:grpSpPr>
                    <a:xfrm>
                      <a:off x="6172200" y="1981200"/>
                      <a:ext cx="458449" cy="1231692"/>
                      <a:chOff x="6172200" y="1981200"/>
                      <a:chExt cx="458449" cy="1231692"/>
                    </a:xfrm>
                  </p:grpSpPr>
                  <p:sp>
                    <p:nvSpPr>
                      <p:cNvPr id="693" name="Diamond 692">
                        <a:extLst>
                          <a:ext uri="{FF2B5EF4-FFF2-40B4-BE49-F238E27FC236}">
                            <a16:creationId xmlns:a16="http://schemas.microsoft.com/office/drawing/2014/main" id="{CA2474BD-ED60-68C0-547E-6233B09BA329}"/>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4" name="Diamond 693">
                        <a:extLst>
                          <a:ext uri="{FF2B5EF4-FFF2-40B4-BE49-F238E27FC236}">
                            <a16:creationId xmlns:a16="http://schemas.microsoft.com/office/drawing/2014/main" id="{3B360276-3490-E5A6-61BF-8809E827EFB4}"/>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85" name="Group 17">
                    <a:extLst>
                      <a:ext uri="{FF2B5EF4-FFF2-40B4-BE49-F238E27FC236}">
                        <a16:creationId xmlns:a16="http://schemas.microsoft.com/office/drawing/2014/main" id="{F8307CA7-BAEB-A858-DC68-B6CB6AFD1CD1}"/>
                      </a:ext>
                    </a:extLst>
                  </p:cNvPr>
                  <p:cNvGrpSpPr/>
                  <p:nvPr/>
                </p:nvGrpSpPr>
                <p:grpSpPr>
                  <a:xfrm>
                    <a:off x="5747479" y="3968646"/>
                    <a:ext cx="1371600" cy="1765092"/>
                    <a:chOff x="5715000" y="1447800"/>
                    <a:chExt cx="1371600" cy="1765092"/>
                  </a:xfrm>
                </p:grpSpPr>
                <p:sp>
                  <p:nvSpPr>
                    <p:cNvPr id="687" name="Multiply 96">
                      <a:extLst>
                        <a:ext uri="{FF2B5EF4-FFF2-40B4-BE49-F238E27FC236}">
                          <a16:creationId xmlns:a16="http://schemas.microsoft.com/office/drawing/2014/main" id="{687CF44A-6A2B-BAE1-4B26-A7348D72FEC8}"/>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8" name="Group 30">
                      <a:extLst>
                        <a:ext uri="{FF2B5EF4-FFF2-40B4-BE49-F238E27FC236}">
                          <a16:creationId xmlns:a16="http://schemas.microsoft.com/office/drawing/2014/main" id="{4BDF7D33-D9F4-238C-4E8B-38E7B2B89EF1}"/>
                        </a:ext>
                      </a:extLst>
                    </p:cNvPr>
                    <p:cNvGrpSpPr/>
                    <p:nvPr/>
                  </p:nvGrpSpPr>
                  <p:grpSpPr>
                    <a:xfrm>
                      <a:off x="6172200" y="1981200"/>
                      <a:ext cx="458449" cy="1231692"/>
                      <a:chOff x="6172200" y="1981200"/>
                      <a:chExt cx="458449" cy="1231692"/>
                    </a:xfrm>
                  </p:grpSpPr>
                  <p:sp>
                    <p:nvSpPr>
                      <p:cNvPr id="689" name="Diamond 688">
                        <a:extLst>
                          <a:ext uri="{FF2B5EF4-FFF2-40B4-BE49-F238E27FC236}">
                            <a16:creationId xmlns:a16="http://schemas.microsoft.com/office/drawing/2014/main" id="{AB6A8995-E02A-33C5-24D6-069280E445B0}"/>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0" name="Diamond 689">
                        <a:extLst>
                          <a:ext uri="{FF2B5EF4-FFF2-40B4-BE49-F238E27FC236}">
                            <a16:creationId xmlns:a16="http://schemas.microsoft.com/office/drawing/2014/main" id="{493266A2-8FC5-1E49-69BC-1D59933B1099}"/>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86" name="Diamond 685">
                    <a:extLst>
                      <a:ext uri="{FF2B5EF4-FFF2-40B4-BE49-F238E27FC236}">
                        <a16:creationId xmlns:a16="http://schemas.microsoft.com/office/drawing/2014/main" id="{542F672F-028C-E67A-98FD-48ED159AB98D}"/>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 name="Group 3">
              <a:extLst>
                <a:ext uri="{FF2B5EF4-FFF2-40B4-BE49-F238E27FC236}">
                  <a16:creationId xmlns:a16="http://schemas.microsoft.com/office/drawing/2014/main" id="{DA9FF60D-5D37-CB84-FB4C-DE45507093B0}"/>
                </a:ext>
              </a:extLst>
            </p:cNvPr>
            <p:cNvGrpSpPr/>
            <p:nvPr/>
          </p:nvGrpSpPr>
          <p:grpSpPr>
            <a:xfrm>
              <a:off x="440350" y="2667148"/>
              <a:ext cx="1472712" cy="3175421"/>
              <a:chOff x="782551" y="3012540"/>
              <a:chExt cx="1340486" cy="2890320"/>
            </a:xfrm>
          </p:grpSpPr>
          <p:grpSp>
            <p:nvGrpSpPr>
              <p:cNvPr id="5" name="Group 94">
                <a:extLst>
                  <a:ext uri="{FF2B5EF4-FFF2-40B4-BE49-F238E27FC236}">
                    <a16:creationId xmlns:a16="http://schemas.microsoft.com/office/drawing/2014/main" id="{79FC86A8-A97F-2B67-9F8F-7C99EB2D30CA}"/>
                  </a:ext>
                </a:extLst>
              </p:cNvPr>
              <p:cNvGrpSpPr/>
              <p:nvPr/>
            </p:nvGrpSpPr>
            <p:grpSpPr>
              <a:xfrm>
                <a:off x="782551" y="3012540"/>
                <a:ext cx="1340486" cy="2890320"/>
                <a:chOff x="4405860" y="139189"/>
                <a:chExt cx="2861871" cy="6475262"/>
              </a:xfrm>
            </p:grpSpPr>
            <p:grpSp>
              <p:nvGrpSpPr>
                <p:cNvPr id="24" name="Group 86">
                  <a:extLst>
                    <a:ext uri="{FF2B5EF4-FFF2-40B4-BE49-F238E27FC236}">
                      <a16:creationId xmlns:a16="http://schemas.microsoft.com/office/drawing/2014/main" id="{05FE8D8A-6F68-FC44-AA65-13D2FB37D22A}"/>
                    </a:ext>
                  </a:extLst>
                </p:cNvPr>
                <p:cNvGrpSpPr/>
                <p:nvPr/>
              </p:nvGrpSpPr>
              <p:grpSpPr>
                <a:xfrm rot="2107423">
                  <a:off x="4802579" y="139189"/>
                  <a:ext cx="743864" cy="1806453"/>
                  <a:chOff x="7696200" y="914400"/>
                  <a:chExt cx="685800" cy="2438400"/>
                </a:xfrm>
              </p:grpSpPr>
              <p:sp>
                <p:nvSpPr>
                  <p:cNvPr id="657" name="Moon 656">
                    <a:extLst>
                      <a:ext uri="{FF2B5EF4-FFF2-40B4-BE49-F238E27FC236}">
                        <a16:creationId xmlns:a16="http://schemas.microsoft.com/office/drawing/2014/main" id="{306EA05B-3AEF-349B-DD71-999BB58263B7}"/>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Moon 657">
                    <a:extLst>
                      <a:ext uri="{FF2B5EF4-FFF2-40B4-BE49-F238E27FC236}">
                        <a16:creationId xmlns:a16="http://schemas.microsoft.com/office/drawing/2014/main" id="{5955E3F9-4B24-16D1-2970-5CC3693E169A}"/>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9" name="Moon 658">
                    <a:extLst>
                      <a:ext uri="{FF2B5EF4-FFF2-40B4-BE49-F238E27FC236}">
                        <a16:creationId xmlns:a16="http://schemas.microsoft.com/office/drawing/2014/main" id="{93A07E17-DBD5-A430-1A76-10AB316C949E}"/>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Oval 659">
                    <a:extLst>
                      <a:ext uri="{FF2B5EF4-FFF2-40B4-BE49-F238E27FC236}">
                        <a16:creationId xmlns:a16="http://schemas.microsoft.com/office/drawing/2014/main" id="{1C3F7E20-2DA0-B2B9-CA15-A050EE9EA026}"/>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87">
                  <a:extLst>
                    <a:ext uri="{FF2B5EF4-FFF2-40B4-BE49-F238E27FC236}">
                      <a16:creationId xmlns:a16="http://schemas.microsoft.com/office/drawing/2014/main" id="{166FA3FA-0EA5-3EAB-F47D-4644583737AB}"/>
                    </a:ext>
                  </a:extLst>
                </p:cNvPr>
                <p:cNvGrpSpPr/>
                <p:nvPr/>
              </p:nvGrpSpPr>
              <p:grpSpPr>
                <a:xfrm rot="19262140" flipH="1">
                  <a:off x="6126313" y="231425"/>
                  <a:ext cx="743864" cy="1645187"/>
                  <a:chOff x="7696200" y="914400"/>
                  <a:chExt cx="685800" cy="2438400"/>
                </a:xfrm>
              </p:grpSpPr>
              <p:sp>
                <p:nvSpPr>
                  <p:cNvPr id="284" name="Moon 283">
                    <a:extLst>
                      <a:ext uri="{FF2B5EF4-FFF2-40B4-BE49-F238E27FC236}">
                        <a16:creationId xmlns:a16="http://schemas.microsoft.com/office/drawing/2014/main" id="{A906A1DA-7BFC-ABF7-CE43-A111FC1DA989}"/>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Moon 284">
                    <a:extLst>
                      <a:ext uri="{FF2B5EF4-FFF2-40B4-BE49-F238E27FC236}">
                        <a16:creationId xmlns:a16="http://schemas.microsoft.com/office/drawing/2014/main" id="{9C08CB2C-26BE-7D87-231E-6C0E0F951ECC}"/>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Moon 285">
                    <a:extLst>
                      <a:ext uri="{FF2B5EF4-FFF2-40B4-BE49-F238E27FC236}">
                        <a16:creationId xmlns:a16="http://schemas.microsoft.com/office/drawing/2014/main" id="{5AE9160A-AAD0-21FE-DDBB-DAA122B8F5C6}"/>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a:extLst>
                      <a:ext uri="{FF2B5EF4-FFF2-40B4-BE49-F238E27FC236}">
                        <a16:creationId xmlns:a16="http://schemas.microsoft.com/office/drawing/2014/main" id="{1C2D28BE-22D4-B25F-FE4D-B29241B983F7}"/>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47">
                  <a:extLst>
                    <a:ext uri="{FF2B5EF4-FFF2-40B4-BE49-F238E27FC236}">
                      <a16:creationId xmlns:a16="http://schemas.microsoft.com/office/drawing/2014/main" id="{0D00B2A6-BDEB-E25F-06E3-F2589A76F8CD}"/>
                    </a:ext>
                  </a:extLst>
                </p:cNvPr>
                <p:cNvGrpSpPr/>
                <p:nvPr/>
              </p:nvGrpSpPr>
              <p:grpSpPr>
                <a:xfrm rot="562843">
                  <a:off x="5697438" y="5840305"/>
                  <a:ext cx="666047" cy="774146"/>
                  <a:chOff x="6106804" y="4039302"/>
                  <a:chExt cx="666047" cy="774146"/>
                </a:xfrm>
              </p:grpSpPr>
              <p:sp>
                <p:nvSpPr>
                  <p:cNvPr id="281" name="Oval 280">
                    <a:extLst>
                      <a:ext uri="{FF2B5EF4-FFF2-40B4-BE49-F238E27FC236}">
                        <a16:creationId xmlns:a16="http://schemas.microsoft.com/office/drawing/2014/main" id="{2121569B-FC62-627B-207A-53669B19D65A}"/>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Oval 281">
                    <a:extLst>
                      <a:ext uri="{FF2B5EF4-FFF2-40B4-BE49-F238E27FC236}">
                        <a16:creationId xmlns:a16="http://schemas.microsoft.com/office/drawing/2014/main" id="{CC914E83-9F27-DBB4-0F8B-EA3A8C9A8872}"/>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Oval 282">
                    <a:extLst>
                      <a:ext uri="{FF2B5EF4-FFF2-40B4-BE49-F238E27FC236}">
                        <a16:creationId xmlns:a16="http://schemas.microsoft.com/office/drawing/2014/main" id="{8396C6FB-4FEF-CCA0-160A-E95FE5862E20}"/>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47">
                  <a:extLst>
                    <a:ext uri="{FF2B5EF4-FFF2-40B4-BE49-F238E27FC236}">
                      <a16:creationId xmlns:a16="http://schemas.microsoft.com/office/drawing/2014/main" id="{65CD5C4F-FE2F-F0A7-4C3B-301349687CC0}"/>
                    </a:ext>
                  </a:extLst>
                </p:cNvPr>
                <p:cNvGrpSpPr/>
                <p:nvPr/>
              </p:nvGrpSpPr>
              <p:grpSpPr>
                <a:xfrm rot="2613352">
                  <a:off x="5128037" y="5761712"/>
                  <a:ext cx="666047" cy="774146"/>
                  <a:chOff x="6106804" y="4039302"/>
                  <a:chExt cx="666047" cy="774146"/>
                </a:xfrm>
              </p:grpSpPr>
              <p:sp>
                <p:nvSpPr>
                  <p:cNvPr id="278" name="Oval 277">
                    <a:extLst>
                      <a:ext uri="{FF2B5EF4-FFF2-40B4-BE49-F238E27FC236}">
                        <a16:creationId xmlns:a16="http://schemas.microsoft.com/office/drawing/2014/main" id="{3E84EA8E-C601-33F2-566A-EBBB3CC789CD}"/>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a:extLst>
                      <a:ext uri="{FF2B5EF4-FFF2-40B4-BE49-F238E27FC236}">
                        <a16:creationId xmlns:a16="http://schemas.microsoft.com/office/drawing/2014/main" id="{D5F8B215-D4DA-E3D9-4767-1FE62E4B9A09}"/>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Oval 279">
                    <a:extLst>
                      <a:ext uri="{FF2B5EF4-FFF2-40B4-BE49-F238E27FC236}">
                        <a16:creationId xmlns:a16="http://schemas.microsoft.com/office/drawing/2014/main" id="{E6C91EC2-C409-50E3-2B4E-8ED04938C874}"/>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Oval 27">
                  <a:extLst>
                    <a:ext uri="{FF2B5EF4-FFF2-40B4-BE49-F238E27FC236}">
                      <a16:creationId xmlns:a16="http://schemas.microsoft.com/office/drawing/2014/main" id="{D5D1C94E-268A-E61A-7077-ABBDBA0B9DE4}"/>
                    </a:ext>
                  </a:extLst>
                </p:cNvPr>
                <p:cNvSpPr/>
                <p:nvPr/>
              </p:nvSpPr>
              <p:spPr>
                <a:xfrm>
                  <a:off x="6651885" y="3632617"/>
                  <a:ext cx="615846" cy="78448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4412D4F-1D52-6110-6B9E-84166664B236}"/>
                    </a:ext>
                  </a:extLst>
                </p:cNvPr>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29">
                  <a:extLst>
                    <a:ext uri="{FF2B5EF4-FFF2-40B4-BE49-F238E27FC236}">
                      <a16:creationId xmlns:a16="http://schemas.microsoft.com/office/drawing/2014/main" id="{890840D1-F49C-6422-8747-BF038BE3C9CC}"/>
                    </a:ext>
                  </a:extLst>
                </p:cNvPr>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30">
                  <a:extLst>
                    <a:ext uri="{FF2B5EF4-FFF2-40B4-BE49-F238E27FC236}">
                      <a16:creationId xmlns:a16="http://schemas.microsoft.com/office/drawing/2014/main" id="{94C4D916-AA39-F86F-44B6-B21228ED2CEC}"/>
                    </a:ext>
                  </a:extLst>
                </p:cNvPr>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Trapezoid 255">
                  <a:extLst>
                    <a:ext uri="{FF2B5EF4-FFF2-40B4-BE49-F238E27FC236}">
                      <a16:creationId xmlns:a16="http://schemas.microsoft.com/office/drawing/2014/main" id="{6D4C6365-C031-BB59-0C26-BC5C810364AE}"/>
                    </a:ext>
                  </a:extLst>
                </p:cNvPr>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Trapezoid 256">
                  <a:extLst>
                    <a:ext uri="{FF2B5EF4-FFF2-40B4-BE49-F238E27FC236}">
                      <a16:creationId xmlns:a16="http://schemas.microsoft.com/office/drawing/2014/main" id="{66BF0D5A-6316-9FCB-7951-75B5B4F12032}"/>
                    </a:ext>
                  </a:extLst>
                </p:cNvPr>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Trapezoid 257">
                  <a:extLst>
                    <a:ext uri="{FF2B5EF4-FFF2-40B4-BE49-F238E27FC236}">
                      <a16:creationId xmlns:a16="http://schemas.microsoft.com/office/drawing/2014/main" id="{D66F3CA9-09B1-9988-7F91-88E0B01953D8}"/>
                    </a:ext>
                  </a:extLst>
                </p:cNvPr>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Trapezoid 258">
                  <a:extLst>
                    <a:ext uri="{FF2B5EF4-FFF2-40B4-BE49-F238E27FC236}">
                      <a16:creationId xmlns:a16="http://schemas.microsoft.com/office/drawing/2014/main" id="{3D80D24B-8C74-5A1C-D85C-624329F4936B}"/>
                    </a:ext>
                  </a:extLst>
                </p:cNvPr>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a:extLst>
                    <a:ext uri="{FF2B5EF4-FFF2-40B4-BE49-F238E27FC236}">
                      <a16:creationId xmlns:a16="http://schemas.microsoft.com/office/drawing/2014/main" id="{6BC16EBD-EAFC-C9B2-08E1-0E0D34F03F42}"/>
                    </a:ext>
                  </a:extLst>
                </p:cNvPr>
                <p:cNvSpPr/>
                <p:nvPr/>
              </p:nvSpPr>
              <p:spPr>
                <a:xfrm>
                  <a:off x="5286531" y="1073046"/>
                  <a:ext cx="1040567"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val 260">
                  <a:extLst>
                    <a:ext uri="{FF2B5EF4-FFF2-40B4-BE49-F238E27FC236}">
                      <a16:creationId xmlns:a16="http://schemas.microsoft.com/office/drawing/2014/main" id="{E5F324AE-91B5-EB2A-D614-86E83C6518BC}"/>
                    </a:ext>
                  </a:extLst>
                </p:cNvPr>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2" name="Group 57">
                  <a:extLst>
                    <a:ext uri="{FF2B5EF4-FFF2-40B4-BE49-F238E27FC236}">
                      <a16:creationId xmlns:a16="http://schemas.microsoft.com/office/drawing/2014/main" id="{1CFCCA23-5191-AA59-56CF-CE31267D96CC}"/>
                    </a:ext>
                  </a:extLst>
                </p:cNvPr>
                <p:cNvGrpSpPr/>
                <p:nvPr/>
              </p:nvGrpSpPr>
              <p:grpSpPr>
                <a:xfrm>
                  <a:off x="4953000" y="5334000"/>
                  <a:ext cx="1828800" cy="609600"/>
                  <a:chOff x="1371600" y="3962400"/>
                  <a:chExt cx="6705600" cy="2057400"/>
                </a:xfrm>
              </p:grpSpPr>
              <p:grpSp>
                <p:nvGrpSpPr>
                  <p:cNvPr id="266" name="Group 195">
                    <a:extLst>
                      <a:ext uri="{FF2B5EF4-FFF2-40B4-BE49-F238E27FC236}">
                        <a16:creationId xmlns:a16="http://schemas.microsoft.com/office/drawing/2014/main" id="{06FC818A-59A7-534D-8791-29A376A497C9}"/>
                      </a:ext>
                    </a:extLst>
                  </p:cNvPr>
                  <p:cNvGrpSpPr/>
                  <p:nvPr/>
                </p:nvGrpSpPr>
                <p:grpSpPr>
                  <a:xfrm>
                    <a:off x="1371600" y="3962400"/>
                    <a:ext cx="1676400" cy="2057400"/>
                    <a:chOff x="1371600" y="3962400"/>
                    <a:chExt cx="1676400" cy="2057400"/>
                  </a:xfrm>
                </p:grpSpPr>
                <p:sp>
                  <p:nvSpPr>
                    <p:cNvPr id="276" name="Right Arrow Callout 53">
                      <a:extLst>
                        <a:ext uri="{FF2B5EF4-FFF2-40B4-BE49-F238E27FC236}">
                          <a16:creationId xmlns:a16="http://schemas.microsoft.com/office/drawing/2014/main" id="{FE66326E-8071-D0E7-2AF3-EC392D4FEC9F}"/>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Quad Arrow 54">
                      <a:extLst>
                        <a:ext uri="{FF2B5EF4-FFF2-40B4-BE49-F238E27FC236}">
                          <a16:creationId xmlns:a16="http://schemas.microsoft.com/office/drawing/2014/main" id="{CCC3D4FD-E8CF-1993-D6D7-B60CC0D37CE0}"/>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7" name="Group 196">
                    <a:extLst>
                      <a:ext uri="{FF2B5EF4-FFF2-40B4-BE49-F238E27FC236}">
                        <a16:creationId xmlns:a16="http://schemas.microsoft.com/office/drawing/2014/main" id="{6463254F-6AFC-6DDE-C33E-C9EB08170D18}"/>
                      </a:ext>
                    </a:extLst>
                  </p:cNvPr>
                  <p:cNvGrpSpPr/>
                  <p:nvPr/>
                </p:nvGrpSpPr>
                <p:grpSpPr>
                  <a:xfrm>
                    <a:off x="3048000" y="3962400"/>
                    <a:ext cx="1676400" cy="2057400"/>
                    <a:chOff x="1371600" y="3962400"/>
                    <a:chExt cx="1676400" cy="2057400"/>
                  </a:xfrm>
                </p:grpSpPr>
                <p:sp>
                  <p:nvSpPr>
                    <p:cNvPr id="274" name="Right Arrow Callout 51">
                      <a:extLst>
                        <a:ext uri="{FF2B5EF4-FFF2-40B4-BE49-F238E27FC236}">
                          <a16:creationId xmlns:a16="http://schemas.microsoft.com/office/drawing/2014/main" id="{BA3AD592-AD4E-1548-B65D-7FDC4ACC7FAE}"/>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Quad Arrow 52">
                      <a:extLst>
                        <a:ext uri="{FF2B5EF4-FFF2-40B4-BE49-F238E27FC236}">
                          <a16:creationId xmlns:a16="http://schemas.microsoft.com/office/drawing/2014/main" id="{17FD77C5-A507-81E5-7546-A59D10A7437A}"/>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8" name="Group 199">
                    <a:extLst>
                      <a:ext uri="{FF2B5EF4-FFF2-40B4-BE49-F238E27FC236}">
                        <a16:creationId xmlns:a16="http://schemas.microsoft.com/office/drawing/2014/main" id="{D6AD2456-820D-88C5-F5B8-CC7476C4BFB5}"/>
                      </a:ext>
                    </a:extLst>
                  </p:cNvPr>
                  <p:cNvGrpSpPr/>
                  <p:nvPr/>
                </p:nvGrpSpPr>
                <p:grpSpPr>
                  <a:xfrm>
                    <a:off x="4724400" y="3962400"/>
                    <a:ext cx="1676400" cy="2057400"/>
                    <a:chOff x="1371600" y="3962400"/>
                    <a:chExt cx="1676400" cy="2057400"/>
                  </a:xfrm>
                </p:grpSpPr>
                <p:sp>
                  <p:nvSpPr>
                    <p:cNvPr id="272" name="Right Arrow Callout 49">
                      <a:extLst>
                        <a:ext uri="{FF2B5EF4-FFF2-40B4-BE49-F238E27FC236}">
                          <a16:creationId xmlns:a16="http://schemas.microsoft.com/office/drawing/2014/main" id="{CDCDC2CC-338F-53E3-A961-74C26AB4142B}"/>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Quad Arrow 50">
                      <a:extLst>
                        <a:ext uri="{FF2B5EF4-FFF2-40B4-BE49-F238E27FC236}">
                          <a16:creationId xmlns:a16="http://schemas.microsoft.com/office/drawing/2014/main" id="{90D13049-A640-B64E-F5DB-27FE7D2B1DF2}"/>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9" name="Group 202">
                    <a:extLst>
                      <a:ext uri="{FF2B5EF4-FFF2-40B4-BE49-F238E27FC236}">
                        <a16:creationId xmlns:a16="http://schemas.microsoft.com/office/drawing/2014/main" id="{AB635EDF-56E4-B3B0-2D74-36276D5CDB62}"/>
                      </a:ext>
                    </a:extLst>
                  </p:cNvPr>
                  <p:cNvGrpSpPr/>
                  <p:nvPr/>
                </p:nvGrpSpPr>
                <p:grpSpPr>
                  <a:xfrm>
                    <a:off x="6400800" y="3962400"/>
                    <a:ext cx="1676400" cy="2057400"/>
                    <a:chOff x="1371600" y="3962400"/>
                    <a:chExt cx="1676400" cy="2057400"/>
                  </a:xfrm>
                </p:grpSpPr>
                <p:sp>
                  <p:nvSpPr>
                    <p:cNvPr id="270" name="Right Arrow Callout 47">
                      <a:extLst>
                        <a:ext uri="{FF2B5EF4-FFF2-40B4-BE49-F238E27FC236}">
                          <a16:creationId xmlns:a16="http://schemas.microsoft.com/office/drawing/2014/main" id="{A67C64F7-6914-9CBC-C86F-2E1307243396}"/>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Quad Arrow 48">
                      <a:extLst>
                        <a:ext uri="{FF2B5EF4-FFF2-40B4-BE49-F238E27FC236}">
                          <a16:creationId xmlns:a16="http://schemas.microsoft.com/office/drawing/2014/main" id="{32488544-1D87-7363-E8EF-FE989664099E}"/>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3" name="Cloud 262">
                  <a:extLst>
                    <a:ext uri="{FF2B5EF4-FFF2-40B4-BE49-F238E27FC236}">
                      <a16:creationId xmlns:a16="http://schemas.microsoft.com/office/drawing/2014/main" id="{D9FB97B8-AF9C-C3BF-CD00-E133B43FF193}"/>
                    </a:ext>
                  </a:extLst>
                </p:cNvPr>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Flowchart: Delay 263">
                  <a:extLst>
                    <a:ext uri="{FF2B5EF4-FFF2-40B4-BE49-F238E27FC236}">
                      <a16:creationId xmlns:a16="http://schemas.microsoft.com/office/drawing/2014/main" id="{6B17D671-89E9-6D08-3AC1-77344CDA934A}"/>
                    </a:ext>
                  </a:extLst>
                </p:cNvPr>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Oval 264">
                  <a:extLst>
                    <a:ext uri="{FF2B5EF4-FFF2-40B4-BE49-F238E27FC236}">
                      <a16:creationId xmlns:a16="http://schemas.microsoft.com/office/drawing/2014/main" id="{C6E3560A-0ED2-2878-498F-AD7F923DD7F2}"/>
                    </a:ext>
                  </a:extLst>
                </p:cNvPr>
                <p:cNvSpPr/>
                <p:nvPr/>
              </p:nvSpPr>
              <p:spPr>
                <a:xfrm>
                  <a:off x="5628870" y="1818089"/>
                  <a:ext cx="294451" cy="1994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93A6CD03-1340-D72C-0182-40D13F0D403A}"/>
                  </a:ext>
                </a:extLst>
              </p:cNvPr>
              <p:cNvGrpSpPr/>
              <p:nvPr/>
            </p:nvGrpSpPr>
            <p:grpSpPr>
              <a:xfrm rot="1939263">
                <a:off x="1761896" y="4237777"/>
                <a:ext cx="284190" cy="940806"/>
                <a:chOff x="1143000" y="2209800"/>
                <a:chExt cx="960933" cy="2270330"/>
              </a:xfrm>
            </p:grpSpPr>
            <p:grpSp>
              <p:nvGrpSpPr>
                <p:cNvPr id="8" name="Group 7">
                  <a:extLst>
                    <a:ext uri="{FF2B5EF4-FFF2-40B4-BE49-F238E27FC236}">
                      <a16:creationId xmlns:a16="http://schemas.microsoft.com/office/drawing/2014/main" id="{63E3AAAC-EDA1-4E5D-D8FA-15FE709450C9}"/>
                    </a:ext>
                  </a:extLst>
                </p:cNvPr>
                <p:cNvGrpSpPr/>
                <p:nvPr/>
              </p:nvGrpSpPr>
              <p:grpSpPr>
                <a:xfrm>
                  <a:off x="1143000" y="2209800"/>
                  <a:ext cx="511971" cy="2251795"/>
                  <a:chOff x="609599" y="833642"/>
                  <a:chExt cx="1236146" cy="5436927"/>
                </a:xfrm>
              </p:grpSpPr>
              <p:grpSp>
                <p:nvGrpSpPr>
                  <p:cNvPr id="17" name="Group 11">
                    <a:extLst>
                      <a:ext uri="{FF2B5EF4-FFF2-40B4-BE49-F238E27FC236}">
                        <a16:creationId xmlns:a16="http://schemas.microsoft.com/office/drawing/2014/main" id="{40519DF7-23C8-F1CA-64AC-2D722E768284}"/>
                      </a:ext>
                    </a:extLst>
                  </p:cNvPr>
                  <p:cNvGrpSpPr/>
                  <p:nvPr/>
                </p:nvGrpSpPr>
                <p:grpSpPr>
                  <a:xfrm rot="10800000">
                    <a:off x="939238" y="4923502"/>
                    <a:ext cx="621450" cy="1347067"/>
                    <a:chOff x="7010400" y="381000"/>
                    <a:chExt cx="762000" cy="2033666"/>
                  </a:xfrm>
                </p:grpSpPr>
                <p:sp>
                  <p:nvSpPr>
                    <p:cNvPr id="22" name="Rounded Rectangle 321">
                      <a:extLst>
                        <a:ext uri="{FF2B5EF4-FFF2-40B4-BE49-F238E27FC236}">
                          <a16:creationId xmlns:a16="http://schemas.microsoft.com/office/drawing/2014/main" id="{FC3F0A79-7179-3CD8-1522-331083AE97FB}"/>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9C4E0D7-3DBB-DFD5-48B9-C843D0148D31}"/>
                        </a:ext>
                      </a:extLst>
                    </p:cNvPr>
                    <p:cNvSpPr/>
                    <p:nvPr/>
                  </p:nvSpPr>
                  <p:spPr>
                    <a:xfrm>
                      <a:off x="7010400" y="381000"/>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Can 1">
                    <a:extLst>
                      <a:ext uri="{FF2B5EF4-FFF2-40B4-BE49-F238E27FC236}">
                        <a16:creationId xmlns:a16="http://schemas.microsoft.com/office/drawing/2014/main" id="{E542758B-63BD-9845-E823-69322DEA3512}"/>
                      </a:ext>
                    </a:extLst>
                  </p:cNvPr>
                  <p:cNvSpPr/>
                  <p:nvPr/>
                </p:nvSpPr>
                <p:spPr>
                  <a:xfrm>
                    <a:off x="609599" y="1643059"/>
                    <a:ext cx="1236146" cy="3840519"/>
                  </a:xfrm>
                  <a:prstGeom prst="can">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86A92C21-149C-6695-D38A-B2C87483F76D}"/>
                      </a:ext>
                    </a:extLst>
                  </p:cNvPr>
                  <p:cNvGrpSpPr/>
                  <p:nvPr/>
                </p:nvGrpSpPr>
                <p:grpSpPr>
                  <a:xfrm>
                    <a:off x="899460" y="833642"/>
                    <a:ext cx="621450" cy="986197"/>
                    <a:chOff x="7031201" y="834275"/>
                    <a:chExt cx="762000" cy="1488861"/>
                  </a:xfrm>
                </p:grpSpPr>
                <p:sp>
                  <p:nvSpPr>
                    <p:cNvPr id="20" name="Rounded Rectangle 319">
                      <a:extLst>
                        <a:ext uri="{FF2B5EF4-FFF2-40B4-BE49-F238E27FC236}">
                          <a16:creationId xmlns:a16="http://schemas.microsoft.com/office/drawing/2014/main" id="{5453655B-82E5-BACC-0421-0F3FDCF7AB86}"/>
                        </a:ext>
                      </a:extLst>
                    </p:cNvPr>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5">
                      <a:extLst>
                        <a:ext uri="{FF2B5EF4-FFF2-40B4-BE49-F238E27FC236}">
                          <a16:creationId xmlns:a16="http://schemas.microsoft.com/office/drawing/2014/main" id="{3C4C9469-641D-2910-E2FF-F9F651F62D5D}"/>
                        </a:ext>
                      </a:extLst>
                    </p:cNvPr>
                    <p:cNvSpPr/>
                    <p:nvPr/>
                  </p:nvSpPr>
                  <p:spPr>
                    <a:xfrm>
                      <a:off x="7031201" y="834275"/>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 name="Group 8">
                  <a:extLst>
                    <a:ext uri="{FF2B5EF4-FFF2-40B4-BE49-F238E27FC236}">
                      <a16:creationId xmlns:a16="http://schemas.microsoft.com/office/drawing/2014/main" id="{C73AF678-4B53-1DAE-03CA-72E75174F979}"/>
                    </a:ext>
                  </a:extLst>
                </p:cNvPr>
                <p:cNvGrpSpPr/>
                <p:nvPr/>
              </p:nvGrpSpPr>
              <p:grpSpPr>
                <a:xfrm>
                  <a:off x="1591962" y="2228335"/>
                  <a:ext cx="511971" cy="2251795"/>
                  <a:chOff x="609599" y="833642"/>
                  <a:chExt cx="1236146" cy="5436927"/>
                </a:xfrm>
              </p:grpSpPr>
              <p:grpSp>
                <p:nvGrpSpPr>
                  <p:cNvPr id="10" name="Group 11">
                    <a:extLst>
                      <a:ext uri="{FF2B5EF4-FFF2-40B4-BE49-F238E27FC236}">
                        <a16:creationId xmlns:a16="http://schemas.microsoft.com/office/drawing/2014/main" id="{A4731E7C-22A6-990A-5803-A42658C4CA34}"/>
                      </a:ext>
                    </a:extLst>
                  </p:cNvPr>
                  <p:cNvGrpSpPr/>
                  <p:nvPr/>
                </p:nvGrpSpPr>
                <p:grpSpPr>
                  <a:xfrm rot="10800000">
                    <a:off x="939238" y="4923502"/>
                    <a:ext cx="621450" cy="1347067"/>
                    <a:chOff x="7010400" y="381000"/>
                    <a:chExt cx="762000" cy="2033666"/>
                  </a:xfrm>
                </p:grpSpPr>
                <p:sp>
                  <p:nvSpPr>
                    <p:cNvPr id="15" name="Rounded Rectangle 314">
                      <a:extLst>
                        <a:ext uri="{FF2B5EF4-FFF2-40B4-BE49-F238E27FC236}">
                          <a16:creationId xmlns:a16="http://schemas.microsoft.com/office/drawing/2014/main" id="{1F1ED92B-20FF-5B3D-24B4-7F2CE772D60E}"/>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17D6B3E-941D-81D2-55FF-5B0A7476A000}"/>
                        </a:ext>
                      </a:extLst>
                    </p:cNvPr>
                    <p:cNvSpPr/>
                    <p:nvPr/>
                  </p:nvSpPr>
                  <p:spPr>
                    <a:xfrm>
                      <a:off x="7010400" y="381000"/>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Can 1">
                    <a:extLst>
                      <a:ext uri="{FF2B5EF4-FFF2-40B4-BE49-F238E27FC236}">
                        <a16:creationId xmlns:a16="http://schemas.microsoft.com/office/drawing/2014/main" id="{A4169FF5-720E-5D20-15F2-03E10AD15330}"/>
                      </a:ext>
                    </a:extLst>
                  </p:cNvPr>
                  <p:cNvSpPr/>
                  <p:nvPr/>
                </p:nvSpPr>
                <p:spPr>
                  <a:xfrm>
                    <a:off x="609599" y="1643059"/>
                    <a:ext cx="1236146" cy="3840519"/>
                  </a:xfrm>
                  <a:prstGeom prst="can">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83">
                    <a:extLst>
                      <a:ext uri="{FF2B5EF4-FFF2-40B4-BE49-F238E27FC236}">
                        <a16:creationId xmlns:a16="http://schemas.microsoft.com/office/drawing/2014/main" id="{4FCC09F1-D2BB-9D61-E309-CE09213A5FB9}"/>
                      </a:ext>
                    </a:extLst>
                  </p:cNvPr>
                  <p:cNvGrpSpPr/>
                  <p:nvPr/>
                </p:nvGrpSpPr>
                <p:grpSpPr>
                  <a:xfrm>
                    <a:off x="899460" y="833642"/>
                    <a:ext cx="621450" cy="986197"/>
                    <a:chOff x="7031201" y="834275"/>
                    <a:chExt cx="762000" cy="1488861"/>
                  </a:xfrm>
                </p:grpSpPr>
                <p:sp>
                  <p:nvSpPr>
                    <p:cNvPr id="13" name="Rounded Rectangle 312">
                      <a:extLst>
                        <a:ext uri="{FF2B5EF4-FFF2-40B4-BE49-F238E27FC236}">
                          <a16:creationId xmlns:a16="http://schemas.microsoft.com/office/drawing/2014/main" id="{2F07EC8A-049C-FAFD-3477-AD8F6AB5B5ED}"/>
                        </a:ext>
                      </a:extLst>
                    </p:cNvPr>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5">
                      <a:extLst>
                        <a:ext uri="{FF2B5EF4-FFF2-40B4-BE49-F238E27FC236}">
                          <a16:creationId xmlns:a16="http://schemas.microsoft.com/office/drawing/2014/main" id="{B9EBF441-05AA-5990-B05E-E22CB99749B0}"/>
                        </a:ext>
                      </a:extLst>
                    </p:cNvPr>
                    <p:cNvSpPr/>
                    <p:nvPr/>
                  </p:nvSpPr>
                  <p:spPr>
                    <a:xfrm>
                      <a:off x="7031201" y="834275"/>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7" name="Oval 6">
                <a:extLst>
                  <a:ext uri="{FF2B5EF4-FFF2-40B4-BE49-F238E27FC236}">
                    <a16:creationId xmlns:a16="http://schemas.microsoft.com/office/drawing/2014/main" id="{F8D9624C-36F2-D0D5-BA30-416E403BF437}"/>
                  </a:ext>
                </a:extLst>
              </p:cNvPr>
              <p:cNvSpPr/>
              <p:nvPr/>
            </p:nvSpPr>
            <p:spPr>
              <a:xfrm>
                <a:off x="1919334" y="4697118"/>
                <a:ext cx="147873" cy="1795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95" name="Group 894">
            <a:extLst>
              <a:ext uri="{FF2B5EF4-FFF2-40B4-BE49-F238E27FC236}">
                <a16:creationId xmlns:a16="http://schemas.microsoft.com/office/drawing/2014/main" id="{A54106D7-9778-A048-CE4F-09E738A8F5A1}"/>
              </a:ext>
            </a:extLst>
          </p:cNvPr>
          <p:cNvGrpSpPr/>
          <p:nvPr/>
        </p:nvGrpSpPr>
        <p:grpSpPr>
          <a:xfrm>
            <a:off x="8406046" y="65129"/>
            <a:ext cx="1556729" cy="1807938"/>
            <a:chOff x="5205743" y="1619312"/>
            <a:chExt cx="3214620" cy="3478761"/>
          </a:xfrm>
        </p:grpSpPr>
        <p:grpSp>
          <p:nvGrpSpPr>
            <p:cNvPr id="896" name="Group 895">
              <a:extLst>
                <a:ext uri="{FF2B5EF4-FFF2-40B4-BE49-F238E27FC236}">
                  <a16:creationId xmlns:a16="http://schemas.microsoft.com/office/drawing/2014/main" id="{C2E41A51-AA9E-DC8A-EA1E-40AA23FF3CCA}"/>
                </a:ext>
              </a:extLst>
            </p:cNvPr>
            <p:cNvGrpSpPr/>
            <p:nvPr/>
          </p:nvGrpSpPr>
          <p:grpSpPr>
            <a:xfrm>
              <a:off x="5205743" y="1619312"/>
              <a:ext cx="1968418" cy="3478761"/>
              <a:chOff x="5205743" y="1619312"/>
              <a:chExt cx="1968418" cy="3478761"/>
            </a:xfrm>
          </p:grpSpPr>
          <p:sp>
            <p:nvSpPr>
              <p:cNvPr id="922" name="Oval 921">
                <a:extLst>
                  <a:ext uri="{FF2B5EF4-FFF2-40B4-BE49-F238E27FC236}">
                    <a16:creationId xmlns:a16="http://schemas.microsoft.com/office/drawing/2014/main" id="{D03C0E4D-20D8-49A5-B3BF-86B7D8DAD410}"/>
                  </a:ext>
                </a:extLst>
              </p:cNvPr>
              <p:cNvSpPr/>
              <p:nvPr/>
            </p:nvSpPr>
            <p:spPr>
              <a:xfrm rot="19625192">
                <a:off x="6894476" y="3607969"/>
                <a:ext cx="279685" cy="56855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3" name="Group 922">
                <a:extLst>
                  <a:ext uri="{FF2B5EF4-FFF2-40B4-BE49-F238E27FC236}">
                    <a16:creationId xmlns:a16="http://schemas.microsoft.com/office/drawing/2014/main" id="{E45C15CC-2573-75B0-2E29-CD5039189D1E}"/>
                  </a:ext>
                </a:extLst>
              </p:cNvPr>
              <p:cNvGrpSpPr/>
              <p:nvPr/>
            </p:nvGrpSpPr>
            <p:grpSpPr>
              <a:xfrm>
                <a:off x="6094123" y="4639713"/>
                <a:ext cx="489511" cy="339693"/>
                <a:chOff x="5483905" y="5816663"/>
                <a:chExt cx="556521" cy="386194"/>
              </a:xfrm>
            </p:grpSpPr>
            <p:sp>
              <p:nvSpPr>
                <p:cNvPr id="1011" name="Oval 1010">
                  <a:extLst>
                    <a:ext uri="{FF2B5EF4-FFF2-40B4-BE49-F238E27FC236}">
                      <a16:creationId xmlns:a16="http://schemas.microsoft.com/office/drawing/2014/main" id="{5B1FB940-D7EE-72D8-3533-36FBCFD49251}"/>
                    </a:ext>
                  </a:extLst>
                </p:cNvPr>
                <p:cNvSpPr/>
                <p:nvPr/>
              </p:nvSpPr>
              <p:spPr>
                <a:xfrm rot="3333291">
                  <a:off x="5581287" y="5719281"/>
                  <a:ext cx="361757" cy="556521"/>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2" name="Oval 1011">
                  <a:extLst>
                    <a:ext uri="{FF2B5EF4-FFF2-40B4-BE49-F238E27FC236}">
                      <a16:creationId xmlns:a16="http://schemas.microsoft.com/office/drawing/2014/main" id="{EDDEED03-B806-E752-6F1B-018001052FDE}"/>
                    </a:ext>
                  </a:extLst>
                </p:cNvPr>
                <p:cNvSpPr/>
                <p:nvPr/>
              </p:nvSpPr>
              <p:spPr>
                <a:xfrm rot="19855007">
                  <a:off x="5575319" y="5873529"/>
                  <a:ext cx="308659" cy="29909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3" name="Moon 1012">
                  <a:extLst>
                    <a:ext uri="{FF2B5EF4-FFF2-40B4-BE49-F238E27FC236}">
                      <a16:creationId xmlns:a16="http://schemas.microsoft.com/office/drawing/2014/main" id="{D8ED4FE9-C6F0-CFDC-EF8E-F36D5EAC13BA}"/>
                    </a:ext>
                  </a:extLst>
                </p:cNvPr>
                <p:cNvSpPr/>
                <p:nvPr/>
              </p:nvSpPr>
              <p:spPr>
                <a:xfrm rot="18996892">
                  <a:off x="5647818" y="5865408"/>
                  <a:ext cx="157000" cy="337449"/>
                </a:xfrm>
                <a:prstGeom prst="mo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4" name="Group 923">
                <a:extLst>
                  <a:ext uri="{FF2B5EF4-FFF2-40B4-BE49-F238E27FC236}">
                    <a16:creationId xmlns:a16="http://schemas.microsoft.com/office/drawing/2014/main" id="{63920E5B-EB99-C7F0-BFA3-30D6DD87AD33}"/>
                  </a:ext>
                </a:extLst>
              </p:cNvPr>
              <p:cNvGrpSpPr/>
              <p:nvPr/>
            </p:nvGrpSpPr>
            <p:grpSpPr>
              <a:xfrm rot="16353501">
                <a:off x="6427593" y="4683471"/>
                <a:ext cx="489511" cy="339693"/>
                <a:chOff x="5483905" y="5816663"/>
                <a:chExt cx="556521" cy="386194"/>
              </a:xfrm>
            </p:grpSpPr>
            <p:sp>
              <p:nvSpPr>
                <p:cNvPr id="1008" name="Oval 1007">
                  <a:extLst>
                    <a:ext uri="{FF2B5EF4-FFF2-40B4-BE49-F238E27FC236}">
                      <a16:creationId xmlns:a16="http://schemas.microsoft.com/office/drawing/2014/main" id="{6A431834-FBF3-CBE7-9B69-25CEAAA56200}"/>
                    </a:ext>
                  </a:extLst>
                </p:cNvPr>
                <p:cNvSpPr/>
                <p:nvPr/>
              </p:nvSpPr>
              <p:spPr>
                <a:xfrm rot="3333291">
                  <a:off x="5581287" y="5719281"/>
                  <a:ext cx="361757" cy="556521"/>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9" name="Oval 1008">
                  <a:extLst>
                    <a:ext uri="{FF2B5EF4-FFF2-40B4-BE49-F238E27FC236}">
                      <a16:creationId xmlns:a16="http://schemas.microsoft.com/office/drawing/2014/main" id="{63079CA9-3E6E-040F-E5D7-CF2FC0D75CBA}"/>
                    </a:ext>
                  </a:extLst>
                </p:cNvPr>
                <p:cNvSpPr/>
                <p:nvPr/>
              </p:nvSpPr>
              <p:spPr>
                <a:xfrm rot="19855007">
                  <a:off x="5575319" y="5873529"/>
                  <a:ext cx="308659" cy="29909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0" name="Moon 1009">
                  <a:extLst>
                    <a:ext uri="{FF2B5EF4-FFF2-40B4-BE49-F238E27FC236}">
                      <a16:creationId xmlns:a16="http://schemas.microsoft.com/office/drawing/2014/main" id="{F101C7FB-4CCB-4317-3327-1BF30313550B}"/>
                    </a:ext>
                  </a:extLst>
                </p:cNvPr>
                <p:cNvSpPr/>
                <p:nvPr/>
              </p:nvSpPr>
              <p:spPr>
                <a:xfrm rot="18996892">
                  <a:off x="5647818" y="5865408"/>
                  <a:ext cx="157000" cy="337449"/>
                </a:xfrm>
                <a:prstGeom prst="mo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5" name="Rounded Rectangle 354">
                <a:extLst>
                  <a:ext uri="{FF2B5EF4-FFF2-40B4-BE49-F238E27FC236}">
                    <a16:creationId xmlns:a16="http://schemas.microsoft.com/office/drawing/2014/main" id="{243974CB-EE6B-AD5A-9186-EB36B26E74C8}"/>
                  </a:ext>
                </a:extLst>
              </p:cNvPr>
              <p:cNvSpPr/>
              <p:nvPr/>
            </p:nvSpPr>
            <p:spPr>
              <a:xfrm>
                <a:off x="6011501" y="1774479"/>
                <a:ext cx="941560" cy="1376127"/>
              </a:xfrm>
              <a:prstGeom prst="roundRect">
                <a:avLst>
                  <a:gd name="adj" fmla="val 33013"/>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6" name="Oval 925">
                <a:extLst>
                  <a:ext uri="{FF2B5EF4-FFF2-40B4-BE49-F238E27FC236}">
                    <a16:creationId xmlns:a16="http://schemas.microsoft.com/office/drawing/2014/main" id="{893F984C-77C4-49C4-CF79-F418090D4798}"/>
                  </a:ext>
                </a:extLst>
              </p:cNvPr>
              <p:cNvSpPr/>
              <p:nvPr/>
            </p:nvSpPr>
            <p:spPr>
              <a:xfrm rot="1481096">
                <a:off x="5728087" y="3627587"/>
                <a:ext cx="279685" cy="56855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7" name="Trapezoid 124">
                <a:extLst>
                  <a:ext uri="{FF2B5EF4-FFF2-40B4-BE49-F238E27FC236}">
                    <a16:creationId xmlns:a16="http://schemas.microsoft.com/office/drawing/2014/main" id="{47749A20-8263-B813-453B-E211E57E31AA}"/>
                  </a:ext>
                </a:extLst>
              </p:cNvPr>
              <p:cNvSpPr/>
              <p:nvPr/>
            </p:nvSpPr>
            <p:spPr>
              <a:xfrm>
                <a:off x="6038662" y="3551667"/>
                <a:ext cx="914399" cy="1232280"/>
              </a:xfrm>
              <a:prstGeom prst="trapezoid">
                <a:avLst>
                  <a:gd name="adj" fmla="val 18576"/>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8" name="Trapezoid 927">
                <a:extLst>
                  <a:ext uri="{FF2B5EF4-FFF2-40B4-BE49-F238E27FC236}">
                    <a16:creationId xmlns:a16="http://schemas.microsoft.com/office/drawing/2014/main" id="{F07C18D9-81EC-DF02-7C39-38DE9F7D195C}"/>
                  </a:ext>
                </a:extLst>
              </p:cNvPr>
              <p:cNvSpPr/>
              <p:nvPr/>
            </p:nvSpPr>
            <p:spPr>
              <a:xfrm rot="20179059">
                <a:off x="6624914" y="2649409"/>
                <a:ext cx="413247" cy="1361203"/>
              </a:xfrm>
              <a:prstGeom prst="trapezoid">
                <a:avLst>
                  <a:gd name="adj" fmla="val 18722"/>
                </a:avLst>
              </a:prstGeom>
              <a:solidFill>
                <a:srgbClr val="E3D0A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9" name="Trapezoid 928">
                <a:extLst>
                  <a:ext uri="{FF2B5EF4-FFF2-40B4-BE49-F238E27FC236}">
                    <a16:creationId xmlns:a16="http://schemas.microsoft.com/office/drawing/2014/main" id="{A9003919-8052-484B-19B6-00AB516A28CA}"/>
                  </a:ext>
                </a:extLst>
              </p:cNvPr>
              <p:cNvSpPr/>
              <p:nvPr/>
            </p:nvSpPr>
            <p:spPr>
              <a:xfrm rot="1511149">
                <a:off x="5822434" y="2632934"/>
                <a:ext cx="581415" cy="1373656"/>
              </a:xfrm>
              <a:prstGeom prst="trapezoid">
                <a:avLst>
                  <a:gd name="adj" fmla="val 37487"/>
                </a:avLst>
              </a:prstGeom>
              <a:solidFill>
                <a:srgbClr val="E3D0A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0" name="Trapezoid 929">
                <a:extLst>
                  <a:ext uri="{FF2B5EF4-FFF2-40B4-BE49-F238E27FC236}">
                    <a16:creationId xmlns:a16="http://schemas.microsoft.com/office/drawing/2014/main" id="{07DA49CE-EA49-7932-4AFB-4E097DCD8E40}"/>
                  </a:ext>
                </a:extLst>
              </p:cNvPr>
              <p:cNvSpPr/>
              <p:nvPr/>
            </p:nvSpPr>
            <p:spPr>
              <a:xfrm>
                <a:off x="6074874" y="2688880"/>
                <a:ext cx="905347" cy="1412339"/>
              </a:xfrm>
              <a:prstGeom prst="trapezoid">
                <a:avLst>
                  <a:gd name="adj" fmla="val 28778"/>
                </a:avLst>
              </a:prstGeom>
              <a:solidFill>
                <a:srgbClr val="E3D0A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1" name="Rectangle 930">
                <a:extLst>
                  <a:ext uri="{FF2B5EF4-FFF2-40B4-BE49-F238E27FC236}">
                    <a16:creationId xmlns:a16="http://schemas.microsoft.com/office/drawing/2014/main" id="{C5F0164E-BDD5-150E-BDC2-0F070370BCAF}"/>
                  </a:ext>
                </a:extLst>
              </p:cNvPr>
              <p:cNvSpPr/>
              <p:nvPr/>
            </p:nvSpPr>
            <p:spPr>
              <a:xfrm>
                <a:off x="6565243" y="3117840"/>
                <a:ext cx="186457" cy="11371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2" name="Group 326">
                <a:extLst>
                  <a:ext uri="{FF2B5EF4-FFF2-40B4-BE49-F238E27FC236}">
                    <a16:creationId xmlns:a16="http://schemas.microsoft.com/office/drawing/2014/main" id="{7AC2E1D4-AF31-70DE-57E3-9576587CBAAA}"/>
                  </a:ext>
                </a:extLst>
              </p:cNvPr>
              <p:cNvGrpSpPr/>
              <p:nvPr/>
            </p:nvGrpSpPr>
            <p:grpSpPr>
              <a:xfrm>
                <a:off x="5205743" y="3819447"/>
                <a:ext cx="611351" cy="933622"/>
                <a:chOff x="2743200" y="938270"/>
                <a:chExt cx="4827770" cy="5081530"/>
              </a:xfrm>
              <a:solidFill>
                <a:schemeClr val="accent2">
                  <a:lumMod val="40000"/>
                  <a:lumOff val="60000"/>
                </a:schemeClr>
              </a:solidFill>
            </p:grpSpPr>
            <p:sp>
              <p:nvSpPr>
                <p:cNvPr id="1000" name="Block Arc 999">
                  <a:extLst>
                    <a:ext uri="{FF2B5EF4-FFF2-40B4-BE49-F238E27FC236}">
                      <a16:creationId xmlns:a16="http://schemas.microsoft.com/office/drawing/2014/main" id="{517F25A7-CFC8-4B13-F7CB-CCDAD2CB0581}"/>
                    </a:ext>
                  </a:extLst>
                </p:cNvPr>
                <p:cNvSpPr/>
                <p:nvPr/>
              </p:nvSpPr>
              <p:spPr>
                <a:xfrm rot="4844655">
                  <a:off x="3744604" y="2522104"/>
                  <a:ext cx="4800600" cy="1632932"/>
                </a:xfrm>
                <a:prstGeom prst="blockArc">
                  <a:avLst>
                    <a:gd name="adj1" fmla="val 9255102"/>
                    <a:gd name="adj2" fmla="val 968037"/>
                    <a:gd name="adj3" fmla="val 28851"/>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1" name="Block Arc 1000">
                  <a:extLst>
                    <a:ext uri="{FF2B5EF4-FFF2-40B4-BE49-F238E27FC236}">
                      <a16:creationId xmlns:a16="http://schemas.microsoft.com/office/drawing/2014/main" id="{290423E1-4AEE-FC95-2E21-3C0E7F2E84DA}"/>
                    </a:ext>
                  </a:extLst>
                </p:cNvPr>
                <p:cNvSpPr/>
                <p:nvPr/>
              </p:nvSpPr>
              <p:spPr>
                <a:xfrm rot="4844655">
                  <a:off x="4354204" y="2750705"/>
                  <a:ext cx="4800600" cy="1632932"/>
                </a:xfrm>
                <a:prstGeom prst="blockArc">
                  <a:avLst>
                    <a:gd name="adj1" fmla="val 9255102"/>
                    <a:gd name="adj2" fmla="val 968037"/>
                    <a:gd name="adj3" fmla="val 28851"/>
                  </a:avLst>
                </a:prstGeom>
                <a:solidFill>
                  <a:srgbClr val="FED6F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2" name="Flowchart: Delay 1001">
                  <a:extLst>
                    <a:ext uri="{FF2B5EF4-FFF2-40B4-BE49-F238E27FC236}">
                      <a16:creationId xmlns:a16="http://schemas.microsoft.com/office/drawing/2014/main" id="{0513442D-CFD3-F5CF-DDB0-0FBCFF36D840}"/>
                    </a:ext>
                  </a:extLst>
                </p:cNvPr>
                <p:cNvSpPr/>
                <p:nvPr/>
              </p:nvSpPr>
              <p:spPr>
                <a:xfrm rot="16200000">
                  <a:off x="2590800" y="1676400"/>
                  <a:ext cx="4876800" cy="3810000"/>
                </a:xfrm>
                <a:prstGeom prst="flowChartDelay">
                  <a:avLst/>
                </a:prstGeom>
                <a:solidFill>
                  <a:srgbClr val="FED6F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3" name="Flowchart: Delay 1002">
                  <a:extLst>
                    <a:ext uri="{FF2B5EF4-FFF2-40B4-BE49-F238E27FC236}">
                      <a16:creationId xmlns:a16="http://schemas.microsoft.com/office/drawing/2014/main" id="{304372F0-BA0C-27E8-75F9-0E778C9F8902}"/>
                    </a:ext>
                  </a:extLst>
                </p:cNvPr>
                <p:cNvSpPr/>
                <p:nvPr/>
              </p:nvSpPr>
              <p:spPr>
                <a:xfrm rot="16200000">
                  <a:off x="2057400" y="1828800"/>
                  <a:ext cx="4876800" cy="3505200"/>
                </a:xfrm>
                <a:prstGeom prst="flowChartDelay">
                  <a:avLst/>
                </a:prstGeom>
                <a:solidFill>
                  <a:srgbClr val="FED6F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4" name="Rectangle 1003">
                  <a:extLst>
                    <a:ext uri="{FF2B5EF4-FFF2-40B4-BE49-F238E27FC236}">
                      <a16:creationId xmlns:a16="http://schemas.microsoft.com/office/drawing/2014/main" id="{192E02CB-C5E7-2D42-AEE9-6785E898D75D}"/>
                    </a:ext>
                  </a:extLst>
                </p:cNvPr>
                <p:cNvSpPr/>
                <p:nvPr/>
              </p:nvSpPr>
              <p:spPr>
                <a:xfrm>
                  <a:off x="3581400" y="2057400"/>
                  <a:ext cx="1676400" cy="609600"/>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1005" name="Rounded Rectangle 434">
                  <a:extLst>
                    <a:ext uri="{FF2B5EF4-FFF2-40B4-BE49-F238E27FC236}">
                      <a16:creationId xmlns:a16="http://schemas.microsoft.com/office/drawing/2014/main" id="{FDF8FE04-922B-DBBF-FDE5-A471509E7F49}"/>
                    </a:ext>
                  </a:extLst>
                </p:cNvPr>
                <p:cNvSpPr/>
                <p:nvPr/>
              </p:nvSpPr>
              <p:spPr>
                <a:xfrm>
                  <a:off x="2971800" y="4038600"/>
                  <a:ext cx="2971800" cy="1981200"/>
                </a:xfrm>
                <a:prstGeom prst="roundRect">
                  <a:avLst/>
                </a:prstGeom>
                <a:solidFill>
                  <a:srgbClr val="FF99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6" name="Rectangle 1005">
                  <a:extLst>
                    <a:ext uri="{FF2B5EF4-FFF2-40B4-BE49-F238E27FC236}">
                      <a16:creationId xmlns:a16="http://schemas.microsoft.com/office/drawing/2014/main" id="{0979AA7F-8111-C01D-9734-46DB80287993}"/>
                    </a:ext>
                  </a:extLst>
                </p:cNvPr>
                <p:cNvSpPr/>
                <p:nvPr/>
              </p:nvSpPr>
              <p:spPr>
                <a:xfrm>
                  <a:off x="2971800" y="4419600"/>
                  <a:ext cx="2971800" cy="1524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7" name="Oval 1006">
                  <a:extLst>
                    <a:ext uri="{FF2B5EF4-FFF2-40B4-BE49-F238E27FC236}">
                      <a16:creationId xmlns:a16="http://schemas.microsoft.com/office/drawing/2014/main" id="{2F0D6C31-2495-3942-1CEA-8CA6BA247869}"/>
                    </a:ext>
                  </a:extLst>
                </p:cNvPr>
                <p:cNvSpPr/>
                <p:nvPr/>
              </p:nvSpPr>
              <p:spPr>
                <a:xfrm>
                  <a:off x="5791200" y="4495800"/>
                  <a:ext cx="228600" cy="457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33" name="Oval 932">
                <a:extLst>
                  <a:ext uri="{FF2B5EF4-FFF2-40B4-BE49-F238E27FC236}">
                    <a16:creationId xmlns:a16="http://schemas.microsoft.com/office/drawing/2014/main" id="{9A289D59-EF68-B960-5604-2802C10134F7}"/>
                  </a:ext>
                </a:extLst>
              </p:cNvPr>
              <p:cNvSpPr/>
              <p:nvPr/>
            </p:nvSpPr>
            <p:spPr>
              <a:xfrm rot="20057346">
                <a:off x="5699614" y="3910866"/>
                <a:ext cx="122165" cy="19612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4" name="Oval 933">
                <a:extLst>
                  <a:ext uri="{FF2B5EF4-FFF2-40B4-BE49-F238E27FC236}">
                    <a16:creationId xmlns:a16="http://schemas.microsoft.com/office/drawing/2014/main" id="{40B3632A-852B-8D6D-E000-FBF381446DB0}"/>
                  </a:ext>
                </a:extLst>
              </p:cNvPr>
              <p:cNvSpPr/>
              <p:nvPr/>
            </p:nvSpPr>
            <p:spPr>
              <a:xfrm flipH="1">
                <a:off x="6366011" y="2803946"/>
                <a:ext cx="297340" cy="30139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5" name="Oval 934">
                <a:extLst>
                  <a:ext uri="{FF2B5EF4-FFF2-40B4-BE49-F238E27FC236}">
                    <a16:creationId xmlns:a16="http://schemas.microsoft.com/office/drawing/2014/main" id="{CF427EE6-C93C-7884-D804-1E8244E8232B}"/>
                  </a:ext>
                </a:extLst>
              </p:cNvPr>
              <p:cNvSpPr/>
              <p:nvPr/>
            </p:nvSpPr>
            <p:spPr>
              <a:xfrm>
                <a:off x="6155274" y="1820676"/>
                <a:ext cx="725809" cy="118878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6" name="Freeform 365">
                <a:extLst>
                  <a:ext uri="{FF2B5EF4-FFF2-40B4-BE49-F238E27FC236}">
                    <a16:creationId xmlns:a16="http://schemas.microsoft.com/office/drawing/2014/main" id="{287FFBAA-7D22-CBC1-B1C0-BF425AB0AD3B}"/>
                  </a:ext>
                </a:extLst>
              </p:cNvPr>
              <p:cNvSpPr/>
              <p:nvPr/>
            </p:nvSpPr>
            <p:spPr>
              <a:xfrm rot="9606458">
                <a:off x="6041541" y="1619312"/>
                <a:ext cx="966312" cy="759266"/>
              </a:xfrm>
              <a:custGeom>
                <a:avLst/>
                <a:gdLst>
                  <a:gd name="connsiteX0" fmla="*/ 431771 w 823759"/>
                  <a:gd name="connsiteY0" fmla="*/ 737835 h 759266"/>
                  <a:gd name="connsiteX1" fmla="*/ 281614 w 823759"/>
                  <a:gd name="connsiteY1" fmla="*/ 592705 h 759266"/>
                  <a:gd name="connsiteX2" fmla="*/ 271068 w 823759"/>
                  <a:gd name="connsiteY2" fmla="*/ 559866 h 759266"/>
                  <a:gd name="connsiteX3" fmla="*/ 244310 w 823759"/>
                  <a:gd name="connsiteY3" fmla="*/ 560854 h 759266"/>
                  <a:gd name="connsiteX4" fmla="*/ 63417 w 823759"/>
                  <a:gd name="connsiteY4" fmla="*/ 314718 h 759266"/>
                  <a:gd name="connsiteX5" fmla="*/ 0 w 823759"/>
                  <a:gd name="connsiteY5" fmla="*/ 35905 h 759266"/>
                  <a:gd name="connsiteX6" fmla="*/ 148741 w 823759"/>
                  <a:gd name="connsiteY6" fmla="*/ 2073 h 759266"/>
                  <a:gd name="connsiteX7" fmla="*/ 360899 w 823759"/>
                  <a:gd name="connsiteY7" fmla="*/ 247055 h 759266"/>
                  <a:gd name="connsiteX8" fmla="*/ 364635 w 823759"/>
                  <a:gd name="connsiteY8" fmla="*/ 279020 h 759266"/>
                  <a:gd name="connsiteX9" fmla="*/ 431771 w 823759"/>
                  <a:gd name="connsiteY9" fmla="*/ 235271 h 759266"/>
                  <a:gd name="connsiteX10" fmla="*/ 541600 w 823759"/>
                  <a:gd name="connsiteY10" fmla="*/ 213840 h 759266"/>
                  <a:gd name="connsiteX11" fmla="*/ 823759 w 823759"/>
                  <a:gd name="connsiteY11" fmla="*/ 213840 h 759266"/>
                  <a:gd name="connsiteX12" fmla="*/ 823759 w 823759"/>
                  <a:gd name="connsiteY12" fmla="*/ 486553 h 759266"/>
                  <a:gd name="connsiteX13" fmla="*/ 541600 w 823759"/>
                  <a:gd name="connsiteY13" fmla="*/ 759266 h 759266"/>
                  <a:gd name="connsiteX14" fmla="*/ 431771 w 823759"/>
                  <a:gd name="connsiteY14" fmla="*/ 737835 h 75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3759" h="759266">
                    <a:moveTo>
                      <a:pt x="431771" y="737835"/>
                    </a:moveTo>
                    <a:cubicBezTo>
                      <a:pt x="364257" y="710235"/>
                      <a:pt x="310171" y="657959"/>
                      <a:pt x="281614" y="592705"/>
                    </a:cubicBezTo>
                    <a:lnTo>
                      <a:pt x="271068" y="559866"/>
                    </a:lnTo>
                    <a:lnTo>
                      <a:pt x="244310" y="560854"/>
                    </a:lnTo>
                    <a:cubicBezTo>
                      <a:pt x="170617" y="550272"/>
                      <a:pt x="94063" y="449454"/>
                      <a:pt x="63417" y="314718"/>
                    </a:cubicBezTo>
                    <a:lnTo>
                      <a:pt x="0" y="35905"/>
                    </a:lnTo>
                    <a:lnTo>
                      <a:pt x="148741" y="2073"/>
                    </a:lnTo>
                    <a:cubicBezTo>
                      <a:pt x="230889" y="-16612"/>
                      <a:pt x="325875" y="93070"/>
                      <a:pt x="360899" y="247055"/>
                    </a:cubicBezTo>
                    <a:lnTo>
                      <a:pt x="364635" y="279020"/>
                    </a:lnTo>
                    <a:lnTo>
                      <a:pt x="431771" y="235271"/>
                    </a:lnTo>
                    <a:cubicBezTo>
                      <a:pt x="465528" y="221471"/>
                      <a:pt x="502642" y="213840"/>
                      <a:pt x="541600" y="213840"/>
                    </a:cubicBezTo>
                    <a:lnTo>
                      <a:pt x="823759" y="213840"/>
                    </a:lnTo>
                    <a:lnTo>
                      <a:pt x="823759" y="486553"/>
                    </a:lnTo>
                    <a:cubicBezTo>
                      <a:pt x="823759" y="637168"/>
                      <a:pt x="697432" y="759266"/>
                      <a:pt x="541600" y="759266"/>
                    </a:cubicBezTo>
                    <a:cubicBezTo>
                      <a:pt x="502642" y="759266"/>
                      <a:pt x="465528" y="751635"/>
                      <a:pt x="431771" y="737835"/>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937" name="Group 936">
                <a:extLst>
                  <a:ext uri="{FF2B5EF4-FFF2-40B4-BE49-F238E27FC236}">
                    <a16:creationId xmlns:a16="http://schemas.microsoft.com/office/drawing/2014/main" id="{B8FB11B3-1A0B-DB91-DDAE-34AC3D52D751}"/>
                  </a:ext>
                </a:extLst>
              </p:cNvPr>
              <p:cNvGrpSpPr/>
              <p:nvPr/>
            </p:nvGrpSpPr>
            <p:grpSpPr>
              <a:xfrm>
                <a:off x="6173301" y="4490519"/>
                <a:ext cx="256924" cy="262550"/>
                <a:chOff x="4344155" y="2218098"/>
                <a:chExt cx="945333" cy="1029080"/>
              </a:xfrm>
            </p:grpSpPr>
            <p:sp>
              <p:nvSpPr>
                <p:cNvPr id="992" name="Oval 991">
                  <a:extLst>
                    <a:ext uri="{FF2B5EF4-FFF2-40B4-BE49-F238E27FC236}">
                      <a16:creationId xmlns:a16="http://schemas.microsoft.com/office/drawing/2014/main" id="{0B84F6BA-80B1-AF48-AA68-50A4CA051225}"/>
                    </a:ext>
                  </a:extLst>
                </p:cNvPr>
                <p:cNvSpPr/>
                <p:nvPr/>
              </p:nvSpPr>
              <p:spPr>
                <a:xfrm>
                  <a:off x="4725909" y="2661719"/>
                  <a:ext cx="226337" cy="22633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3" name="Oval 992">
                  <a:extLst>
                    <a:ext uri="{FF2B5EF4-FFF2-40B4-BE49-F238E27FC236}">
                      <a16:creationId xmlns:a16="http://schemas.microsoft.com/office/drawing/2014/main" id="{F31CFE9E-8F4E-4B21-9EEC-20B85E4A040C}"/>
                    </a:ext>
                  </a:extLst>
                </p:cNvPr>
                <p:cNvSpPr/>
                <p:nvPr/>
              </p:nvSpPr>
              <p:spPr>
                <a:xfrm rot="2570043">
                  <a:off x="4906977" y="2335796"/>
                  <a:ext cx="298765" cy="396844"/>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4" name="Oval 993">
                  <a:extLst>
                    <a:ext uri="{FF2B5EF4-FFF2-40B4-BE49-F238E27FC236}">
                      <a16:creationId xmlns:a16="http://schemas.microsoft.com/office/drawing/2014/main" id="{1155AD31-5EB8-8196-C496-A061CFD56FEA}"/>
                    </a:ext>
                  </a:extLst>
                </p:cNvPr>
                <p:cNvSpPr/>
                <p:nvPr/>
              </p:nvSpPr>
              <p:spPr>
                <a:xfrm rot="2570043">
                  <a:off x="4498063" y="2850334"/>
                  <a:ext cx="298765" cy="396844"/>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5" name="Oval 994">
                  <a:extLst>
                    <a:ext uri="{FF2B5EF4-FFF2-40B4-BE49-F238E27FC236}">
                      <a16:creationId xmlns:a16="http://schemas.microsoft.com/office/drawing/2014/main" id="{1373BF39-3AF0-A09E-773E-68591EDC50BF}"/>
                    </a:ext>
                  </a:extLst>
                </p:cNvPr>
                <p:cNvSpPr/>
                <p:nvPr/>
              </p:nvSpPr>
              <p:spPr>
                <a:xfrm rot="18629391">
                  <a:off x="4434688" y="2379554"/>
                  <a:ext cx="298765" cy="396844"/>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6" name="Oval 995">
                  <a:extLst>
                    <a:ext uri="{FF2B5EF4-FFF2-40B4-BE49-F238E27FC236}">
                      <a16:creationId xmlns:a16="http://schemas.microsoft.com/office/drawing/2014/main" id="{EA5632FE-F76F-50A7-A10A-1DAEE61E1B1B}"/>
                    </a:ext>
                  </a:extLst>
                </p:cNvPr>
                <p:cNvSpPr/>
                <p:nvPr/>
              </p:nvSpPr>
              <p:spPr>
                <a:xfrm rot="7303460">
                  <a:off x="4941683" y="2805068"/>
                  <a:ext cx="298765" cy="396844"/>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7" name="Round Diagonal Corner Rectangle 426">
                  <a:extLst>
                    <a:ext uri="{FF2B5EF4-FFF2-40B4-BE49-F238E27FC236}">
                      <a16:creationId xmlns:a16="http://schemas.microsoft.com/office/drawing/2014/main" id="{F4A14346-506D-0BF8-91D7-08CB36B55D49}"/>
                    </a:ext>
                  </a:extLst>
                </p:cNvPr>
                <p:cNvSpPr/>
                <p:nvPr/>
              </p:nvSpPr>
              <p:spPr>
                <a:xfrm rot="19550010">
                  <a:off x="4716855" y="2218098"/>
                  <a:ext cx="262551" cy="271604"/>
                </a:xfrm>
                <a:prstGeom prst="round2DiagRect">
                  <a:avLst>
                    <a:gd name="adj1" fmla="val 50000"/>
                    <a:gd name="adj2" fmla="val 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8" name="Round Diagonal Corner Rectangle 427">
                  <a:extLst>
                    <a:ext uri="{FF2B5EF4-FFF2-40B4-BE49-F238E27FC236}">
                      <a16:creationId xmlns:a16="http://schemas.microsoft.com/office/drawing/2014/main" id="{17EC5CBE-BA98-8FA8-398D-C62FC17A99FD}"/>
                    </a:ext>
                  </a:extLst>
                </p:cNvPr>
                <p:cNvSpPr/>
                <p:nvPr/>
              </p:nvSpPr>
              <p:spPr>
                <a:xfrm rot="2328554">
                  <a:off x="4344155" y="2687370"/>
                  <a:ext cx="262551" cy="271604"/>
                </a:xfrm>
                <a:prstGeom prst="round2DiagRect">
                  <a:avLst>
                    <a:gd name="adj1" fmla="val 50000"/>
                    <a:gd name="adj2" fmla="val 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9" name="Round Diagonal Corner Rectangle 428">
                  <a:extLst>
                    <a:ext uri="{FF2B5EF4-FFF2-40B4-BE49-F238E27FC236}">
                      <a16:creationId xmlns:a16="http://schemas.microsoft.com/office/drawing/2014/main" id="{A86DC1CD-1916-FD0B-0E3A-7B4ADFBBD00A}"/>
                    </a:ext>
                  </a:extLst>
                </p:cNvPr>
                <p:cNvSpPr/>
                <p:nvPr/>
              </p:nvSpPr>
              <p:spPr>
                <a:xfrm rot="17706625">
                  <a:off x="4769666" y="2968027"/>
                  <a:ext cx="262551" cy="271604"/>
                </a:xfrm>
                <a:prstGeom prst="round2DiagRect">
                  <a:avLst>
                    <a:gd name="adj1" fmla="val 50000"/>
                    <a:gd name="adj2" fmla="val 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8" name="Group 937">
                <a:extLst>
                  <a:ext uri="{FF2B5EF4-FFF2-40B4-BE49-F238E27FC236}">
                    <a16:creationId xmlns:a16="http://schemas.microsoft.com/office/drawing/2014/main" id="{DEBAC15A-77C6-8B2A-D6DA-33EC84BDAD80}"/>
                  </a:ext>
                </a:extLst>
              </p:cNvPr>
              <p:cNvGrpSpPr/>
              <p:nvPr/>
            </p:nvGrpSpPr>
            <p:grpSpPr>
              <a:xfrm>
                <a:off x="6389075" y="4163086"/>
                <a:ext cx="256924" cy="262550"/>
                <a:chOff x="4344155" y="2218098"/>
                <a:chExt cx="945333" cy="1029080"/>
              </a:xfrm>
            </p:grpSpPr>
            <p:sp>
              <p:nvSpPr>
                <p:cNvPr id="984" name="Oval 983">
                  <a:extLst>
                    <a:ext uri="{FF2B5EF4-FFF2-40B4-BE49-F238E27FC236}">
                      <a16:creationId xmlns:a16="http://schemas.microsoft.com/office/drawing/2014/main" id="{23A7F9FC-200F-7538-C001-EA64033D9C10}"/>
                    </a:ext>
                  </a:extLst>
                </p:cNvPr>
                <p:cNvSpPr/>
                <p:nvPr/>
              </p:nvSpPr>
              <p:spPr>
                <a:xfrm>
                  <a:off x="4725909" y="2661719"/>
                  <a:ext cx="226337" cy="22633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5" name="Oval 984">
                  <a:extLst>
                    <a:ext uri="{FF2B5EF4-FFF2-40B4-BE49-F238E27FC236}">
                      <a16:creationId xmlns:a16="http://schemas.microsoft.com/office/drawing/2014/main" id="{C2FD0E7D-1BAE-2378-9C70-848762EBA71E}"/>
                    </a:ext>
                  </a:extLst>
                </p:cNvPr>
                <p:cNvSpPr/>
                <p:nvPr/>
              </p:nvSpPr>
              <p:spPr>
                <a:xfrm rot="2570043">
                  <a:off x="4906977" y="2335796"/>
                  <a:ext cx="298765" cy="396844"/>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6" name="Oval 985">
                  <a:extLst>
                    <a:ext uri="{FF2B5EF4-FFF2-40B4-BE49-F238E27FC236}">
                      <a16:creationId xmlns:a16="http://schemas.microsoft.com/office/drawing/2014/main" id="{261832D3-CFEF-C407-85FF-0050803FAC2F}"/>
                    </a:ext>
                  </a:extLst>
                </p:cNvPr>
                <p:cNvSpPr/>
                <p:nvPr/>
              </p:nvSpPr>
              <p:spPr>
                <a:xfrm rot="2570043">
                  <a:off x="4498063" y="2850334"/>
                  <a:ext cx="298765" cy="396844"/>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7" name="Oval 986">
                  <a:extLst>
                    <a:ext uri="{FF2B5EF4-FFF2-40B4-BE49-F238E27FC236}">
                      <a16:creationId xmlns:a16="http://schemas.microsoft.com/office/drawing/2014/main" id="{1D25B27A-6612-3A6C-EA8C-7DB833180DA5}"/>
                    </a:ext>
                  </a:extLst>
                </p:cNvPr>
                <p:cNvSpPr/>
                <p:nvPr/>
              </p:nvSpPr>
              <p:spPr>
                <a:xfrm rot="18629391">
                  <a:off x="4434688" y="2379554"/>
                  <a:ext cx="298765" cy="396844"/>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8" name="Oval 987">
                  <a:extLst>
                    <a:ext uri="{FF2B5EF4-FFF2-40B4-BE49-F238E27FC236}">
                      <a16:creationId xmlns:a16="http://schemas.microsoft.com/office/drawing/2014/main" id="{121F1CF9-F1BF-9100-9E0C-0A1E28A32BC8}"/>
                    </a:ext>
                  </a:extLst>
                </p:cNvPr>
                <p:cNvSpPr/>
                <p:nvPr/>
              </p:nvSpPr>
              <p:spPr>
                <a:xfrm rot="7303460">
                  <a:off x="4941683" y="2805068"/>
                  <a:ext cx="298765" cy="396844"/>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9" name="Round Diagonal Corner Rectangle 418">
                  <a:extLst>
                    <a:ext uri="{FF2B5EF4-FFF2-40B4-BE49-F238E27FC236}">
                      <a16:creationId xmlns:a16="http://schemas.microsoft.com/office/drawing/2014/main" id="{6EAF1113-6B58-D831-93B4-86034392B78E}"/>
                    </a:ext>
                  </a:extLst>
                </p:cNvPr>
                <p:cNvSpPr/>
                <p:nvPr/>
              </p:nvSpPr>
              <p:spPr>
                <a:xfrm rot="19550010">
                  <a:off x="4716855" y="2218098"/>
                  <a:ext cx="262551" cy="271604"/>
                </a:xfrm>
                <a:prstGeom prst="round2DiagRect">
                  <a:avLst>
                    <a:gd name="adj1" fmla="val 50000"/>
                    <a:gd name="adj2" fmla="val 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0" name="Round Diagonal Corner Rectangle 419">
                  <a:extLst>
                    <a:ext uri="{FF2B5EF4-FFF2-40B4-BE49-F238E27FC236}">
                      <a16:creationId xmlns:a16="http://schemas.microsoft.com/office/drawing/2014/main" id="{5FCB37FC-BDBD-9485-84D2-7817E9E50127}"/>
                    </a:ext>
                  </a:extLst>
                </p:cNvPr>
                <p:cNvSpPr/>
                <p:nvPr/>
              </p:nvSpPr>
              <p:spPr>
                <a:xfrm rot="2328554">
                  <a:off x="4344155" y="2687370"/>
                  <a:ext cx="262551" cy="271604"/>
                </a:xfrm>
                <a:prstGeom prst="round2DiagRect">
                  <a:avLst>
                    <a:gd name="adj1" fmla="val 50000"/>
                    <a:gd name="adj2" fmla="val 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1" name="Round Diagonal Corner Rectangle 420">
                  <a:extLst>
                    <a:ext uri="{FF2B5EF4-FFF2-40B4-BE49-F238E27FC236}">
                      <a16:creationId xmlns:a16="http://schemas.microsoft.com/office/drawing/2014/main" id="{77D4585B-EC4F-9BCC-159D-3F7546935FDE}"/>
                    </a:ext>
                  </a:extLst>
                </p:cNvPr>
                <p:cNvSpPr/>
                <p:nvPr/>
              </p:nvSpPr>
              <p:spPr>
                <a:xfrm rot="17706625">
                  <a:off x="4769666" y="2968027"/>
                  <a:ext cx="262551" cy="271604"/>
                </a:xfrm>
                <a:prstGeom prst="round2DiagRect">
                  <a:avLst>
                    <a:gd name="adj1" fmla="val 50000"/>
                    <a:gd name="adj2" fmla="val 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9" name="Group 938">
                <a:extLst>
                  <a:ext uri="{FF2B5EF4-FFF2-40B4-BE49-F238E27FC236}">
                    <a16:creationId xmlns:a16="http://schemas.microsoft.com/office/drawing/2014/main" id="{8F01A28F-4172-65C1-3739-F69C9D27D591}"/>
                  </a:ext>
                </a:extLst>
              </p:cNvPr>
              <p:cNvGrpSpPr/>
              <p:nvPr/>
            </p:nvGrpSpPr>
            <p:grpSpPr>
              <a:xfrm>
                <a:off x="6633519" y="4434690"/>
                <a:ext cx="256924" cy="262550"/>
                <a:chOff x="4344155" y="2218098"/>
                <a:chExt cx="945333" cy="1029080"/>
              </a:xfrm>
            </p:grpSpPr>
            <p:sp>
              <p:nvSpPr>
                <p:cNvPr id="976" name="Oval 975">
                  <a:extLst>
                    <a:ext uri="{FF2B5EF4-FFF2-40B4-BE49-F238E27FC236}">
                      <a16:creationId xmlns:a16="http://schemas.microsoft.com/office/drawing/2014/main" id="{D8AF9A4B-B4EE-51B6-2332-347F9EB59F29}"/>
                    </a:ext>
                  </a:extLst>
                </p:cNvPr>
                <p:cNvSpPr/>
                <p:nvPr/>
              </p:nvSpPr>
              <p:spPr>
                <a:xfrm>
                  <a:off x="4725909" y="2661719"/>
                  <a:ext cx="226337" cy="22633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7" name="Oval 976">
                  <a:extLst>
                    <a:ext uri="{FF2B5EF4-FFF2-40B4-BE49-F238E27FC236}">
                      <a16:creationId xmlns:a16="http://schemas.microsoft.com/office/drawing/2014/main" id="{89A90EEE-B21C-188F-03B0-6B83767CFD80}"/>
                    </a:ext>
                  </a:extLst>
                </p:cNvPr>
                <p:cNvSpPr/>
                <p:nvPr/>
              </p:nvSpPr>
              <p:spPr>
                <a:xfrm rot="2570043">
                  <a:off x="4906977" y="2335796"/>
                  <a:ext cx="298765" cy="396844"/>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8" name="Oval 977">
                  <a:extLst>
                    <a:ext uri="{FF2B5EF4-FFF2-40B4-BE49-F238E27FC236}">
                      <a16:creationId xmlns:a16="http://schemas.microsoft.com/office/drawing/2014/main" id="{E2EAA8E5-4454-44FD-21E8-FC21F6BE51A2}"/>
                    </a:ext>
                  </a:extLst>
                </p:cNvPr>
                <p:cNvSpPr/>
                <p:nvPr/>
              </p:nvSpPr>
              <p:spPr>
                <a:xfrm rot="2570043">
                  <a:off x="4498063" y="2850334"/>
                  <a:ext cx="298765" cy="396844"/>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9" name="Oval 978">
                  <a:extLst>
                    <a:ext uri="{FF2B5EF4-FFF2-40B4-BE49-F238E27FC236}">
                      <a16:creationId xmlns:a16="http://schemas.microsoft.com/office/drawing/2014/main" id="{5BFFEAFC-75BA-0521-B176-1D4063A5F0B2}"/>
                    </a:ext>
                  </a:extLst>
                </p:cNvPr>
                <p:cNvSpPr/>
                <p:nvPr/>
              </p:nvSpPr>
              <p:spPr>
                <a:xfrm rot="18629391">
                  <a:off x="4434688" y="2379554"/>
                  <a:ext cx="298765" cy="396844"/>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0" name="Oval 979">
                  <a:extLst>
                    <a:ext uri="{FF2B5EF4-FFF2-40B4-BE49-F238E27FC236}">
                      <a16:creationId xmlns:a16="http://schemas.microsoft.com/office/drawing/2014/main" id="{5E5278C0-54DC-672C-BB51-10E7069D8AE9}"/>
                    </a:ext>
                  </a:extLst>
                </p:cNvPr>
                <p:cNvSpPr/>
                <p:nvPr/>
              </p:nvSpPr>
              <p:spPr>
                <a:xfrm rot="7303460">
                  <a:off x="4941683" y="2805068"/>
                  <a:ext cx="298765" cy="396844"/>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1" name="Round Diagonal Corner Rectangle 410">
                  <a:extLst>
                    <a:ext uri="{FF2B5EF4-FFF2-40B4-BE49-F238E27FC236}">
                      <a16:creationId xmlns:a16="http://schemas.microsoft.com/office/drawing/2014/main" id="{F550D518-BB45-F376-326E-AE99FA2178A6}"/>
                    </a:ext>
                  </a:extLst>
                </p:cNvPr>
                <p:cNvSpPr/>
                <p:nvPr/>
              </p:nvSpPr>
              <p:spPr>
                <a:xfrm rot="19550010">
                  <a:off x="4716855" y="2218098"/>
                  <a:ext cx="262551" cy="271604"/>
                </a:xfrm>
                <a:prstGeom prst="round2DiagRect">
                  <a:avLst>
                    <a:gd name="adj1" fmla="val 50000"/>
                    <a:gd name="adj2" fmla="val 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2" name="Round Diagonal Corner Rectangle 411">
                  <a:extLst>
                    <a:ext uri="{FF2B5EF4-FFF2-40B4-BE49-F238E27FC236}">
                      <a16:creationId xmlns:a16="http://schemas.microsoft.com/office/drawing/2014/main" id="{AC5F124A-F72C-1CFD-9C74-CAD96989E0AA}"/>
                    </a:ext>
                  </a:extLst>
                </p:cNvPr>
                <p:cNvSpPr/>
                <p:nvPr/>
              </p:nvSpPr>
              <p:spPr>
                <a:xfrm rot="2328554">
                  <a:off x="4344155" y="2687370"/>
                  <a:ext cx="262551" cy="271604"/>
                </a:xfrm>
                <a:prstGeom prst="round2DiagRect">
                  <a:avLst>
                    <a:gd name="adj1" fmla="val 50000"/>
                    <a:gd name="adj2" fmla="val 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 name="Round Diagonal Corner Rectangle 412">
                  <a:extLst>
                    <a:ext uri="{FF2B5EF4-FFF2-40B4-BE49-F238E27FC236}">
                      <a16:creationId xmlns:a16="http://schemas.microsoft.com/office/drawing/2014/main" id="{5C3AFA19-E852-D6D6-91D8-0199547260B8}"/>
                    </a:ext>
                  </a:extLst>
                </p:cNvPr>
                <p:cNvSpPr/>
                <p:nvPr/>
              </p:nvSpPr>
              <p:spPr>
                <a:xfrm rot="17706625">
                  <a:off x="4769666" y="2968027"/>
                  <a:ext cx="262551" cy="271604"/>
                </a:xfrm>
                <a:prstGeom prst="round2DiagRect">
                  <a:avLst>
                    <a:gd name="adj1" fmla="val 50000"/>
                    <a:gd name="adj2" fmla="val 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0" name="Group 939">
                <a:extLst>
                  <a:ext uri="{FF2B5EF4-FFF2-40B4-BE49-F238E27FC236}">
                    <a16:creationId xmlns:a16="http://schemas.microsoft.com/office/drawing/2014/main" id="{E082BEA5-0B25-4ED8-3E54-8CBC7631B9CE}"/>
                  </a:ext>
                </a:extLst>
              </p:cNvPr>
              <p:cNvGrpSpPr/>
              <p:nvPr/>
            </p:nvGrpSpPr>
            <p:grpSpPr>
              <a:xfrm>
                <a:off x="6228783" y="3373926"/>
                <a:ext cx="144103" cy="147258"/>
                <a:chOff x="4344155" y="2218098"/>
                <a:chExt cx="945333" cy="1029080"/>
              </a:xfrm>
            </p:grpSpPr>
            <p:sp>
              <p:nvSpPr>
                <p:cNvPr id="968" name="Oval 967">
                  <a:extLst>
                    <a:ext uri="{FF2B5EF4-FFF2-40B4-BE49-F238E27FC236}">
                      <a16:creationId xmlns:a16="http://schemas.microsoft.com/office/drawing/2014/main" id="{0F11794A-B0A8-3E6D-415D-90E4E000C3F9}"/>
                    </a:ext>
                  </a:extLst>
                </p:cNvPr>
                <p:cNvSpPr/>
                <p:nvPr/>
              </p:nvSpPr>
              <p:spPr>
                <a:xfrm>
                  <a:off x="4725909" y="2661719"/>
                  <a:ext cx="226337" cy="226337"/>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9" name="Oval 968">
                  <a:extLst>
                    <a:ext uri="{FF2B5EF4-FFF2-40B4-BE49-F238E27FC236}">
                      <a16:creationId xmlns:a16="http://schemas.microsoft.com/office/drawing/2014/main" id="{CB00D556-3D0C-02E8-D8D6-AAEDC86F25C6}"/>
                    </a:ext>
                  </a:extLst>
                </p:cNvPr>
                <p:cNvSpPr/>
                <p:nvPr/>
              </p:nvSpPr>
              <p:spPr>
                <a:xfrm rot="2570043">
                  <a:off x="4906977" y="2335796"/>
                  <a:ext cx="298765" cy="396844"/>
                </a:xfrm>
                <a:prstGeom prst="ellipse">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0" name="Oval 969">
                  <a:extLst>
                    <a:ext uri="{FF2B5EF4-FFF2-40B4-BE49-F238E27FC236}">
                      <a16:creationId xmlns:a16="http://schemas.microsoft.com/office/drawing/2014/main" id="{52C1D931-67E8-A060-90CF-526C2B6A5B90}"/>
                    </a:ext>
                  </a:extLst>
                </p:cNvPr>
                <p:cNvSpPr/>
                <p:nvPr/>
              </p:nvSpPr>
              <p:spPr>
                <a:xfrm rot="2570043">
                  <a:off x="4498063" y="2850334"/>
                  <a:ext cx="298765" cy="396844"/>
                </a:xfrm>
                <a:prstGeom prst="ellipse">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1" name="Oval 970">
                  <a:extLst>
                    <a:ext uri="{FF2B5EF4-FFF2-40B4-BE49-F238E27FC236}">
                      <a16:creationId xmlns:a16="http://schemas.microsoft.com/office/drawing/2014/main" id="{C0E81C98-0B13-661D-CF72-8895F759BDAC}"/>
                    </a:ext>
                  </a:extLst>
                </p:cNvPr>
                <p:cNvSpPr/>
                <p:nvPr/>
              </p:nvSpPr>
              <p:spPr>
                <a:xfrm rot="18629391">
                  <a:off x="4434688" y="2379554"/>
                  <a:ext cx="298765" cy="396844"/>
                </a:xfrm>
                <a:prstGeom prst="ellipse">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2" name="Oval 971">
                  <a:extLst>
                    <a:ext uri="{FF2B5EF4-FFF2-40B4-BE49-F238E27FC236}">
                      <a16:creationId xmlns:a16="http://schemas.microsoft.com/office/drawing/2014/main" id="{C1A3DA88-E450-4FAA-9793-276DC00E3A91}"/>
                    </a:ext>
                  </a:extLst>
                </p:cNvPr>
                <p:cNvSpPr/>
                <p:nvPr/>
              </p:nvSpPr>
              <p:spPr>
                <a:xfrm rot="7303460">
                  <a:off x="4941683" y="2805068"/>
                  <a:ext cx="298765" cy="396844"/>
                </a:xfrm>
                <a:prstGeom prst="ellipse">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3" name="Round Diagonal Corner Rectangle 402">
                  <a:extLst>
                    <a:ext uri="{FF2B5EF4-FFF2-40B4-BE49-F238E27FC236}">
                      <a16:creationId xmlns:a16="http://schemas.microsoft.com/office/drawing/2014/main" id="{5CE16EC0-5C99-D38B-8847-58420DF787C7}"/>
                    </a:ext>
                  </a:extLst>
                </p:cNvPr>
                <p:cNvSpPr/>
                <p:nvPr/>
              </p:nvSpPr>
              <p:spPr>
                <a:xfrm rot="19550010">
                  <a:off x="4716855" y="2218098"/>
                  <a:ext cx="262551" cy="271604"/>
                </a:xfrm>
                <a:prstGeom prst="round2DiagRect">
                  <a:avLst>
                    <a:gd name="adj1" fmla="val 50000"/>
                    <a:gd name="adj2" fmla="val 0"/>
                  </a:avLst>
                </a:pr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4" name="Round Diagonal Corner Rectangle 403">
                  <a:extLst>
                    <a:ext uri="{FF2B5EF4-FFF2-40B4-BE49-F238E27FC236}">
                      <a16:creationId xmlns:a16="http://schemas.microsoft.com/office/drawing/2014/main" id="{D700F331-5CE7-D576-FAAC-74372733C086}"/>
                    </a:ext>
                  </a:extLst>
                </p:cNvPr>
                <p:cNvSpPr/>
                <p:nvPr/>
              </p:nvSpPr>
              <p:spPr>
                <a:xfrm rot="2328554">
                  <a:off x="4344155" y="2687370"/>
                  <a:ext cx="262551" cy="271604"/>
                </a:xfrm>
                <a:prstGeom prst="round2DiagRect">
                  <a:avLst>
                    <a:gd name="adj1" fmla="val 50000"/>
                    <a:gd name="adj2" fmla="val 0"/>
                  </a:avLst>
                </a:pr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5" name="Round Diagonal Corner Rectangle 404">
                  <a:extLst>
                    <a:ext uri="{FF2B5EF4-FFF2-40B4-BE49-F238E27FC236}">
                      <a16:creationId xmlns:a16="http://schemas.microsoft.com/office/drawing/2014/main" id="{4ADA18FF-6E14-314D-2673-14DEC6C1824D}"/>
                    </a:ext>
                  </a:extLst>
                </p:cNvPr>
                <p:cNvSpPr/>
                <p:nvPr/>
              </p:nvSpPr>
              <p:spPr>
                <a:xfrm rot="17706625">
                  <a:off x="4769666" y="2968027"/>
                  <a:ext cx="262551" cy="271604"/>
                </a:xfrm>
                <a:prstGeom prst="round2DiagRect">
                  <a:avLst>
                    <a:gd name="adj1" fmla="val 50000"/>
                    <a:gd name="adj2" fmla="val 0"/>
                  </a:avLst>
                </a:pr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1" name="Group 940">
                <a:extLst>
                  <a:ext uri="{FF2B5EF4-FFF2-40B4-BE49-F238E27FC236}">
                    <a16:creationId xmlns:a16="http://schemas.microsoft.com/office/drawing/2014/main" id="{FE961CD6-F043-47B9-74E2-9E98882FC6BC}"/>
                  </a:ext>
                </a:extLst>
              </p:cNvPr>
              <p:cNvGrpSpPr/>
              <p:nvPr/>
            </p:nvGrpSpPr>
            <p:grpSpPr>
              <a:xfrm>
                <a:off x="6399290" y="3372417"/>
                <a:ext cx="144103" cy="147258"/>
                <a:chOff x="4344155" y="2218098"/>
                <a:chExt cx="945333" cy="1029080"/>
              </a:xfrm>
            </p:grpSpPr>
            <p:sp>
              <p:nvSpPr>
                <p:cNvPr id="960" name="Oval 959">
                  <a:extLst>
                    <a:ext uri="{FF2B5EF4-FFF2-40B4-BE49-F238E27FC236}">
                      <a16:creationId xmlns:a16="http://schemas.microsoft.com/office/drawing/2014/main" id="{1D11BE2E-04BE-A25A-A9C2-9A5256A6EAC2}"/>
                    </a:ext>
                  </a:extLst>
                </p:cNvPr>
                <p:cNvSpPr/>
                <p:nvPr/>
              </p:nvSpPr>
              <p:spPr>
                <a:xfrm>
                  <a:off x="4725909" y="2661719"/>
                  <a:ext cx="226337" cy="226337"/>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1" name="Oval 960">
                  <a:extLst>
                    <a:ext uri="{FF2B5EF4-FFF2-40B4-BE49-F238E27FC236}">
                      <a16:creationId xmlns:a16="http://schemas.microsoft.com/office/drawing/2014/main" id="{C7DE4E39-C5F0-3730-E3EB-7589168FEA7F}"/>
                    </a:ext>
                  </a:extLst>
                </p:cNvPr>
                <p:cNvSpPr/>
                <p:nvPr/>
              </p:nvSpPr>
              <p:spPr>
                <a:xfrm rot="2570043">
                  <a:off x="4906977" y="2335796"/>
                  <a:ext cx="298765" cy="396844"/>
                </a:xfrm>
                <a:prstGeom prst="ellipse">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2" name="Oval 961">
                  <a:extLst>
                    <a:ext uri="{FF2B5EF4-FFF2-40B4-BE49-F238E27FC236}">
                      <a16:creationId xmlns:a16="http://schemas.microsoft.com/office/drawing/2014/main" id="{E1DE96FC-7E7D-54E7-E142-9F790B8DCFB7}"/>
                    </a:ext>
                  </a:extLst>
                </p:cNvPr>
                <p:cNvSpPr/>
                <p:nvPr/>
              </p:nvSpPr>
              <p:spPr>
                <a:xfrm rot="2570043">
                  <a:off x="4498063" y="2850334"/>
                  <a:ext cx="298765" cy="396844"/>
                </a:xfrm>
                <a:prstGeom prst="ellipse">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3" name="Oval 962">
                  <a:extLst>
                    <a:ext uri="{FF2B5EF4-FFF2-40B4-BE49-F238E27FC236}">
                      <a16:creationId xmlns:a16="http://schemas.microsoft.com/office/drawing/2014/main" id="{ECF2C03D-4886-DCAE-41E4-52F760AED98A}"/>
                    </a:ext>
                  </a:extLst>
                </p:cNvPr>
                <p:cNvSpPr/>
                <p:nvPr/>
              </p:nvSpPr>
              <p:spPr>
                <a:xfrm rot="18629391">
                  <a:off x="4434688" y="2379554"/>
                  <a:ext cx="298765" cy="396844"/>
                </a:xfrm>
                <a:prstGeom prst="ellipse">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4" name="Oval 963">
                  <a:extLst>
                    <a:ext uri="{FF2B5EF4-FFF2-40B4-BE49-F238E27FC236}">
                      <a16:creationId xmlns:a16="http://schemas.microsoft.com/office/drawing/2014/main" id="{A00B8926-D7B7-4C3F-4171-7C58FA1908DD}"/>
                    </a:ext>
                  </a:extLst>
                </p:cNvPr>
                <p:cNvSpPr/>
                <p:nvPr/>
              </p:nvSpPr>
              <p:spPr>
                <a:xfrm rot="7303460">
                  <a:off x="4941683" y="2805068"/>
                  <a:ext cx="298765" cy="396844"/>
                </a:xfrm>
                <a:prstGeom prst="ellipse">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5" name="Round Diagonal Corner Rectangle 394">
                  <a:extLst>
                    <a:ext uri="{FF2B5EF4-FFF2-40B4-BE49-F238E27FC236}">
                      <a16:creationId xmlns:a16="http://schemas.microsoft.com/office/drawing/2014/main" id="{84E19CB4-3E7C-0C1A-020D-C936BB696257}"/>
                    </a:ext>
                  </a:extLst>
                </p:cNvPr>
                <p:cNvSpPr/>
                <p:nvPr/>
              </p:nvSpPr>
              <p:spPr>
                <a:xfrm rot="19550010">
                  <a:off x="4716855" y="2218098"/>
                  <a:ext cx="262551" cy="271604"/>
                </a:xfrm>
                <a:prstGeom prst="round2DiagRect">
                  <a:avLst>
                    <a:gd name="adj1" fmla="val 50000"/>
                    <a:gd name="adj2" fmla="val 0"/>
                  </a:avLst>
                </a:pr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6" name="Round Diagonal Corner Rectangle 395">
                  <a:extLst>
                    <a:ext uri="{FF2B5EF4-FFF2-40B4-BE49-F238E27FC236}">
                      <a16:creationId xmlns:a16="http://schemas.microsoft.com/office/drawing/2014/main" id="{DB634A03-F03B-F2B2-D8B9-E7660F02803B}"/>
                    </a:ext>
                  </a:extLst>
                </p:cNvPr>
                <p:cNvSpPr/>
                <p:nvPr/>
              </p:nvSpPr>
              <p:spPr>
                <a:xfrm rot="2328554">
                  <a:off x="4344155" y="2687370"/>
                  <a:ext cx="262551" cy="271604"/>
                </a:xfrm>
                <a:prstGeom prst="round2DiagRect">
                  <a:avLst>
                    <a:gd name="adj1" fmla="val 50000"/>
                    <a:gd name="adj2" fmla="val 0"/>
                  </a:avLst>
                </a:pr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7" name="Round Diagonal Corner Rectangle 396">
                  <a:extLst>
                    <a:ext uri="{FF2B5EF4-FFF2-40B4-BE49-F238E27FC236}">
                      <a16:creationId xmlns:a16="http://schemas.microsoft.com/office/drawing/2014/main" id="{244FF661-1864-FAD5-6509-BC819A049EE7}"/>
                    </a:ext>
                  </a:extLst>
                </p:cNvPr>
                <p:cNvSpPr/>
                <p:nvPr/>
              </p:nvSpPr>
              <p:spPr>
                <a:xfrm rot="17706625">
                  <a:off x="4769666" y="2968027"/>
                  <a:ext cx="262551" cy="271604"/>
                </a:xfrm>
                <a:prstGeom prst="round2DiagRect">
                  <a:avLst>
                    <a:gd name="adj1" fmla="val 50000"/>
                    <a:gd name="adj2" fmla="val 0"/>
                  </a:avLst>
                </a:pr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2" name="Group 941">
                <a:extLst>
                  <a:ext uri="{FF2B5EF4-FFF2-40B4-BE49-F238E27FC236}">
                    <a16:creationId xmlns:a16="http://schemas.microsoft.com/office/drawing/2014/main" id="{DB64714F-9607-E9B6-D82F-CF8D96D29E5F}"/>
                  </a:ext>
                </a:extLst>
              </p:cNvPr>
              <p:cNvGrpSpPr/>
              <p:nvPr/>
            </p:nvGrpSpPr>
            <p:grpSpPr>
              <a:xfrm>
                <a:off x="6571306" y="3372417"/>
                <a:ext cx="144103" cy="147258"/>
                <a:chOff x="4344155" y="2218098"/>
                <a:chExt cx="945333" cy="1029080"/>
              </a:xfrm>
            </p:grpSpPr>
            <p:sp>
              <p:nvSpPr>
                <p:cNvPr id="952" name="Oval 951">
                  <a:extLst>
                    <a:ext uri="{FF2B5EF4-FFF2-40B4-BE49-F238E27FC236}">
                      <a16:creationId xmlns:a16="http://schemas.microsoft.com/office/drawing/2014/main" id="{47B8D655-8810-E1AD-C80A-6126F49783C0}"/>
                    </a:ext>
                  </a:extLst>
                </p:cNvPr>
                <p:cNvSpPr/>
                <p:nvPr/>
              </p:nvSpPr>
              <p:spPr>
                <a:xfrm>
                  <a:off x="4725909" y="2661719"/>
                  <a:ext cx="226337" cy="226337"/>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3" name="Oval 952">
                  <a:extLst>
                    <a:ext uri="{FF2B5EF4-FFF2-40B4-BE49-F238E27FC236}">
                      <a16:creationId xmlns:a16="http://schemas.microsoft.com/office/drawing/2014/main" id="{EDCB4328-869E-0E83-2861-AC847F436B56}"/>
                    </a:ext>
                  </a:extLst>
                </p:cNvPr>
                <p:cNvSpPr/>
                <p:nvPr/>
              </p:nvSpPr>
              <p:spPr>
                <a:xfrm rot="2570043">
                  <a:off x="4906977" y="2335796"/>
                  <a:ext cx="298765" cy="396844"/>
                </a:xfrm>
                <a:prstGeom prst="ellipse">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4" name="Oval 953">
                  <a:extLst>
                    <a:ext uri="{FF2B5EF4-FFF2-40B4-BE49-F238E27FC236}">
                      <a16:creationId xmlns:a16="http://schemas.microsoft.com/office/drawing/2014/main" id="{BAB48BA8-7D75-7037-5257-44E062B4605E}"/>
                    </a:ext>
                  </a:extLst>
                </p:cNvPr>
                <p:cNvSpPr/>
                <p:nvPr/>
              </p:nvSpPr>
              <p:spPr>
                <a:xfrm rot="2570043">
                  <a:off x="4498063" y="2850334"/>
                  <a:ext cx="298765" cy="396844"/>
                </a:xfrm>
                <a:prstGeom prst="ellipse">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5" name="Oval 954">
                  <a:extLst>
                    <a:ext uri="{FF2B5EF4-FFF2-40B4-BE49-F238E27FC236}">
                      <a16:creationId xmlns:a16="http://schemas.microsoft.com/office/drawing/2014/main" id="{5D504386-7774-43C2-F7FE-77091F020A67}"/>
                    </a:ext>
                  </a:extLst>
                </p:cNvPr>
                <p:cNvSpPr/>
                <p:nvPr/>
              </p:nvSpPr>
              <p:spPr>
                <a:xfrm rot="18629391">
                  <a:off x="4434688" y="2379554"/>
                  <a:ext cx="298765" cy="396844"/>
                </a:xfrm>
                <a:prstGeom prst="ellipse">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6" name="Oval 955">
                  <a:extLst>
                    <a:ext uri="{FF2B5EF4-FFF2-40B4-BE49-F238E27FC236}">
                      <a16:creationId xmlns:a16="http://schemas.microsoft.com/office/drawing/2014/main" id="{BA22FC35-8321-9CF1-8F78-F0CDF129C03E}"/>
                    </a:ext>
                  </a:extLst>
                </p:cNvPr>
                <p:cNvSpPr/>
                <p:nvPr/>
              </p:nvSpPr>
              <p:spPr>
                <a:xfrm rot="7303460">
                  <a:off x="4941683" y="2805068"/>
                  <a:ext cx="298765" cy="396844"/>
                </a:xfrm>
                <a:prstGeom prst="ellipse">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7" name="Round Diagonal Corner Rectangle 386">
                  <a:extLst>
                    <a:ext uri="{FF2B5EF4-FFF2-40B4-BE49-F238E27FC236}">
                      <a16:creationId xmlns:a16="http://schemas.microsoft.com/office/drawing/2014/main" id="{97DE21D4-7930-A533-79BE-C75AAC472DB0}"/>
                    </a:ext>
                  </a:extLst>
                </p:cNvPr>
                <p:cNvSpPr/>
                <p:nvPr/>
              </p:nvSpPr>
              <p:spPr>
                <a:xfrm rot="19550010">
                  <a:off x="4716855" y="2218098"/>
                  <a:ext cx="262551" cy="271604"/>
                </a:xfrm>
                <a:prstGeom prst="round2DiagRect">
                  <a:avLst>
                    <a:gd name="adj1" fmla="val 50000"/>
                    <a:gd name="adj2" fmla="val 0"/>
                  </a:avLst>
                </a:pr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8" name="Round Diagonal Corner Rectangle 387">
                  <a:extLst>
                    <a:ext uri="{FF2B5EF4-FFF2-40B4-BE49-F238E27FC236}">
                      <a16:creationId xmlns:a16="http://schemas.microsoft.com/office/drawing/2014/main" id="{4E23B77F-9794-63A8-C101-B2B7C9616CE8}"/>
                    </a:ext>
                  </a:extLst>
                </p:cNvPr>
                <p:cNvSpPr/>
                <p:nvPr/>
              </p:nvSpPr>
              <p:spPr>
                <a:xfrm rot="2328554">
                  <a:off x="4344155" y="2687370"/>
                  <a:ext cx="262551" cy="271604"/>
                </a:xfrm>
                <a:prstGeom prst="round2DiagRect">
                  <a:avLst>
                    <a:gd name="adj1" fmla="val 50000"/>
                    <a:gd name="adj2" fmla="val 0"/>
                  </a:avLst>
                </a:pr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9" name="Round Diagonal Corner Rectangle 388">
                  <a:extLst>
                    <a:ext uri="{FF2B5EF4-FFF2-40B4-BE49-F238E27FC236}">
                      <a16:creationId xmlns:a16="http://schemas.microsoft.com/office/drawing/2014/main" id="{58BCD39F-92B7-42F1-A973-7F62F2D9FE56}"/>
                    </a:ext>
                  </a:extLst>
                </p:cNvPr>
                <p:cNvSpPr/>
                <p:nvPr/>
              </p:nvSpPr>
              <p:spPr>
                <a:xfrm rot="17706625">
                  <a:off x="4769666" y="2968027"/>
                  <a:ext cx="262551" cy="271604"/>
                </a:xfrm>
                <a:prstGeom prst="round2DiagRect">
                  <a:avLst>
                    <a:gd name="adj1" fmla="val 50000"/>
                    <a:gd name="adj2" fmla="val 0"/>
                  </a:avLst>
                </a:pr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3" name="Group 942">
                <a:extLst>
                  <a:ext uri="{FF2B5EF4-FFF2-40B4-BE49-F238E27FC236}">
                    <a16:creationId xmlns:a16="http://schemas.microsoft.com/office/drawing/2014/main" id="{6C90368A-19C5-9C43-2DA7-1E182BCFD171}"/>
                  </a:ext>
                </a:extLst>
              </p:cNvPr>
              <p:cNvGrpSpPr/>
              <p:nvPr/>
            </p:nvGrpSpPr>
            <p:grpSpPr>
              <a:xfrm>
                <a:off x="6725215" y="3372417"/>
                <a:ext cx="144103" cy="147258"/>
                <a:chOff x="4344155" y="2218098"/>
                <a:chExt cx="945333" cy="1029080"/>
              </a:xfrm>
            </p:grpSpPr>
            <p:sp>
              <p:nvSpPr>
                <p:cNvPr id="944" name="Oval 943">
                  <a:extLst>
                    <a:ext uri="{FF2B5EF4-FFF2-40B4-BE49-F238E27FC236}">
                      <a16:creationId xmlns:a16="http://schemas.microsoft.com/office/drawing/2014/main" id="{2A6B895C-99B3-E186-0E92-65F1A60F64C4}"/>
                    </a:ext>
                  </a:extLst>
                </p:cNvPr>
                <p:cNvSpPr/>
                <p:nvPr/>
              </p:nvSpPr>
              <p:spPr>
                <a:xfrm>
                  <a:off x="4725909" y="2661719"/>
                  <a:ext cx="226337" cy="226337"/>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5" name="Oval 944">
                  <a:extLst>
                    <a:ext uri="{FF2B5EF4-FFF2-40B4-BE49-F238E27FC236}">
                      <a16:creationId xmlns:a16="http://schemas.microsoft.com/office/drawing/2014/main" id="{70B02A7A-FE8A-6D2F-C047-850D3D1BEE8A}"/>
                    </a:ext>
                  </a:extLst>
                </p:cNvPr>
                <p:cNvSpPr/>
                <p:nvPr/>
              </p:nvSpPr>
              <p:spPr>
                <a:xfrm rot="2570043">
                  <a:off x="4906977" y="2335796"/>
                  <a:ext cx="298765" cy="396844"/>
                </a:xfrm>
                <a:prstGeom prst="ellipse">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6" name="Oval 945">
                  <a:extLst>
                    <a:ext uri="{FF2B5EF4-FFF2-40B4-BE49-F238E27FC236}">
                      <a16:creationId xmlns:a16="http://schemas.microsoft.com/office/drawing/2014/main" id="{C1146980-673F-E4DA-117D-C9EE88B34C1A}"/>
                    </a:ext>
                  </a:extLst>
                </p:cNvPr>
                <p:cNvSpPr/>
                <p:nvPr/>
              </p:nvSpPr>
              <p:spPr>
                <a:xfrm rot="2570043">
                  <a:off x="4498063" y="2850334"/>
                  <a:ext cx="298765" cy="396844"/>
                </a:xfrm>
                <a:prstGeom prst="ellipse">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7" name="Oval 946">
                  <a:extLst>
                    <a:ext uri="{FF2B5EF4-FFF2-40B4-BE49-F238E27FC236}">
                      <a16:creationId xmlns:a16="http://schemas.microsoft.com/office/drawing/2014/main" id="{4B96A6DD-34A3-BD62-E77D-710E0B067134}"/>
                    </a:ext>
                  </a:extLst>
                </p:cNvPr>
                <p:cNvSpPr/>
                <p:nvPr/>
              </p:nvSpPr>
              <p:spPr>
                <a:xfrm rot="18629391">
                  <a:off x="4434688" y="2379554"/>
                  <a:ext cx="298765" cy="396844"/>
                </a:xfrm>
                <a:prstGeom prst="ellipse">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8" name="Oval 947">
                  <a:extLst>
                    <a:ext uri="{FF2B5EF4-FFF2-40B4-BE49-F238E27FC236}">
                      <a16:creationId xmlns:a16="http://schemas.microsoft.com/office/drawing/2014/main" id="{3E85A011-AD63-2BBA-F7CD-EC6503C14009}"/>
                    </a:ext>
                  </a:extLst>
                </p:cNvPr>
                <p:cNvSpPr/>
                <p:nvPr/>
              </p:nvSpPr>
              <p:spPr>
                <a:xfrm rot="7303460">
                  <a:off x="4941683" y="2805068"/>
                  <a:ext cx="298765" cy="396844"/>
                </a:xfrm>
                <a:prstGeom prst="ellipse">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9" name="Round Diagonal Corner Rectangle 378">
                  <a:extLst>
                    <a:ext uri="{FF2B5EF4-FFF2-40B4-BE49-F238E27FC236}">
                      <a16:creationId xmlns:a16="http://schemas.microsoft.com/office/drawing/2014/main" id="{D8EA2A21-BC27-1737-E4BC-A1BBF0F440FB}"/>
                    </a:ext>
                  </a:extLst>
                </p:cNvPr>
                <p:cNvSpPr/>
                <p:nvPr/>
              </p:nvSpPr>
              <p:spPr>
                <a:xfrm rot="19550010">
                  <a:off x="4716855" y="2218098"/>
                  <a:ext cx="262551" cy="271604"/>
                </a:xfrm>
                <a:prstGeom prst="round2DiagRect">
                  <a:avLst>
                    <a:gd name="adj1" fmla="val 50000"/>
                    <a:gd name="adj2" fmla="val 0"/>
                  </a:avLst>
                </a:pr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0" name="Round Diagonal Corner Rectangle 379">
                  <a:extLst>
                    <a:ext uri="{FF2B5EF4-FFF2-40B4-BE49-F238E27FC236}">
                      <a16:creationId xmlns:a16="http://schemas.microsoft.com/office/drawing/2014/main" id="{3272CC33-F30A-5795-AF60-D0CECC52AF22}"/>
                    </a:ext>
                  </a:extLst>
                </p:cNvPr>
                <p:cNvSpPr/>
                <p:nvPr/>
              </p:nvSpPr>
              <p:spPr>
                <a:xfrm rot="2328554">
                  <a:off x="4344155" y="2687370"/>
                  <a:ext cx="262551" cy="271604"/>
                </a:xfrm>
                <a:prstGeom prst="round2DiagRect">
                  <a:avLst>
                    <a:gd name="adj1" fmla="val 50000"/>
                    <a:gd name="adj2" fmla="val 0"/>
                  </a:avLst>
                </a:pr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1" name="Round Diagonal Corner Rectangle 380">
                  <a:extLst>
                    <a:ext uri="{FF2B5EF4-FFF2-40B4-BE49-F238E27FC236}">
                      <a16:creationId xmlns:a16="http://schemas.microsoft.com/office/drawing/2014/main" id="{002C5B3B-BDB3-5B76-AED0-377BDD03ED1F}"/>
                    </a:ext>
                  </a:extLst>
                </p:cNvPr>
                <p:cNvSpPr/>
                <p:nvPr/>
              </p:nvSpPr>
              <p:spPr>
                <a:xfrm rot="17706625">
                  <a:off x="4769666" y="2968027"/>
                  <a:ext cx="262551" cy="271604"/>
                </a:xfrm>
                <a:prstGeom prst="round2DiagRect">
                  <a:avLst>
                    <a:gd name="adj1" fmla="val 50000"/>
                    <a:gd name="adj2" fmla="val 0"/>
                  </a:avLst>
                </a:pr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97" name="Group 896">
              <a:extLst>
                <a:ext uri="{FF2B5EF4-FFF2-40B4-BE49-F238E27FC236}">
                  <a16:creationId xmlns:a16="http://schemas.microsoft.com/office/drawing/2014/main" id="{A8A2AAA5-EDC9-169E-8DB0-C373254D30E7}"/>
                </a:ext>
              </a:extLst>
            </p:cNvPr>
            <p:cNvGrpSpPr/>
            <p:nvPr/>
          </p:nvGrpSpPr>
          <p:grpSpPr>
            <a:xfrm>
              <a:off x="7102660" y="1792586"/>
              <a:ext cx="1317703" cy="3232441"/>
              <a:chOff x="7691136" y="2028554"/>
              <a:chExt cx="1199367" cy="2942152"/>
            </a:xfrm>
          </p:grpSpPr>
          <p:grpSp>
            <p:nvGrpSpPr>
              <p:cNvPr id="898" name="Group 897">
                <a:extLst>
                  <a:ext uri="{FF2B5EF4-FFF2-40B4-BE49-F238E27FC236}">
                    <a16:creationId xmlns:a16="http://schemas.microsoft.com/office/drawing/2014/main" id="{0F5A0F46-A361-E682-5F25-F1AA1CD08290}"/>
                  </a:ext>
                </a:extLst>
              </p:cNvPr>
              <p:cNvGrpSpPr/>
              <p:nvPr/>
            </p:nvGrpSpPr>
            <p:grpSpPr>
              <a:xfrm rot="16353501">
                <a:off x="8238787" y="4618804"/>
                <a:ext cx="415483" cy="288322"/>
                <a:chOff x="5483905" y="5816663"/>
                <a:chExt cx="556521" cy="386194"/>
              </a:xfrm>
              <a:solidFill>
                <a:schemeClr val="accent6">
                  <a:lumMod val="50000"/>
                </a:schemeClr>
              </a:solidFill>
            </p:grpSpPr>
            <p:sp>
              <p:nvSpPr>
                <p:cNvPr id="919" name="Oval 918">
                  <a:extLst>
                    <a:ext uri="{FF2B5EF4-FFF2-40B4-BE49-F238E27FC236}">
                      <a16:creationId xmlns:a16="http://schemas.microsoft.com/office/drawing/2014/main" id="{8B77B860-219F-5904-140B-38E4D47BEF73}"/>
                    </a:ext>
                  </a:extLst>
                </p:cNvPr>
                <p:cNvSpPr/>
                <p:nvPr/>
              </p:nvSpPr>
              <p:spPr>
                <a:xfrm rot="3333291">
                  <a:off x="5581287" y="5719281"/>
                  <a:ext cx="361757" cy="556521"/>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0" name="Oval 919">
                  <a:extLst>
                    <a:ext uri="{FF2B5EF4-FFF2-40B4-BE49-F238E27FC236}">
                      <a16:creationId xmlns:a16="http://schemas.microsoft.com/office/drawing/2014/main" id="{241304E4-CBAF-175C-95D7-7AF3F182F37E}"/>
                    </a:ext>
                  </a:extLst>
                </p:cNvPr>
                <p:cNvSpPr/>
                <p:nvPr/>
              </p:nvSpPr>
              <p:spPr>
                <a:xfrm rot="19855007">
                  <a:off x="5575319" y="5873529"/>
                  <a:ext cx="308659" cy="299093"/>
                </a:xfrm>
                <a:prstGeom prst="ellips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 name="Moon 920">
                  <a:extLst>
                    <a:ext uri="{FF2B5EF4-FFF2-40B4-BE49-F238E27FC236}">
                      <a16:creationId xmlns:a16="http://schemas.microsoft.com/office/drawing/2014/main" id="{5CC06740-B106-8B42-7C87-94D0C7AF3044}"/>
                    </a:ext>
                  </a:extLst>
                </p:cNvPr>
                <p:cNvSpPr/>
                <p:nvPr/>
              </p:nvSpPr>
              <p:spPr>
                <a:xfrm rot="18996892">
                  <a:off x="5647818" y="5865408"/>
                  <a:ext cx="157000" cy="337449"/>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9" name="Group 898">
                <a:extLst>
                  <a:ext uri="{FF2B5EF4-FFF2-40B4-BE49-F238E27FC236}">
                    <a16:creationId xmlns:a16="http://schemas.microsoft.com/office/drawing/2014/main" id="{11F44973-6F25-D43C-3DCA-D342F2ECD0A9}"/>
                  </a:ext>
                </a:extLst>
              </p:cNvPr>
              <p:cNvGrpSpPr/>
              <p:nvPr/>
            </p:nvGrpSpPr>
            <p:grpSpPr>
              <a:xfrm rot="20201397">
                <a:off x="7945503" y="4625209"/>
                <a:ext cx="415483" cy="288322"/>
                <a:chOff x="5483905" y="5816663"/>
                <a:chExt cx="556521" cy="386194"/>
              </a:xfrm>
              <a:solidFill>
                <a:schemeClr val="accent6">
                  <a:lumMod val="50000"/>
                </a:schemeClr>
              </a:solidFill>
            </p:grpSpPr>
            <p:sp>
              <p:nvSpPr>
                <p:cNvPr id="916" name="Oval 915">
                  <a:extLst>
                    <a:ext uri="{FF2B5EF4-FFF2-40B4-BE49-F238E27FC236}">
                      <a16:creationId xmlns:a16="http://schemas.microsoft.com/office/drawing/2014/main" id="{24C03455-3412-A1BE-6903-5FCC30F5921D}"/>
                    </a:ext>
                  </a:extLst>
                </p:cNvPr>
                <p:cNvSpPr/>
                <p:nvPr/>
              </p:nvSpPr>
              <p:spPr>
                <a:xfrm rot="3333291">
                  <a:off x="5581287" y="5719281"/>
                  <a:ext cx="361757" cy="556521"/>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7" name="Oval 916">
                  <a:extLst>
                    <a:ext uri="{FF2B5EF4-FFF2-40B4-BE49-F238E27FC236}">
                      <a16:creationId xmlns:a16="http://schemas.microsoft.com/office/drawing/2014/main" id="{D43DDB98-DE01-A9F1-51E0-1EB6AED5CCF3}"/>
                    </a:ext>
                  </a:extLst>
                </p:cNvPr>
                <p:cNvSpPr/>
                <p:nvPr/>
              </p:nvSpPr>
              <p:spPr>
                <a:xfrm rot="19855007">
                  <a:off x="5575319" y="5873529"/>
                  <a:ext cx="308659" cy="299093"/>
                </a:xfrm>
                <a:prstGeom prst="ellips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8" name="Moon 917">
                  <a:extLst>
                    <a:ext uri="{FF2B5EF4-FFF2-40B4-BE49-F238E27FC236}">
                      <a16:creationId xmlns:a16="http://schemas.microsoft.com/office/drawing/2014/main" id="{C7AB9600-ABAB-7EB6-B904-F5EE0E3B1E5C}"/>
                    </a:ext>
                  </a:extLst>
                </p:cNvPr>
                <p:cNvSpPr/>
                <p:nvPr/>
              </p:nvSpPr>
              <p:spPr>
                <a:xfrm rot="18996892">
                  <a:off x="5647818" y="5865408"/>
                  <a:ext cx="157000" cy="337449"/>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0" name="Trapezoid 899">
                <a:extLst>
                  <a:ext uri="{FF2B5EF4-FFF2-40B4-BE49-F238E27FC236}">
                    <a16:creationId xmlns:a16="http://schemas.microsoft.com/office/drawing/2014/main" id="{A1899813-0A0F-DBC0-A639-105635AABD06}"/>
                  </a:ext>
                </a:extLst>
              </p:cNvPr>
              <p:cNvSpPr/>
              <p:nvPr/>
            </p:nvSpPr>
            <p:spPr>
              <a:xfrm rot="10800000" flipH="1">
                <a:off x="7940692" y="3067681"/>
                <a:ext cx="711169" cy="843045"/>
              </a:xfrm>
              <a:prstGeom prst="trapezoid">
                <a:avLst>
                  <a:gd name="adj" fmla="val 21621"/>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1" name="Isosceles Triangle 900">
                <a:extLst>
                  <a:ext uri="{FF2B5EF4-FFF2-40B4-BE49-F238E27FC236}">
                    <a16:creationId xmlns:a16="http://schemas.microsoft.com/office/drawing/2014/main" id="{7983C1C1-8E23-46D2-D08F-35706995CC57}"/>
                  </a:ext>
                </a:extLst>
              </p:cNvPr>
              <p:cNvSpPr/>
              <p:nvPr/>
            </p:nvSpPr>
            <p:spPr>
              <a:xfrm rot="10800000">
                <a:off x="8163537" y="2965554"/>
                <a:ext cx="268951" cy="438006"/>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2" name="Trapezoid 901">
                <a:extLst>
                  <a:ext uri="{FF2B5EF4-FFF2-40B4-BE49-F238E27FC236}">
                    <a16:creationId xmlns:a16="http://schemas.microsoft.com/office/drawing/2014/main" id="{F079E2BB-7615-D124-9BC8-0BCBD287E529}"/>
                  </a:ext>
                </a:extLst>
              </p:cNvPr>
              <p:cNvSpPr/>
              <p:nvPr/>
            </p:nvSpPr>
            <p:spPr>
              <a:xfrm flipH="1">
                <a:off x="7947096" y="3903992"/>
                <a:ext cx="711169" cy="843045"/>
              </a:xfrm>
              <a:prstGeom prst="trapezoid">
                <a:avLst>
                  <a:gd name="adj" fmla="val 21621"/>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3" name="Rounded Rectangle 332">
                <a:extLst>
                  <a:ext uri="{FF2B5EF4-FFF2-40B4-BE49-F238E27FC236}">
                    <a16:creationId xmlns:a16="http://schemas.microsoft.com/office/drawing/2014/main" id="{ED71F111-4C24-398E-131E-B321744147C0}"/>
                  </a:ext>
                </a:extLst>
              </p:cNvPr>
              <p:cNvSpPr/>
              <p:nvPr/>
            </p:nvSpPr>
            <p:spPr>
              <a:xfrm>
                <a:off x="8071325" y="3864619"/>
                <a:ext cx="461060" cy="9989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4" name="Rectangle 903">
                <a:extLst>
                  <a:ext uri="{FF2B5EF4-FFF2-40B4-BE49-F238E27FC236}">
                    <a16:creationId xmlns:a16="http://schemas.microsoft.com/office/drawing/2014/main" id="{F8EE346C-FE85-53CB-A633-0F8EF7231511}"/>
                  </a:ext>
                </a:extLst>
              </p:cNvPr>
              <p:cNvSpPr/>
              <p:nvPr/>
            </p:nvSpPr>
            <p:spPr>
              <a:xfrm>
                <a:off x="8332567" y="3336047"/>
                <a:ext cx="158260" cy="96514"/>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5" name="Group 316">
                <a:extLst>
                  <a:ext uri="{FF2B5EF4-FFF2-40B4-BE49-F238E27FC236}">
                    <a16:creationId xmlns:a16="http://schemas.microsoft.com/office/drawing/2014/main" id="{37F093E0-F10F-9F7B-30A3-C78F75A9943D}"/>
                  </a:ext>
                </a:extLst>
              </p:cNvPr>
              <p:cNvGrpSpPr/>
              <p:nvPr/>
            </p:nvGrpSpPr>
            <p:grpSpPr>
              <a:xfrm>
                <a:off x="8213356" y="3494527"/>
                <a:ext cx="445578" cy="745489"/>
                <a:chOff x="2819400" y="3657600"/>
                <a:chExt cx="1447800" cy="2048762"/>
              </a:xfrm>
            </p:grpSpPr>
            <p:sp>
              <p:nvSpPr>
                <p:cNvPr id="912" name="Rectangle 911">
                  <a:extLst>
                    <a:ext uri="{FF2B5EF4-FFF2-40B4-BE49-F238E27FC236}">
                      <a16:creationId xmlns:a16="http://schemas.microsoft.com/office/drawing/2014/main" id="{AAA76167-34D0-D5EB-8DD6-FF1DFB0999CD}"/>
                    </a:ext>
                  </a:extLst>
                </p:cNvPr>
                <p:cNvSpPr/>
                <p:nvPr/>
              </p:nvSpPr>
              <p:spPr>
                <a:xfrm>
                  <a:off x="2819400" y="3730770"/>
                  <a:ext cx="1447800" cy="1975592"/>
                </a:xfrm>
                <a:prstGeom prst="rect">
                  <a:avLst/>
                </a:prstGeom>
                <a:solidFill>
                  <a:schemeClr val="tx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3" name="Rectangle 912">
                  <a:extLst>
                    <a:ext uri="{FF2B5EF4-FFF2-40B4-BE49-F238E27FC236}">
                      <a16:creationId xmlns:a16="http://schemas.microsoft.com/office/drawing/2014/main" id="{F1DBAD4F-EFAD-5D3F-BB9A-1FC761311325}"/>
                    </a:ext>
                  </a:extLst>
                </p:cNvPr>
                <p:cNvSpPr/>
                <p:nvPr/>
              </p:nvSpPr>
              <p:spPr>
                <a:xfrm>
                  <a:off x="2971800" y="3733799"/>
                  <a:ext cx="1219200" cy="189939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4" name="Rectangle 913">
                  <a:extLst>
                    <a:ext uri="{FF2B5EF4-FFF2-40B4-BE49-F238E27FC236}">
                      <a16:creationId xmlns:a16="http://schemas.microsoft.com/office/drawing/2014/main" id="{F912EA79-DA10-1453-57E7-B346A47EA9EF}"/>
                    </a:ext>
                  </a:extLst>
                </p:cNvPr>
                <p:cNvSpPr/>
                <p:nvPr/>
              </p:nvSpPr>
              <p:spPr>
                <a:xfrm>
                  <a:off x="2819400" y="3657600"/>
                  <a:ext cx="1219200" cy="1975592"/>
                </a:xfrm>
                <a:prstGeom prst="rect">
                  <a:avLst/>
                </a:prstGeom>
                <a:solidFill>
                  <a:schemeClr val="tx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dirty="0">
                    <a:solidFill>
                      <a:srgbClr val="FFC000"/>
                    </a:solidFill>
                  </a:endParaRPr>
                </a:p>
              </p:txBody>
            </p:sp>
            <p:sp>
              <p:nvSpPr>
                <p:cNvPr id="915" name="Rectangle 914">
                  <a:extLst>
                    <a:ext uri="{FF2B5EF4-FFF2-40B4-BE49-F238E27FC236}">
                      <a16:creationId xmlns:a16="http://schemas.microsoft.com/office/drawing/2014/main" id="{1292FE4F-7964-A206-3C2C-654F13DCB9DB}"/>
                    </a:ext>
                  </a:extLst>
                </p:cNvPr>
                <p:cNvSpPr/>
                <p:nvPr/>
              </p:nvSpPr>
              <p:spPr>
                <a:xfrm>
                  <a:off x="2819400" y="3657600"/>
                  <a:ext cx="152400" cy="1975592"/>
                </a:xfrm>
                <a:prstGeom prst="rect">
                  <a:avLst/>
                </a:prstGeom>
                <a:solidFill>
                  <a:schemeClr val="tx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6" name="Oval 905">
                <a:extLst>
                  <a:ext uri="{FF2B5EF4-FFF2-40B4-BE49-F238E27FC236}">
                    <a16:creationId xmlns:a16="http://schemas.microsoft.com/office/drawing/2014/main" id="{BDE31E41-C5ED-6259-092E-435AC2F8FDB9}"/>
                  </a:ext>
                </a:extLst>
              </p:cNvPr>
              <p:cNvSpPr/>
              <p:nvPr/>
            </p:nvSpPr>
            <p:spPr>
              <a:xfrm rot="20366326" flipH="1">
                <a:off x="8387759" y="3838465"/>
                <a:ext cx="245909" cy="17621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7" name="Freeform 336">
                <a:extLst>
                  <a:ext uri="{FF2B5EF4-FFF2-40B4-BE49-F238E27FC236}">
                    <a16:creationId xmlns:a16="http://schemas.microsoft.com/office/drawing/2014/main" id="{59718BE2-5917-172D-F243-492549EEC4E5}"/>
                  </a:ext>
                </a:extLst>
              </p:cNvPr>
              <p:cNvSpPr/>
              <p:nvPr/>
            </p:nvSpPr>
            <p:spPr>
              <a:xfrm rot="20048667">
                <a:off x="8340504" y="3053764"/>
                <a:ext cx="535664" cy="968187"/>
              </a:xfrm>
              <a:custGeom>
                <a:avLst/>
                <a:gdLst>
                  <a:gd name="connsiteX0" fmla="*/ 533592 w 631105"/>
                  <a:gd name="connsiteY0" fmla="*/ 23006 h 1140691"/>
                  <a:gd name="connsiteX1" fmla="*/ 630726 w 631105"/>
                  <a:gd name="connsiteY1" fmla="*/ 259346 h 1140691"/>
                  <a:gd name="connsiteX2" fmla="*/ 620872 w 631105"/>
                  <a:gd name="connsiteY2" fmla="*/ 311564 h 1140691"/>
                  <a:gd name="connsiteX3" fmla="*/ 526913 w 631105"/>
                  <a:gd name="connsiteY3" fmla="*/ 899850 h 1140691"/>
                  <a:gd name="connsiteX4" fmla="*/ 542877 w 631105"/>
                  <a:gd name="connsiteY4" fmla="*/ 932365 h 1140691"/>
                  <a:gd name="connsiteX5" fmla="*/ 548448 w 631105"/>
                  <a:gd name="connsiteY5" fmla="*/ 967308 h 1140691"/>
                  <a:gd name="connsiteX6" fmla="*/ 274224 w 631105"/>
                  <a:gd name="connsiteY6" fmla="*/ 1140691 h 1140691"/>
                  <a:gd name="connsiteX7" fmla="*/ 167484 w 631105"/>
                  <a:gd name="connsiteY7" fmla="*/ 1127066 h 1140691"/>
                  <a:gd name="connsiteX8" fmla="*/ 134480 w 631105"/>
                  <a:gd name="connsiteY8" fmla="*/ 1112997 h 1140691"/>
                  <a:gd name="connsiteX9" fmla="*/ 92786 w 631105"/>
                  <a:gd name="connsiteY9" fmla="*/ 1123031 h 1140691"/>
                  <a:gd name="connsiteX10" fmla="*/ 98867 w 631105"/>
                  <a:gd name="connsiteY10" fmla="*/ 1097816 h 1140691"/>
                  <a:gd name="connsiteX11" fmla="*/ 80319 w 631105"/>
                  <a:gd name="connsiteY11" fmla="*/ 1089908 h 1140691"/>
                  <a:gd name="connsiteX12" fmla="*/ 0 w 631105"/>
                  <a:gd name="connsiteY12" fmla="*/ 967308 h 1140691"/>
                  <a:gd name="connsiteX13" fmla="*/ 167484 w 631105"/>
                  <a:gd name="connsiteY13" fmla="*/ 807550 h 1140691"/>
                  <a:gd name="connsiteX14" fmla="*/ 168911 w 631105"/>
                  <a:gd name="connsiteY14" fmla="*/ 807368 h 1140691"/>
                  <a:gd name="connsiteX15" fmla="*/ 285650 w 631105"/>
                  <a:gd name="connsiteY15" fmla="*/ 323292 h 1140691"/>
                  <a:gd name="connsiteX16" fmla="*/ 278008 w 631105"/>
                  <a:gd name="connsiteY16" fmla="*/ 243223 h 1140691"/>
                  <a:gd name="connsiteX17" fmla="*/ 465847 w 631105"/>
                  <a:gd name="connsiteY17" fmla="*/ 131 h 1140691"/>
                  <a:gd name="connsiteX18" fmla="*/ 533592 w 631105"/>
                  <a:gd name="connsiteY18" fmla="*/ 23006 h 114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1105" h="1140691">
                    <a:moveTo>
                      <a:pt x="533592" y="23006"/>
                    </a:moveTo>
                    <a:cubicBezTo>
                      <a:pt x="595148" y="64027"/>
                      <a:pt x="635481" y="155315"/>
                      <a:pt x="630726" y="259346"/>
                    </a:cubicBezTo>
                    <a:lnTo>
                      <a:pt x="620872" y="311564"/>
                    </a:lnTo>
                    <a:lnTo>
                      <a:pt x="526913" y="899850"/>
                    </a:lnTo>
                    <a:lnTo>
                      <a:pt x="542877" y="932365"/>
                    </a:lnTo>
                    <a:cubicBezTo>
                      <a:pt x="546529" y="943652"/>
                      <a:pt x="548448" y="955338"/>
                      <a:pt x="548448" y="967308"/>
                    </a:cubicBezTo>
                    <a:cubicBezTo>
                      <a:pt x="548448" y="1063065"/>
                      <a:pt x="425674" y="1140691"/>
                      <a:pt x="274224" y="1140691"/>
                    </a:cubicBezTo>
                    <a:cubicBezTo>
                      <a:pt x="236362" y="1140691"/>
                      <a:pt x="200292" y="1135840"/>
                      <a:pt x="167484" y="1127066"/>
                    </a:cubicBezTo>
                    <a:lnTo>
                      <a:pt x="134480" y="1112997"/>
                    </a:lnTo>
                    <a:lnTo>
                      <a:pt x="92786" y="1123031"/>
                    </a:lnTo>
                    <a:lnTo>
                      <a:pt x="98867" y="1097816"/>
                    </a:lnTo>
                    <a:lnTo>
                      <a:pt x="80319" y="1089908"/>
                    </a:lnTo>
                    <a:cubicBezTo>
                      <a:pt x="30693" y="1058532"/>
                      <a:pt x="0" y="1015186"/>
                      <a:pt x="0" y="967308"/>
                    </a:cubicBezTo>
                    <a:cubicBezTo>
                      <a:pt x="0" y="895490"/>
                      <a:pt x="69060" y="833871"/>
                      <a:pt x="167484" y="807550"/>
                    </a:cubicBezTo>
                    <a:lnTo>
                      <a:pt x="168911" y="807368"/>
                    </a:lnTo>
                    <a:lnTo>
                      <a:pt x="285650" y="323292"/>
                    </a:lnTo>
                    <a:lnTo>
                      <a:pt x="278008" y="243223"/>
                    </a:lnTo>
                    <a:cubicBezTo>
                      <a:pt x="284349" y="104515"/>
                      <a:pt x="368447" y="-4321"/>
                      <a:pt x="465847" y="131"/>
                    </a:cubicBezTo>
                    <a:cubicBezTo>
                      <a:pt x="490198" y="1244"/>
                      <a:pt x="513074" y="9333"/>
                      <a:pt x="533592" y="23006"/>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8" name="Oval 907">
                <a:extLst>
                  <a:ext uri="{FF2B5EF4-FFF2-40B4-BE49-F238E27FC236}">
                    <a16:creationId xmlns:a16="http://schemas.microsoft.com/office/drawing/2014/main" id="{05BE7D1E-77DB-FF69-79FA-14EA886C2CCB}"/>
                  </a:ext>
                </a:extLst>
              </p:cNvPr>
              <p:cNvSpPr/>
              <p:nvPr/>
            </p:nvSpPr>
            <p:spPr>
              <a:xfrm rot="18584697" flipH="1">
                <a:off x="7941991" y="3746804"/>
                <a:ext cx="176931" cy="38253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9" name="Freeform 338">
                <a:extLst>
                  <a:ext uri="{FF2B5EF4-FFF2-40B4-BE49-F238E27FC236}">
                    <a16:creationId xmlns:a16="http://schemas.microsoft.com/office/drawing/2014/main" id="{4D30635F-A00F-E99E-B112-03C3C12AD398}"/>
                  </a:ext>
                </a:extLst>
              </p:cNvPr>
              <p:cNvSpPr/>
              <p:nvPr/>
            </p:nvSpPr>
            <p:spPr>
              <a:xfrm rot="1551333" flipH="1">
                <a:off x="7714306" y="3043201"/>
                <a:ext cx="535664" cy="968187"/>
              </a:xfrm>
              <a:custGeom>
                <a:avLst/>
                <a:gdLst>
                  <a:gd name="connsiteX0" fmla="*/ 533592 w 631105"/>
                  <a:gd name="connsiteY0" fmla="*/ 23006 h 1140691"/>
                  <a:gd name="connsiteX1" fmla="*/ 630726 w 631105"/>
                  <a:gd name="connsiteY1" fmla="*/ 259346 h 1140691"/>
                  <a:gd name="connsiteX2" fmla="*/ 620872 w 631105"/>
                  <a:gd name="connsiteY2" fmla="*/ 311564 h 1140691"/>
                  <a:gd name="connsiteX3" fmla="*/ 526913 w 631105"/>
                  <a:gd name="connsiteY3" fmla="*/ 899850 h 1140691"/>
                  <a:gd name="connsiteX4" fmla="*/ 542877 w 631105"/>
                  <a:gd name="connsiteY4" fmla="*/ 932365 h 1140691"/>
                  <a:gd name="connsiteX5" fmla="*/ 548448 w 631105"/>
                  <a:gd name="connsiteY5" fmla="*/ 967308 h 1140691"/>
                  <a:gd name="connsiteX6" fmla="*/ 274224 w 631105"/>
                  <a:gd name="connsiteY6" fmla="*/ 1140691 h 1140691"/>
                  <a:gd name="connsiteX7" fmla="*/ 167484 w 631105"/>
                  <a:gd name="connsiteY7" fmla="*/ 1127066 h 1140691"/>
                  <a:gd name="connsiteX8" fmla="*/ 134480 w 631105"/>
                  <a:gd name="connsiteY8" fmla="*/ 1112997 h 1140691"/>
                  <a:gd name="connsiteX9" fmla="*/ 92786 w 631105"/>
                  <a:gd name="connsiteY9" fmla="*/ 1123031 h 1140691"/>
                  <a:gd name="connsiteX10" fmla="*/ 98867 w 631105"/>
                  <a:gd name="connsiteY10" fmla="*/ 1097816 h 1140691"/>
                  <a:gd name="connsiteX11" fmla="*/ 80319 w 631105"/>
                  <a:gd name="connsiteY11" fmla="*/ 1089908 h 1140691"/>
                  <a:gd name="connsiteX12" fmla="*/ 0 w 631105"/>
                  <a:gd name="connsiteY12" fmla="*/ 967308 h 1140691"/>
                  <a:gd name="connsiteX13" fmla="*/ 167484 w 631105"/>
                  <a:gd name="connsiteY13" fmla="*/ 807550 h 1140691"/>
                  <a:gd name="connsiteX14" fmla="*/ 168911 w 631105"/>
                  <a:gd name="connsiteY14" fmla="*/ 807368 h 1140691"/>
                  <a:gd name="connsiteX15" fmla="*/ 285650 w 631105"/>
                  <a:gd name="connsiteY15" fmla="*/ 323292 h 1140691"/>
                  <a:gd name="connsiteX16" fmla="*/ 278008 w 631105"/>
                  <a:gd name="connsiteY16" fmla="*/ 243223 h 1140691"/>
                  <a:gd name="connsiteX17" fmla="*/ 465847 w 631105"/>
                  <a:gd name="connsiteY17" fmla="*/ 131 h 1140691"/>
                  <a:gd name="connsiteX18" fmla="*/ 533592 w 631105"/>
                  <a:gd name="connsiteY18" fmla="*/ 23006 h 114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1105" h="1140691">
                    <a:moveTo>
                      <a:pt x="533592" y="23006"/>
                    </a:moveTo>
                    <a:cubicBezTo>
                      <a:pt x="595148" y="64027"/>
                      <a:pt x="635481" y="155315"/>
                      <a:pt x="630726" y="259346"/>
                    </a:cubicBezTo>
                    <a:lnTo>
                      <a:pt x="620872" y="311564"/>
                    </a:lnTo>
                    <a:lnTo>
                      <a:pt x="526913" y="899850"/>
                    </a:lnTo>
                    <a:lnTo>
                      <a:pt x="542877" y="932365"/>
                    </a:lnTo>
                    <a:cubicBezTo>
                      <a:pt x="546529" y="943652"/>
                      <a:pt x="548448" y="955338"/>
                      <a:pt x="548448" y="967308"/>
                    </a:cubicBezTo>
                    <a:cubicBezTo>
                      <a:pt x="548448" y="1063065"/>
                      <a:pt x="425674" y="1140691"/>
                      <a:pt x="274224" y="1140691"/>
                    </a:cubicBezTo>
                    <a:cubicBezTo>
                      <a:pt x="236362" y="1140691"/>
                      <a:pt x="200292" y="1135840"/>
                      <a:pt x="167484" y="1127066"/>
                    </a:cubicBezTo>
                    <a:lnTo>
                      <a:pt x="134480" y="1112997"/>
                    </a:lnTo>
                    <a:lnTo>
                      <a:pt x="92786" y="1123031"/>
                    </a:lnTo>
                    <a:lnTo>
                      <a:pt x="98867" y="1097816"/>
                    </a:lnTo>
                    <a:lnTo>
                      <a:pt x="80319" y="1089908"/>
                    </a:lnTo>
                    <a:cubicBezTo>
                      <a:pt x="30693" y="1058532"/>
                      <a:pt x="0" y="1015186"/>
                      <a:pt x="0" y="967308"/>
                    </a:cubicBezTo>
                    <a:cubicBezTo>
                      <a:pt x="0" y="895490"/>
                      <a:pt x="69060" y="833871"/>
                      <a:pt x="167484" y="807550"/>
                    </a:cubicBezTo>
                    <a:lnTo>
                      <a:pt x="168911" y="807368"/>
                    </a:lnTo>
                    <a:lnTo>
                      <a:pt x="285650" y="323292"/>
                    </a:lnTo>
                    <a:lnTo>
                      <a:pt x="278008" y="243223"/>
                    </a:lnTo>
                    <a:cubicBezTo>
                      <a:pt x="284349" y="104515"/>
                      <a:pt x="368447" y="-4321"/>
                      <a:pt x="465847" y="131"/>
                    </a:cubicBezTo>
                    <a:cubicBezTo>
                      <a:pt x="490198" y="1244"/>
                      <a:pt x="513074" y="9333"/>
                      <a:pt x="533592" y="23006"/>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0" name="Oval 65">
                <a:extLst>
                  <a:ext uri="{FF2B5EF4-FFF2-40B4-BE49-F238E27FC236}">
                    <a16:creationId xmlns:a16="http://schemas.microsoft.com/office/drawing/2014/main" id="{AB08C297-28CD-9302-F0B5-81D6AD49D573}"/>
                  </a:ext>
                </a:extLst>
              </p:cNvPr>
              <p:cNvSpPr/>
              <p:nvPr/>
            </p:nvSpPr>
            <p:spPr>
              <a:xfrm flipH="1">
                <a:off x="7955328" y="2204673"/>
                <a:ext cx="689197" cy="1009010"/>
              </a:xfrm>
              <a:custGeom>
                <a:avLst/>
                <a:gdLst>
                  <a:gd name="connsiteX0" fmla="*/ 0 w 781941"/>
                  <a:gd name="connsiteY0" fmla="*/ 594394 h 1188788"/>
                  <a:gd name="connsiteX1" fmla="*/ 390971 w 781941"/>
                  <a:gd name="connsiteY1" fmla="*/ 0 h 1188788"/>
                  <a:gd name="connsiteX2" fmla="*/ 781942 w 781941"/>
                  <a:gd name="connsiteY2" fmla="*/ 594394 h 1188788"/>
                  <a:gd name="connsiteX3" fmla="*/ 390971 w 781941"/>
                  <a:gd name="connsiteY3" fmla="*/ 1188788 h 1188788"/>
                  <a:gd name="connsiteX4" fmla="*/ 0 w 781941"/>
                  <a:gd name="connsiteY4" fmla="*/ 594394 h 1188788"/>
                  <a:gd name="connsiteX0" fmla="*/ 0 w 781942"/>
                  <a:gd name="connsiteY0" fmla="*/ 594394 h 1188788"/>
                  <a:gd name="connsiteX1" fmla="*/ 390971 w 781942"/>
                  <a:gd name="connsiteY1" fmla="*/ 0 h 1188788"/>
                  <a:gd name="connsiteX2" fmla="*/ 781942 w 781942"/>
                  <a:gd name="connsiteY2" fmla="*/ 594394 h 1188788"/>
                  <a:gd name="connsiteX3" fmla="*/ 390971 w 781942"/>
                  <a:gd name="connsiteY3" fmla="*/ 1188788 h 1188788"/>
                  <a:gd name="connsiteX4" fmla="*/ 0 w 781942"/>
                  <a:gd name="connsiteY4" fmla="*/ 594394 h 1188788"/>
                  <a:gd name="connsiteX0" fmla="*/ 30051 w 811993"/>
                  <a:gd name="connsiteY0" fmla="*/ 594394 h 1188788"/>
                  <a:gd name="connsiteX1" fmla="*/ 421022 w 811993"/>
                  <a:gd name="connsiteY1" fmla="*/ 0 h 1188788"/>
                  <a:gd name="connsiteX2" fmla="*/ 811993 w 811993"/>
                  <a:gd name="connsiteY2" fmla="*/ 594394 h 1188788"/>
                  <a:gd name="connsiteX3" fmla="*/ 421022 w 811993"/>
                  <a:gd name="connsiteY3" fmla="*/ 1188788 h 1188788"/>
                  <a:gd name="connsiteX4" fmla="*/ 30051 w 811993"/>
                  <a:gd name="connsiteY4" fmla="*/ 594394 h 1188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993" h="1188788">
                    <a:moveTo>
                      <a:pt x="30051" y="594394"/>
                    </a:moveTo>
                    <a:cubicBezTo>
                      <a:pt x="-96698" y="293279"/>
                      <a:pt x="205095" y="0"/>
                      <a:pt x="421022" y="0"/>
                    </a:cubicBezTo>
                    <a:cubicBezTo>
                      <a:pt x="636949" y="0"/>
                      <a:pt x="811993" y="266119"/>
                      <a:pt x="811993" y="594394"/>
                    </a:cubicBezTo>
                    <a:cubicBezTo>
                      <a:pt x="676191" y="859295"/>
                      <a:pt x="636949" y="1188788"/>
                      <a:pt x="421022" y="1188788"/>
                    </a:cubicBezTo>
                    <a:cubicBezTo>
                      <a:pt x="205095" y="1188788"/>
                      <a:pt x="156800" y="895509"/>
                      <a:pt x="30051" y="594394"/>
                    </a:cubicBezTo>
                    <a:close/>
                  </a:path>
                </a:pathLst>
              </a:cu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1" name="Freeform 340">
                <a:extLst>
                  <a:ext uri="{FF2B5EF4-FFF2-40B4-BE49-F238E27FC236}">
                    <a16:creationId xmlns:a16="http://schemas.microsoft.com/office/drawing/2014/main" id="{068671B4-178B-B27D-B57B-32AB4091D12F}"/>
                  </a:ext>
                </a:extLst>
              </p:cNvPr>
              <p:cNvSpPr/>
              <p:nvPr/>
            </p:nvSpPr>
            <p:spPr>
              <a:xfrm rot="16030475">
                <a:off x="7726654" y="1993036"/>
                <a:ext cx="1128331" cy="1199367"/>
              </a:xfrm>
              <a:custGeom>
                <a:avLst/>
                <a:gdLst>
                  <a:gd name="connsiteX0" fmla="*/ 1382195 w 1390004"/>
                  <a:gd name="connsiteY0" fmla="*/ 1067570 h 1576934"/>
                  <a:gd name="connsiteX1" fmla="*/ 1373954 w 1390004"/>
                  <a:gd name="connsiteY1" fmla="*/ 1096618 h 1576934"/>
                  <a:gd name="connsiteX2" fmla="*/ 1306991 w 1390004"/>
                  <a:gd name="connsiteY2" fmla="*/ 1148892 h 1576934"/>
                  <a:gd name="connsiteX3" fmla="*/ 1306817 w 1390004"/>
                  <a:gd name="connsiteY3" fmla="*/ 1149189 h 1576934"/>
                  <a:gd name="connsiteX4" fmla="*/ 1281921 w 1390004"/>
                  <a:gd name="connsiteY4" fmla="*/ 1191845 h 1576934"/>
                  <a:gd name="connsiteX5" fmla="*/ 1241147 w 1390004"/>
                  <a:gd name="connsiteY5" fmla="*/ 1216969 h 1576934"/>
                  <a:gd name="connsiteX6" fmla="*/ 1173713 w 1390004"/>
                  <a:gd name="connsiteY6" fmla="*/ 1210448 h 1576934"/>
                  <a:gd name="connsiteX7" fmla="*/ 1123286 w 1390004"/>
                  <a:gd name="connsiteY7" fmla="*/ 1232505 h 1576934"/>
                  <a:gd name="connsiteX8" fmla="*/ 1103322 w 1390004"/>
                  <a:gd name="connsiteY8" fmla="*/ 1231067 h 1576934"/>
                  <a:gd name="connsiteX9" fmla="*/ 1105227 w 1390004"/>
                  <a:gd name="connsiteY9" fmla="*/ 1233256 h 1576934"/>
                  <a:gd name="connsiteX10" fmla="*/ 1115800 w 1390004"/>
                  <a:gd name="connsiteY10" fmla="*/ 1313211 h 1576934"/>
                  <a:gd name="connsiteX11" fmla="*/ 970353 w 1390004"/>
                  <a:gd name="connsiteY11" fmla="*/ 1403785 h 1576934"/>
                  <a:gd name="connsiteX12" fmla="*/ 918286 w 1390004"/>
                  <a:gd name="connsiteY12" fmla="*/ 1481395 h 1576934"/>
                  <a:gd name="connsiteX13" fmla="*/ 741012 w 1390004"/>
                  <a:gd name="connsiteY13" fmla="*/ 1490792 h 1576934"/>
                  <a:gd name="connsiteX14" fmla="*/ 614329 w 1390004"/>
                  <a:gd name="connsiteY14" fmla="*/ 1573587 h 1576934"/>
                  <a:gd name="connsiteX15" fmla="*/ 428063 w 1390004"/>
                  <a:gd name="connsiteY15" fmla="*/ 1523049 h 1576934"/>
                  <a:gd name="connsiteX16" fmla="*/ 151371 w 1390004"/>
                  <a:gd name="connsiteY16" fmla="*/ 1473116 h 1576934"/>
                  <a:gd name="connsiteX17" fmla="*/ 29716 w 1390004"/>
                  <a:gd name="connsiteY17" fmla="*/ 1417551 h 1576934"/>
                  <a:gd name="connsiteX18" fmla="*/ 55711 w 1390004"/>
                  <a:gd name="connsiteY18" fmla="*/ 1342547 h 1576934"/>
                  <a:gd name="connsiteX19" fmla="*/ 818 w 1390004"/>
                  <a:gd name="connsiteY19" fmla="*/ 1265596 h 1576934"/>
                  <a:gd name="connsiteX20" fmla="*/ 101066 w 1390004"/>
                  <a:gd name="connsiteY20" fmla="*/ 1197198 h 1576934"/>
                  <a:gd name="connsiteX21" fmla="*/ 102025 w 1390004"/>
                  <a:gd name="connsiteY21" fmla="*/ 1195395 h 1576934"/>
                  <a:gd name="connsiteX22" fmla="*/ 146680 w 1390004"/>
                  <a:gd name="connsiteY22" fmla="*/ 1097176 h 1576934"/>
                  <a:gd name="connsiteX23" fmla="*/ 363918 w 1390004"/>
                  <a:gd name="connsiteY23" fmla="*/ 1074736 h 1576934"/>
                  <a:gd name="connsiteX24" fmla="*/ 363966 w 1390004"/>
                  <a:gd name="connsiteY24" fmla="*/ 1074698 h 1576934"/>
                  <a:gd name="connsiteX25" fmla="*/ 407168 w 1390004"/>
                  <a:gd name="connsiteY25" fmla="*/ 1040950 h 1576934"/>
                  <a:gd name="connsiteX26" fmla="*/ 582944 w 1390004"/>
                  <a:gd name="connsiteY26" fmla="*/ 1051441 h 1576934"/>
                  <a:gd name="connsiteX27" fmla="*/ 583724 w 1390004"/>
                  <a:gd name="connsiteY27" fmla="*/ 1050807 h 1576934"/>
                  <a:gd name="connsiteX28" fmla="*/ 618035 w 1390004"/>
                  <a:gd name="connsiteY28" fmla="*/ 1022894 h 1576934"/>
                  <a:gd name="connsiteX29" fmla="*/ 668289 w 1390004"/>
                  <a:gd name="connsiteY29" fmla="*/ 1008905 h 1576934"/>
                  <a:gd name="connsiteX30" fmla="*/ 727101 w 1390004"/>
                  <a:gd name="connsiteY30" fmla="*/ 1013980 h 1576934"/>
                  <a:gd name="connsiteX31" fmla="*/ 772771 w 1390004"/>
                  <a:gd name="connsiteY31" fmla="*/ 1038202 h 1576934"/>
                  <a:gd name="connsiteX32" fmla="*/ 774134 w 1390004"/>
                  <a:gd name="connsiteY32" fmla="*/ 1038925 h 1576934"/>
                  <a:gd name="connsiteX33" fmla="*/ 880834 w 1390004"/>
                  <a:gd name="connsiteY33" fmla="*/ 1008555 h 1576934"/>
                  <a:gd name="connsiteX34" fmla="*/ 887531 w 1390004"/>
                  <a:gd name="connsiteY34" fmla="*/ 1009716 h 1576934"/>
                  <a:gd name="connsiteX35" fmla="*/ 886970 w 1390004"/>
                  <a:gd name="connsiteY35" fmla="*/ 1006363 h 1576934"/>
                  <a:gd name="connsiteX36" fmla="*/ 905715 w 1390004"/>
                  <a:gd name="connsiteY36" fmla="*/ 939032 h 1576934"/>
                  <a:gd name="connsiteX37" fmla="*/ 827705 w 1390004"/>
                  <a:gd name="connsiteY37" fmla="*/ 840027 h 1576934"/>
                  <a:gd name="connsiteX38" fmla="*/ 885070 w 1390004"/>
                  <a:gd name="connsiteY38" fmla="*/ 702949 h 1576934"/>
                  <a:gd name="connsiteX39" fmla="*/ 869312 w 1390004"/>
                  <a:gd name="connsiteY39" fmla="*/ 645137 h 1576934"/>
                  <a:gd name="connsiteX40" fmla="*/ 874770 w 1390004"/>
                  <a:gd name="connsiteY40" fmla="*/ 593216 h 1576934"/>
                  <a:gd name="connsiteX41" fmla="*/ 836274 w 1390004"/>
                  <a:gd name="connsiteY41" fmla="*/ 585278 h 1576934"/>
                  <a:gd name="connsiteX42" fmla="*/ 790397 w 1390004"/>
                  <a:gd name="connsiteY42" fmla="*/ 556367 h 1576934"/>
                  <a:gd name="connsiteX43" fmla="*/ 788969 w 1390004"/>
                  <a:gd name="connsiteY43" fmla="*/ 556952 h 1576934"/>
                  <a:gd name="connsiteX44" fmla="*/ 741136 w 1390004"/>
                  <a:gd name="connsiteY44" fmla="*/ 576560 h 1576934"/>
                  <a:gd name="connsiteX45" fmla="*/ 682110 w 1390004"/>
                  <a:gd name="connsiteY45" fmla="*/ 575819 h 1576934"/>
                  <a:gd name="connsiteX46" fmla="*/ 633478 w 1390004"/>
                  <a:gd name="connsiteY46" fmla="*/ 556951 h 1576934"/>
                  <a:gd name="connsiteX47" fmla="*/ 602082 w 1390004"/>
                  <a:gd name="connsiteY47" fmla="*/ 525795 h 1576934"/>
                  <a:gd name="connsiteX48" fmla="*/ 601368 w 1390004"/>
                  <a:gd name="connsiteY48" fmla="*/ 525086 h 1576934"/>
                  <a:gd name="connsiteX49" fmla="*/ 425414 w 1390004"/>
                  <a:gd name="connsiteY49" fmla="*/ 518220 h 1576934"/>
                  <a:gd name="connsiteX50" fmla="*/ 385745 w 1390004"/>
                  <a:gd name="connsiteY50" fmla="*/ 480381 h 1576934"/>
                  <a:gd name="connsiteX51" fmla="*/ 385701 w 1390004"/>
                  <a:gd name="connsiteY51" fmla="*/ 480338 h 1576934"/>
                  <a:gd name="connsiteX52" fmla="*/ 171728 w 1390004"/>
                  <a:gd name="connsiteY52" fmla="*/ 436617 h 1576934"/>
                  <a:gd name="connsiteX53" fmla="*/ 136961 w 1390004"/>
                  <a:gd name="connsiteY53" fmla="*/ 334478 h 1576934"/>
                  <a:gd name="connsiteX54" fmla="*/ 136184 w 1390004"/>
                  <a:gd name="connsiteY54" fmla="*/ 332589 h 1576934"/>
                  <a:gd name="connsiteX55" fmla="*/ 43158 w 1390004"/>
                  <a:gd name="connsiteY55" fmla="*/ 254653 h 1576934"/>
                  <a:gd name="connsiteX56" fmla="*/ 105362 w 1390004"/>
                  <a:gd name="connsiteY56" fmla="*/ 183480 h 1576934"/>
                  <a:gd name="connsiteX57" fmla="*/ 86878 w 1390004"/>
                  <a:gd name="connsiteY57" fmla="*/ 106281 h 1576934"/>
                  <a:gd name="connsiteX58" fmla="*/ 213413 w 1390004"/>
                  <a:gd name="connsiteY58" fmla="*/ 62965 h 1576934"/>
                  <a:gd name="connsiteX59" fmla="*/ 493677 w 1390004"/>
                  <a:gd name="connsiteY59" fmla="*/ 40520 h 1576934"/>
                  <a:gd name="connsiteX60" fmla="*/ 684015 w 1390004"/>
                  <a:gd name="connsiteY60" fmla="*/ 8568 h 1576934"/>
                  <a:gd name="connsiteX61" fmla="*/ 801929 w 1390004"/>
                  <a:gd name="connsiteY61" fmla="*/ 103435 h 1576934"/>
                  <a:gd name="connsiteX62" fmla="*/ 977417 w 1390004"/>
                  <a:gd name="connsiteY62" fmla="*/ 130242 h 1576934"/>
                  <a:gd name="connsiteX63" fmla="*/ 1021589 w 1390004"/>
                  <a:gd name="connsiteY63" fmla="*/ 212601 h 1576934"/>
                  <a:gd name="connsiteX64" fmla="*/ 1157411 w 1390004"/>
                  <a:gd name="connsiteY64" fmla="*/ 317056 h 1576934"/>
                  <a:gd name="connsiteX65" fmla="*/ 1153696 w 1390004"/>
                  <a:gd name="connsiteY65" fmla="*/ 371147 h 1576934"/>
                  <a:gd name="connsiteX66" fmla="*/ 1133929 w 1390004"/>
                  <a:gd name="connsiteY66" fmla="*/ 395382 h 1576934"/>
                  <a:gd name="connsiteX67" fmla="*/ 1135132 w 1390004"/>
                  <a:gd name="connsiteY67" fmla="*/ 395023 h 1576934"/>
                  <a:gd name="connsiteX68" fmla="*/ 1158010 w 1390004"/>
                  <a:gd name="connsiteY68" fmla="*/ 395508 h 1576934"/>
                  <a:gd name="connsiteX69" fmla="*/ 1222616 w 1390004"/>
                  <a:gd name="connsiteY69" fmla="*/ 473994 h 1576934"/>
                  <a:gd name="connsiteX70" fmla="*/ 1224381 w 1390004"/>
                  <a:gd name="connsiteY70" fmla="*/ 474802 h 1576934"/>
                  <a:gd name="connsiteX71" fmla="*/ 1320831 w 1390004"/>
                  <a:gd name="connsiteY71" fmla="*/ 513103 h 1576934"/>
                  <a:gd name="connsiteX72" fmla="*/ 1335210 w 1390004"/>
                  <a:gd name="connsiteY72" fmla="*/ 676984 h 1576934"/>
                  <a:gd name="connsiteX73" fmla="*/ 1335245 w 1390004"/>
                  <a:gd name="connsiteY73" fmla="*/ 677022 h 1576934"/>
                  <a:gd name="connsiteX74" fmla="*/ 1367356 w 1390004"/>
                  <a:gd name="connsiteY74" fmla="*/ 711058 h 1576934"/>
                  <a:gd name="connsiteX75" fmla="*/ 1350377 w 1390004"/>
                  <a:gd name="connsiteY75" fmla="*/ 842249 h 1576934"/>
                  <a:gd name="connsiteX76" fmla="*/ 1350982 w 1390004"/>
                  <a:gd name="connsiteY76" fmla="*/ 842864 h 1576934"/>
                  <a:gd name="connsiteX77" fmla="*/ 1377591 w 1390004"/>
                  <a:gd name="connsiteY77" fmla="*/ 869950 h 1576934"/>
                  <a:gd name="connsiteX78" fmla="*/ 1389705 w 1390004"/>
                  <a:gd name="connsiteY78" fmla="*/ 908293 h 1576934"/>
                  <a:gd name="connsiteX79" fmla="*/ 1382461 w 1390004"/>
                  <a:gd name="connsiteY79" fmla="*/ 952112 h 1576934"/>
                  <a:gd name="connsiteX80" fmla="*/ 1356580 w 1390004"/>
                  <a:gd name="connsiteY80" fmla="*/ 985139 h 1576934"/>
                  <a:gd name="connsiteX81" fmla="*/ 1355807 w 1390004"/>
                  <a:gd name="connsiteY81" fmla="*/ 986124 h 1576934"/>
                  <a:gd name="connsiteX82" fmla="*/ 1382195 w 1390004"/>
                  <a:gd name="connsiteY82" fmla="*/ 1067570 h 157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390004" h="1576934">
                    <a:moveTo>
                      <a:pt x="1382195" y="1067570"/>
                    </a:moveTo>
                    <a:cubicBezTo>
                      <a:pt x="1380930" y="1077472"/>
                      <a:pt x="1378203" y="1087279"/>
                      <a:pt x="1373954" y="1096618"/>
                    </a:cubicBezTo>
                    <a:cubicBezTo>
                      <a:pt x="1361006" y="1125082"/>
                      <a:pt x="1335870" y="1144711"/>
                      <a:pt x="1306991" y="1148892"/>
                    </a:cubicBezTo>
                    <a:lnTo>
                      <a:pt x="1306817" y="1149189"/>
                    </a:lnTo>
                    <a:lnTo>
                      <a:pt x="1281921" y="1191845"/>
                    </a:lnTo>
                    <a:cubicBezTo>
                      <a:pt x="1270600" y="1203550"/>
                      <a:pt x="1256664" y="1212284"/>
                      <a:pt x="1241147" y="1216969"/>
                    </a:cubicBezTo>
                    <a:cubicBezTo>
                      <a:pt x="1218621" y="1223780"/>
                      <a:pt x="1194634" y="1221468"/>
                      <a:pt x="1173713" y="1210448"/>
                    </a:cubicBezTo>
                    <a:cubicBezTo>
                      <a:pt x="1158426" y="1221967"/>
                      <a:pt x="1141159" y="1229399"/>
                      <a:pt x="1123286" y="1232505"/>
                    </a:cubicBezTo>
                    <a:lnTo>
                      <a:pt x="1103322" y="1231067"/>
                    </a:lnTo>
                    <a:lnTo>
                      <a:pt x="1105227" y="1233256"/>
                    </a:lnTo>
                    <a:cubicBezTo>
                      <a:pt x="1121617" y="1258064"/>
                      <a:pt x="1125597" y="1286245"/>
                      <a:pt x="1115800" y="1313211"/>
                    </a:cubicBezTo>
                    <a:cubicBezTo>
                      <a:pt x="1098436" y="1361012"/>
                      <a:pt x="1040951" y="1396809"/>
                      <a:pt x="970353" y="1403785"/>
                    </a:cubicBezTo>
                    <a:cubicBezTo>
                      <a:pt x="970016" y="1433620"/>
                      <a:pt x="951019" y="1461916"/>
                      <a:pt x="918286" y="1481395"/>
                    </a:cubicBezTo>
                    <a:cubicBezTo>
                      <a:pt x="868551" y="1510994"/>
                      <a:pt x="796708" y="1514797"/>
                      <a:pt x="741012" y="1490792"/>
                    </a:cubicBezTo>
                    <a:cubicBezTo>
                      <a:pt x="723000" y="1532025"/>
                      <a:pt x="674768" y="1563545"/>
                      <a:pt x="614329" y="1573587"/>
                    </a:cubicBezTo>
                    <a:cubicBezTo>
                      <a:pt x="543109" y="1585418"/>
                      <a:pt x="468779" y="1565256"/>
                      <a:pt x="428063" y="1523049"/>
                    </a:cubicBezTo>
                    <a:cubicBezTo>
                      <a:pt x="331962" y="1563111"/>
                      <a:pt x="207145" y="1540592"/>
                      <a:pt x="151371" y="1473116"/>
                    </a:cubicBezTo>
                    <a:cubicBezTo>
                      <a:pt x="96582" y="1477552"/>
                      <a:pt x="45137" y="1454059"/>
                      <a:pt x="29716" y="1417551"/>
                    </a:cubicBezTo>
                    <a:cubicBezTo>
                      <a:pt x="18546" y="1391137"/>
                      <a:pt x="28420" y="1362631"/>
                      <a:pt x="55711" y="1342547"/>
                    </a:cubicBezTo>
                    <a:cubicBezTo>
                      <a:pt x="16991" y="1326793"/>
                      <a:pt x="-4572" y="1296563"/>
                      <a:pt x="818" y="1265596"/>
                    </a:cubicBezTo>
                    <a:cubicBezTo>
                      <a:pt x="7142" y="1229337"/>
                      <a:pt x="48765" y="1200935"/>
                      <a:pt x="101066" y="1197198"/>
                    </a:cubicBezTo>
                    <a:cubicBezTo>
                      <a:pt x="101377" y="1196593"/>
                      <a:pt x="101714" y="1196000"/>
                      <a:pt x="102025" y="1195395"/>
                    </a:cubicBezTo>
                    <a:cubicBezTo>
                      <a:pt x="95001" y="1159689"/>
                      <a:pt x="111381" y="1123681"/>
                      <a:pt x="146680" y="1097176"/>
                    </a:cubicBezTo>
                    <a:cubicBezTo>
                      <a:pt x="202454" y="1055310"/>
                      <a:pt x="292879" y="1045979"/>
                      <a:pt x="363918" y="1074736"/>
                    </a:cubicBezTo>
                    <a:lnTo>
                      <a:pt x="363966" y="1074698"/>
                    </a:lnTo>
                    <a:lnTo>
                      <a:pt x="407168" y="1040950"/>
                    </a:lnTo>
                    <a:cubicBezTo>
                      <a:pt x="459426" y="1015934"/>
                      <a:pt x="533533" y="1017782"/>
                      <a:pt x="582944" y="1051441"/>
                    </a:cubicBezTo>
                    <a:lnTo>
                      <a:pt x="583724" y="1050807"/>
                    </a:lnTo>
                    <a:lnTo>
                      <a:pt x="618035" y="1022894"/>
                    </a:lnTo>
                    <a:cubicBezTo>
                      <a:pt x="632692" y="1015588"/>
                      <a:pt x="649875" y="1010709"/>
                      <a:pt x="668289" y="1008905"/>
                    </a:cubicBezTo>
                    <a:cubicBezTo>
                      <a:pt x="688556" y="1006918"/>
                      <a:pt x="708810" y="1008793"/>
                      <a:pt x="727101" y="1013980"/>
                    </a:cubicBezTo>
                    <a:lnTo>
                      <a:pt x="772771" y="1038202"/>
                    </a:lnTo>
                    <a:lnTo>
                      <a:pt x="774134" y="1038925"/>
                    </a:lnTo>
                    <a:cubicBezTo>
                      <a:pt x="800998" y="1017072"/>
                      <a:pt x="841040" y="1006226"/>
                      <a:pt x="880834" y="1008555"/>
                    </a:cubicBezTo>
                    <a:lnTo>
                      <a:pt x="887531" y="1009716"/>
                    </a:lnTo>
                    <a:lnTo>
                      <a:pt x="886970" y="1006363"/>
                    </a:lnTo>
                    <a:cubicBezTo>
                      <a:pt x="886473" y="982949"/>
                      <a:pt x="892697" y="959308"/>
                      <a:pt x="905715" y="939032"/>
                    </a:cubicBezTo>
                    <a:cubicBezTo>
                      <a:pt x="865197" y="923502"/>
                      <a:pt x="835499" y="885810"/>
                      <a:pt x="827705" y="840027"/>
                    </a:cubicBezTo>
                    <a:cubicBezTo>
                      <a:pt x="818521" y="786079"/>
                      <a:pt x="841408" y="731378"/>
                      <a:pt x="885070" y="702949"/>
                    </a:cubicBezTo>
                    <a:cubicBezTo>
                      <a:pt x="875955" y="684454"/>
                      <a:pt x="870812" y="664806"/>
                      <a:pt x="869312" y="645137"/>
                    </a:cubicBezTo>
                    <a:lnTo>
                      <a:pt x="874770" y="593216"/>
                    </a:lnTo>
                    <a:lnTo>
                      <a:pt x="836274" y="585278"/>
                    </a:lnTo>
                    <a:cubicBezTo>
                      <a:pt x="818528" y="578346"/>
                      <a:pt x="802688" y="568564"/>
                      <a:pt x="790397" y="556367"/>
                    </a:cubicBezTo>
                    <a:lnTo>
                      <a:pt x="788969" y="556952"/>
                    </a:lnTo>
                    <a:lnTo>
                      <a:pt x="741136" y="576560"/>
                    </a:lnTo>
                    <a:cubicBezTo>
                      <a:pt x="722423" y="579921"/>
                      <a:pt x="702083" y="579792"/>
                      <a:pt x="682110" y="575819"/>
                    </a:cubicBezTo>
                    <a:cubicBezTo>
                      <a:pt x="663963" y="572212"/>
                      <a:pt x="647344" y="565664"/>
                      <a:pt x="633478" y="556951"/>
                    </a:cubicBezTo>
                    <a:lnTo>
                      <a:pt x="602082" y="525795"/>
                    </a:lnTo>
                    <a:lnTo>
                      <a:pt x="601368" y="525086"/>
                    </a:lnTo>
                    <a:cubicBezTo>
                      <a:pt x="548883" y="553716"/>
                      <a:pt x="474955" y="548259"/>
                      <a:pt x="425414" y="518220"/>
                    </a:cubicBezTo>
                    <a:lnTo>
                      <a:pt x="385745" y="480381"/>
                    </a:lnTo>
                    <a:lnTo>
                      <a:pt x="385701" y="480338"/>
                    </a:lnTo>
                    <a:cubicBezTo>
                      <a:pt x="312175" y="501959"/>
                      <a:pt x="223108" y="483770"/>
                      <a:pt x="171728" y="436617"/>
                    </a:cubicBezTo>
                    <a:cubicBezTo>
                      <a:pt x="139210" y="406764"/>
                      <a:pt x="126455" y="369319"/>
                      <a:pt x="136961" y="334478"/>
                    </a:cubicBezTo>
                    <a:cubicBezTo>
                      <a:pt x="136711" y="333845"/>
                      <a:pt x="136434" y="333222"/>
                      <a:pt x="136184" y="332589"/>
                    </a:cubicBezTo>
                    <a:cubicBezTo>
                      <a:pt x="84506" y="323719"/>
                      <a:pt x="45881" y="291358"/>
                      <a:pt x="43158" y="254653"/>
                    </a:cubicBezTo>
                    <a:cubicBezTo>
                      <a:pt x="40844" y="223306"/>
                      <a:pt x="65279" y="195344"/>
                      <a:pt x="105362" y="183480"/>
                    </a:cubicBezTo>
                    <a:cubicBezTo>
                      <a:pt x="80181" y="160807"/>
                      <a:pt x="73162" y="131467"/>
                      <a:pt x="86878" y="106281"/>
                    </a:cubicBezTo>
                    <a:cubicBezTo>
                      <a:pt x="105819" y="71468"/>
                      <a:pt x="159327" y="53156"/>
                      <a:pt x="213413" y="62965"/>
                    </a:cubicBezTo>
                    <a:cubicBezTo>
                      <a:pt x="275560" y="1309"/>
                      <a:pt x="401988" y="-8810"/>
                      <a:pt x="493677" y="40520"/>
                    </a:cubicBezTo>
                    <a:cubicBezTo>
                      <a:pt x="538352" y="2527"/>
                      <a:pt x="614306" y="-10218"/>
                      <a:pt x="684015" y="8568"/>
                    </a:cubicBezTo>
                    <a:cubicBezTo>
                      <a:pt x="743171" y="24513"/>
                      <a:pt x="788065" y="60628"/>
                      <a:pt x="801929" y="103435"/>
                    </a:cubicBezTo>
                    <a:cubicBezTo>
                      <a:pt x="859718" y="85031"/>
                      <a:pt x="930838" y="95890"/>
                      <a:pt x="977417" y="130242"/>
                    </a:cubicBezTo>
                    <a:cubicBezTo>
                      <a:pt x="1008073" y="152848"/>
                      <a:pt x="1024191" y="182877"/>
                      <a:pt x="1021589" y="212601"/>
                    </a:cubicBezTo>
                    <a:cubicBezTo>
                      <a:pt x="1091157" y="226494"/>
                      <a:pt x="1144838" y="267778"/>
                      <a:pt x="1157411" y="317056"/>
                    </a:cubicBezTo>
                    <a:cubicBezTo>
                      <a:pt x="1162140" y="335589"/>
                      <a:pt x="1160723" y="354058"/>
                      <a:pt x="1153696" y="371147"/>
                    </a:cubicBezTo>
                    <a:lnTo>
                      <a:pt x="1133929" y="395382"/>
                    </a:lnTo>
                    <a:lnTo>
                      <a:pt x="1135132" y="395023"/>
                    </a:lnTo>
                    <a:cubicBezTo>
                      <a:pt x="1142627" y="393989"/>
                      <a:pt x="1150326" y="394116"/>
                      <a:pt x="1158010" y="395508"/>
                    </a:cubicBezTo>
                    <a:cubicBezTo>
                      <a:pt x="1193990" y="402033"/>
                      <a:pt x="1220818" y="434621"/>
                      <a:pt x="1222616" y="473994"/>
                    </a:cubicBezTo>
                    <a:cubicBezTo>
                      <a:pt x="1223209" y="474257"/>
                      <a:pt x="1223788" y="474539"/>
                      <a:pt x="1224381" y="474802"/>
                    </a:cubicBezTo>
                    <a:cubicBezTo>
                      <a:pt x="1260304" y="471299"/>
                      <a:pt x="1295662" y="485347"/>
                      <a:pt x="1320831" y="513103"/>
                    </a:cubicBezTo>
                    <a:cubicBezTo>
                      <a:pt x="1360582" y="556958"/>
                      <a:pt x="1366558" y="625173"/>
                      <a:pt x="1335210" y="676984"/>
                    </a:cubicBezTo>
                    <a:lnTo>
                      <a:pt x="1335245" y="677022"/>
                    </a:lnTo>
                    <a:lnTo>
                      <a:pt x="1367356" y="711058"/>
                    </a:lnTo>
                    <a:cubicBezTo>
                      <a:pt x="1390408" y="751447"/>
                      <a:pt x="1385821" y="806884"/>
                      <a:pt x="1350377" y="842249"/>
                    </a:cubicBezTo>
                    <a:lnTo>
                      <a:pt x="1350982" y="842864"/>
                    </a:lnTo>
                    <a:lnTo>
                      <a:pt x="1377591" y="869950"/>
                    </a:lnTo>
                    <a:cubicBezTo>
                      <a:pt x="1384346" y="881291"/>
                      <a:pt x="1388585" y="894408"/>
                      <a:pt x="1389705" y="908293"/>
                    </a:cubicBezTo>
                    <a:cubicBezTo>
                      <a:pt x="1390940" y="923578"/>
                      <a:pt x="1388318" y="938662"/>
                      <a:pt x="1382461" y="952112"/>
                    </a:cubicBezTo>
                    <a:lnTo>
                      <a:pt x="1356580" y="985139"/>
                    </a:lnTo>
                    <a:lnTo>
                      <a:pt x="1355807" y="986124"/>
                    </a:lnTo>
                    <a:cubicBezTo>
                      <a:pt x="1376641" y="1007330"/>
                      <a:pt x="1385992" y="1037867"/>
                      <a:pt x="1382195" y="1067570"/>
                    </a:cubicBez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Tree>
    <p:extLst>
      <p:ext uri="{BB962C8B-B14F-4D97-AF65-F5344CB8AC3E}">
        <p14:creationId xmlns:p14="http://schemas.microsoft.com/office/powerpoint/2010/main" val="37356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0"/>
                                        </p:tgtEl>
                                        <p:attrNameLst>
                                          <p:attrName>style.visibility</p:attrName>
                                        </p:attrNameLst>
                                      </p:cBhvr>
                                      <p:to>
                                        <p:strVal val="visible"/>
                                      </p:to>
                                    </p:set>
                                    <p:animEffect transition="in" filter="wipe(down)">
                                      <p:cBhvr>
                                        <p:cTn id="7" dur="500"/>
                                        <p:tgtEl>
                                          <p:spTgt spid="29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1"/>
                                        </p:tgtEl>
                                        <p:attrNameLst>
                                          <p:attrName>style.visibility</p:attrName>
                                        </p:attrNameLst>
                                      </p:cBhvr>
                                      <p:to>
                                        <p:strVal val="visible"/>
                                      </p:to>
                                    </p:set>
                                    <p:animEffect transition="in" filter="wipe(down)">
                                      <p:cBhvr>
                                        <p:cTn id="12" dur="500"/>
                                        <p:tgtEl>
                                          <p:spTgt spid="29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3"/>
                                        </p:tgtEl>
                                        <p:attrNameLst>
                                          <p:attrName>style.visibility</p:attrName>
                                        </p:attrNameLst>
                                      </p:cBhvr>
                                      <p:to>
                                        <p:strVal val="visible"/>
                                      </p:to>
                                    </p:set>
                                    <p:animEffect transition="in" filter="wipe(down)">
                                      <p:cBhvr>
                                        <p:cTn id="17" dur="500"/>
                                        <p:tgtEl>
                                          <p:spTgt spid="29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94"/>
                                        </p:tgtEl>
                                        <p:attrNameLst>
                                          <p:attrName>style.visibility</p:attrName>
                                        </p:attrNameLst>
                                      </p:cBhvr>
                                      <p:to>
                                        <p:strVal val="visible"/>
                                      </p:to>
                                    </p:set>
                                    <p:animEffect transition="in" filter="wipe(down)">
                                      <p:cBhvr>
                                        <p:cTn id="22" dur="500"/>
                                        <p:tgtEl>
                                          <p:spTgt spid="29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87"/>
                                        </p:tgtEl>
                                        <p:attrNameLst>
                                          <p:attrName>style.visibility</p:attrName>
                                        </p:attrNameLst>
                                      </p:cBhvr>
                                      <p:to>
                                        <p:strVal val="visible"/>
                                      </p:to>
                                    </p:set>
                                    <p:animEffect transition="in" filter="wipe(down)">
                                      <p:cBhvr>
                                        <p:cTn id="27" dur="500"/>
                                        <p:tgtEl>
                                          <p:spTgt spid="28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89"/>
                                        </p:tgtEl>
                                        <p:attrNameLst>
                                          <p:attrName>style.visibility</p:attrName>
                                        </p:attrNameLst>
                                      </p:cBhvr>
                                      <p:to>
                                        <p:strVal val="visible"/>
                                      </p:to>
                                    </p:set>
                                    <p:animEffect transition="in" filter="wipe(down)">
                                      <p:cBhvr>
                                        <p:cTn id="32" dur="500"/>
                                        <p:tgtEl>
                                          <p:spTgt spid="28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92"/>
                                        </p:tgtEl>
                                        <p:attrNameLst>
                                          <p:attrName>style.visibility</p:attrName>
                                        </p:attrNameLst>
                                      </p:cBhvr>
                                      <p:to>
                                        <p:strVal val="visible"/>
                                      </p:to>
                                    </p:set>
                                    <p:animEffect transition="in" filter="wipe(down)">
                                      <p:cBhvr>
                                        <p:cTn id="37" dur="500"/>
                                        <p:tgtEl>
                                          <p:spTgt spid="29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95"/>
                                        </p:tgtEl>
                                        <p:attrNameLst>
                                          <p:attrName>style.visibility</p:attrName>
                                        </p:attrNameLst>
                                      </p:cBhvr>
                                      <p:to>
                                        <p:strVal val="visible"/>
                                      </p:to>
                                    </p:set>
                                    <p:animEffect transition="in" filter="wipe(down)">
                                      <p:cBhvr>
                                        <p:cTn id="42" dur="500"/>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 grpId="0" animBg="1"/>
      <p:bldP spid="289" grpId="0" animBg="1"/>
      <p:bldP spid="290" grpId="0" animBg="1"/>
      <p:bldP spid="291" grpId="0" animBg="1"/>
      <p:bldP spid="292" grpId="0" animBg="1"/>
      <p:bldP spid="293" grpId="0" animBg="1"/>
      <p:bldP spid="294" grpId="0" animBg="1"/>
      <p:bldP spid="29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Picture 296"/>
          <p:cNvPicPr>
            <a:picLocks noChangeAspect="1"/>
          </p:cNvPicPr>
          <p:nvPr/>
        </p:nvPicPr>
        <p:blipFill>
          <a:blip r:embed="rId2" cstate="print">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38" name="TextBox 537"/>
          <p:cNvSpPr txBox="1"/>
          <p:nvPr/>
        </p:nvSpPr>
        <p:spPr>
          <a:xfrm>
            <a:off x="63374" y="0"/>
            <a:ext cx="8013826" cy="646331"/>
          </a:xfrm>
          <a:prstGeom prst="rect">
            <a:avLst/>
          </a:prstGeom>
          <a:noFill/>
        </p:spPr>
        <p:txBody>
          <a:bodyPr wrap="square" rtlCol="0">
            <a:spAutoFit/>
          </a:bodyPr>
          <a:lstStyle/>
          <a:p>
            <a:r>
              <a:rPr lang="en-US" sz="3600" dirty="0">
                <a:solidFill>
                  <a:schemeClr val="bg1"/>
                </a:solidFill>
              </a:rPr>
              <a:t>In Antioch </a:t>
            </a:r>
          </a:p>
        </p:txBody>
      </p:sp>
      <p:sp>
        <p:nvSpPr>
          <p:cNvPr id="541" name="Rectangle 540"/>
          <p:cNvSpPr/>
          <p:nvPr/>
        </p:nvSpPr>
        <p:spPr>
          <a:xfrm>
            <a:off x="0" y="6488668"/>
            <a:ext cx="3340729" cy="369332"/>
          </a:xfrm>
          <a:prstGeom prst="rect">
            <a:avLst/>
          </a:prstGeom>
        </p:spPr>
        <p:txBody>
          <a:bodyPr wrap="square">
            <a:spAutoFit/>
          </a:bodyPr>
          <a:lstStyle/>
          <a:p>
            <a:r>
              <a:rPr lang="en-US" dirty="0">
                <a:solidFill>
                  <a:schemeClr val="bg1"/>
                </a:solidFill>
                <a:latin typeface="Calibri" panose="020F0502020204030204" pitchFamily="34" charset="0"/>
              </a:rPr>
              <a:t>Acts 13:13</a:t>
            </a:r>
            <a:endParaRPr lang="en-US" dirty="0">
              <a:solidFill>
                <a:schemeClr val="bg1"/>
              </a:solidFill>
            </a:endParaRPr>
          </a:p>
        </p:txBody>
      </p:sp>
      <p:sp>
        <p:nvSpPr>
          <p:cNvPr id="3" name="Rectangle 2"/>
          <p:cNvSpPr/>
          <p:nvPr/>
        </p:nvSpPr>
        <p:spPr>
          <a:xfrm>
            <a:off x="992863" y="954769"/>
            <a:ext cx="6096000" cy="923330"/>
          </a:xfrm>
          <a:prstGeom prst="rect">
            <a:avLst/>
          </a:prstGeom>
        </p:spPr>
        <p:txBody>
          <a:bodyPr>
            <a:spAutoFit/>
          </a:bodyPr>
          <a:lstStyle/>
          <a:p>
            <a:r>
              <a:rPr lang="en-US" dirty="0">
                <a:solidFill>
                  <a:schemeClr val="bg1"/>
                </a:solidFill>
                <a:latin typeface="Calibri" panose="020F0502020204030204" pitchFamily="34" charset="0"/>
              </a:rPr>
              <a:t>In Antioch in Pisidia (not to be confused with Antioch in Syria, where Church members were first called Christians), Paul preached both to Jews and to others who “feared God”</a:t>
            </a:r>
            <a:endParaRPr lang="en-US" dirty="0">
              <a:solidFill>
                <a:schemeClr val="bg1"/>
              </a:solidFill>
            </a:endParaRPr>
          </a:p>
        </p:txBody>
      </p:sp>
      <p:grpSp>
        <p:nvGrpSpPr>
          <p:cNvPr id="6" name="Group 5"/>
          <p:cNvGrpSpPr/>
          <p:nvPr/>
        </p:nvGrpSpPr>
        <p:grpSpPr>
          <a:xfrm>
            <a:off x="208230" y="2353901"/>
            <a:ext cx="6028320" cy="3700682"/>
            <a:chOff x="5948127" y="2743200"/>
            <a:chExt cx="6028320" cy="3700682"/>
          </a:xfrm>
        </p:grpSpPr>
        <p:pic>
          <p:nvPicPr>
            <p:cNvPr id="540" name="Picture 2" descr="map, northeastern Mediterrane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8127" y="2987644"/>
              <a:ext cx="6028320" cy="345623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a:off x="9460872" y="2743200"/>
              <a:ext cx="334978" cy="11769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7152237" y="2089148"/>
            <a:ext cx="4019739" cy="1477328"/>
          </a:xfrm>
          <a:prstGeom prst="rect">
            <a:avLst/>
          </a:prstGeom>
        </p:spPr>
        <p:txBody>
          <a:bodyPr wrap="square">
            <a:spAutoFit/>
          </a:bodyPr>
          <a:lstStyle/>
          <a:p>
            <a:r>
              <a:rPr lang="en-US" dirty="0">
                <a:solidFill>
                  <a:schemeClr val="bg1"/>
                </a:solidFill>
                <a:latin typeface="Calibri" panose="020F0502020204030204" pitchFamily="34" charset="0"/>
              </a:rPr>
              <a:t>God-fearers were Gentiles who accepted Jehovah as their God and lived various aspects of Judaism but did not fully convert to Judaism by undergoing the rite of circumcision.</a:t>
            </a:r>
            <a:endParaRPr lang="en-US" dirty="0">
              <a:solidFill>
                <a:schemeClr val="bg1"/>
              </a:solidFill>
            </a:endParaRPr>
          </a:p>
        </p:txBody>
      </p:sp>
      <p:sp>
        <p:nvSpPr>
          <p:cNvPr id="8" name="Rectangle 7"/>
          <p:cNvSpPr/>
          <p:nvPr/>
        </p:nvSpPr>
        <p:spPr>
          <a:xfrm>
            <a:off x="6545654" y="4473868"/>
            <a:ext cx="5305331" cy="1200329"/>
          </a:xfrm>
          <a:prstGeom prst="rect">
            <a:avLst/>
          </a:prstGeom>
        </p:spPr>
        <p:txBody>
          <a:bodyPr wrap="square">
            <a:spAutoFit/>
          </a:bodyPr>
          <a:lstStyle/>
          <a:p>
            <a:r>
              <a:rPr lang="en-US" dirty="0">
                <a:solidFill>
                  <a:schemeClr val="bg1"/>
                </a:solidFill>
                <a:latin typeface="Calibri" panose="020F0502020204030204" pitchFamily="34" charset="0"/>
              </a:rPr>
              <a:t>Many of Paul’s Gentile converts were God-fearers who worshipped in synagogues, knew the Jewish scriptures (the Old Testament), and were in a state of readiness to accept the gospel message. </a:t>
            </a:r>
            <a:endParaRPr lang="en-US" dirty="0">
              <a:solidFill>
                <a:schemeClr val="bg1"/>
              </a:solidFill>
            </a:endParaRPr>
          </a:p>
        </p:txBody>
      </p:sp>
      <p:sp>
        <p:nvSpPr>
          <p:cNvPr id="597" name="Rectangle 596"/>
          <p:cNvSpPr/>
          <p:nvPr/>
        </p:nvSpPr>
        <p:spPr>
          <a:xfrm>
            <a:off x="11749250" y="6488668"/>
            <a:ext cx="442750" cy="369332"/>
          </a:xfrm>
          <a:prstGeom prst="rect">
            <a:avLst/>
          </a:prstGeom>
        </p:spPr>
        <p:txBody>
          <a:bodyPr wrap="none">
            <a:spAutoFit/>
          </a:bodyPr>
          <a:lstStyle/>
          <a:p>
            <a:r>
              <a:rPr lang="en-US" dirty="0">
                <a:solidFill>
                  <a:schemeClr val="bg1"/>
                </a:solidFill>
              </a:rPr>
              <a:t>(1)</a:t>
            </a:r>
            <a:endParaRPr lang="en-US" dirty="0"/>
          </a:p>
        </p:txBody>
      </p:sp>
      <p:grpSp>
        <p:nvGrpSpPr>
          <p:cNvPr id="2" name="Group 1">
            <a:extLst>
              <a:ext uri="{FF2B5EF4-FFF2-40B4-BE49-F238E27FC236}">
                <a16:creationId xmlns:a16="http://schemas.microsoft.com/office/drawing/2014/main" id="{E2CBF264-26C4-C5B3-72D4-C60C88E1FF25}"/>
              </a:ext>
            </a:extLst>
          </p:cNvPr>
          <p:cNvGrpSpPr/>
          <p:nvPr/>
        </p:nvGrpSpPr>
        <p:grpSpPr>
          <a:xfrm>
            <a:off x="2391623" y="2276424"/>
            <a:ext cx="1184495" cy="1152576"/>
            <a:chOff x="440350" y="2667148"/>
            <a:chExt cx="3419563" cy="3327414"/>
          </a:xfrm>
        </p:grpSpPr>
        <p:grpSp>
          <p:nvGrpSpPr>
            <p:cNvPr id="4" name="Group 3">
              <a:extLst>
                <a:ext uri="{FF2B5EF4-FFF2-40B4-BE49-F238E27FC236}">
                  <a16:creationId xmlns:a16="http://schemas.microsoft.com/office/drawing/2014/main" id="{F4D580FA-E441-D319-9835-21D55E9554E3}"/>
                </a:ext>
              </a:extLst>
            </p:cNvPr>
            <p:cNvGrpSpPr/>
            <p:nvPr/>
          </p:nvGrpSpPr>
          <p:grpSpPr>
            <a:xfrm>
              <a:off x="2169331" y="2697614"/>
              <a:ext cx="1690582" cy="3296948"/>
              <a:chOff x="2719987" y="421811"/>
              <a:chExt cx="2264752" cy="4416684"/>
            </a:xfrm>
          </p:grpSpPr>
          <p:sp>
            <p:nvSpPr>
              <p:cNvPr id="522" name="Cloud 521">
                <a:extLst>
                  <a:ext uri="{FF2B5EF4-FFF2-40B4-BE49-F238E27FC236}">
                    <a16:creationId xmlns:a16="http://schemas.microsoft.com/office/drawing/2014/main" id="{82932FBB-8F56-19B3-D250-62488F4DE134}"/>
                  </a:ext>
                </a:extLst>
              </p:cNvPr>
              <p:cNvSpPr/>
              <p:nvPr/>
            </p:nvSpPr>
            <p:spPr>
              <a:xfrm rot="10542275">
                <a:off x="3053605" y="454278"/>
                <a:ext cx="1524000" cy="2288711"/>
              </a:xfrm>
              <a:prstGeom prst="clou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Oval 522">
                <a:extLst>
                  <a:ext uri="{FF2B5EF4-FFF2-40B4-BE49-F238E27FC236}">
                    <a16:creationId xmlns:a16="http://schemas.microsoft.com/office/drawing/2014/main" id="{B8A09A12-4066-5CFE-3873-D877BE0B98E2}"/>
                  </a:ext>
                </a:extLst>
              </p:cNvPr>
              <p:cNvSpPr/>
              <p:nvPr/>
            </p:nvSpPr>
            <p:spPr>
              <a:xfrm>
                <a:off x="4343400" y="2971800"/>
                <a:ext cx="4572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Oval 523">
                <a:extLst>
                  <a:ext uri="{FF2B5EF4-FFF2-40B4-BE49-F238E27FC236}">
                    <a16:creationId xmlns:a16="http://schemas.microsoft.com/office/drawing/2014/main" id="{74224EAD-D922-E15E-DF63-3BD8D26E097F}"/>
                  </a:ext>
                </a:extLst>
              </p:cNvPr>
              <p:cNvSpPr/>
              <p:nvPr/>
            </p:nvSpPr>
            <p:spPr>
              <a:xfrm>
                <a:off x="2819400" y="2971800"/>
                <a:ext cx="4572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5" name="Group 153">
                <a:extLst>
                  <a:ext uri="{FF2B5EF4-FFF2-40B4-BE49-F238E27FC236}">
                    <a16:creationId xmlns:a16="http://schemas.microsoft.com/office/drawing/2014/main" id="{2B055C12-D7FA-BC86-010E-967DEA2FA282}"/>
                  </a:ext>
                </a:extLst>
              </p:cNvPr>
              <p:cNvGrpSpPr/>
              <p:nvPr/>
            </p:nvGrpSpPr>
            <p:grpSpPr>
              <a:xfrm rot="18842096">
                <a:off x="3829933" y="4187416"/>
                <a:ext cx="678502" cy="623656"/>
                <a:chOff x="5587923" y="3063924"/>
                <a:chExt cx="955533" cy="914400"/>
              </a:xfrm>
            </p:grpSpPr>
            <p:sp>
              <p:nvSpPr>
                <p:cNvPr id="953" name="Oval 154">
                  <a:extLst>
                    <a:ext uri="{FF2B5EF4-FFF2-40B4-BE49-F238E27FC236}">
                      <a16:creationId xmlns:a16="http://schemas.microsoft.com/office/drawing/2014/main" id="{27D15F95-F227-86E9-38DE-F2E1451423A4}"/>
                    </a:ext>
                  </a:extLst>
                </p:cNvPr>
                <p:cNvSpPr/>
                <p:nvPr/>
              </p:nvSpPr>
              <p:spPr>
                <a:xfrm rot="1937868">
                  <a:off x="5759733" y="3063924"/>
                  <a:ext cx="609600" cy="914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4" name="Oval 155">
                  <a:extLst>
                    <a:ext uri="{FF2B5EF4-FFF2-40B4-BE49-F238E27FC236}">
                      <a16:creationId xmlns:a16="http://schemas.microsoft.com/office/drawing/2014/main" id="{45175A21-A0ED-3B03-74D8-D41AE75D0938}"/>
                    </a:ext>
                  </a:extLst>
                </p:cNvPr>
                <p:cNvSpPr/>
                <p:nvPr/>
              </p:nvSpPr>
              <p:spPr>
                <a:xfrm rot="1937868">
                  <a:off x="5587923" y="3441283"/>
                  <a:ext cx="649478" cy="469462"/>
                </a:xfrm>
                <a:prstGeom prst="ellipse">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5" name="Group 75">
                  <a:extLst>
                    <a:ext uri="{FF2B5EF4-FFF2-40B4-BE49-F238E27FC236}">
                      <a16:creationId xmlns:a16="http://schemas.microsoft.com/office/drawing/2014/main" id="{1720A272-DDBE-3015-21D1-0576D8C8631E}"/>
                    </a:ext>
                  </a:extLst>
                </p:cNvPr>
                <p:cNvGrpSpPr/>
                <p:nvPr/>
              </p:nvGrpSpPr>
              <p:grpSpPr>
                <a:xfrm rot="17830732">
                  <a:off x="5912676" y="2972718"/>
                  <a:ext cx="501400" cy="760161"/>
                  <a:chOff x="5715000" y="1334125"/>
                  <a:chExt cx="1404079" cy="4399613"/>
                </a:xfrm>
              </p:grpSpPr>
              <p:grpSp>
                <p:nvGrpSpPr>
                  <p:cNvPr id="956" name="Group 11">
                    <a:extLst>
                      <a:ext uri="{FF2B5EF4-FFF2-40B4-BE49-F238E27FC236}">
                        <a16:creationId xmlns:a16="http://schemas.microsoft.com/office/drawing/2014/main" id="{7118F4A2-3A13-72FD-4111-BF76186A8563}"/>
                      </a:ext>
                    </a:extLst>
                  </p:cNvPr>
                  <p:cNvGrpSpPr/>
                  <p:nvPr/>
                </p:nvGrpSpPr>
                <p:grpSpPr>
                  <a:xfrm>
                    <a:off x="5715000" y="1447800"/>
                    <a:ext cx="1371600" cy="1765092"/>
                    <a:chOff x="5715000" y="1447800"/>
                    <a:chExt cx="1371600" cy="1765092"/>
                  </a:xfrm>
                </p:grpSpPr>
                <p:sp>
                  <p:nvSpPr>
                    <p:cNvPr id="968" name="Multiply 4">
                      <a:extLst>
                        <a:ext uri="{FF2B5EF4-FFF2-40B4-BE49-F238E27FC236}">
                          <a16:creationId xmlns:a16="http://schemas.microsoft.com/office/drawing/2014/main" id="{7F5F4381-B57D-BF54-B8A1-640D82AE015D}"/>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9" name="Group 7">
                      <a:extLst>
                        <a:ext uri="{FF2B5EF4-FFF2-40B4-BE49-F238E27FC236}">
                          <a16:creationId xmlns:a16="http://schemas.microsoft.com/office/drawing/2014/main" id="{E5F004FC-29B3-6F43-EF12-F5BD136932C8}"/>
                        </a:ext>
                      </a:extLst>
                    </p:cNvPr>
                    <p:cNvGrpSpPr/>
                    <p:nvPr/>
                  </p:nvGrpSpPr>
                  <p:grpSpPr>
                    <a:xfrm>
                      <a:off x="6172200" y="1981200"/>
                      <a:ext cx="458449" cy="1231692"/>
                      <a:chOff x="6172200" y="1981200"/>
                      <a:chExt cx="458449" cy="1231692"/>
                    </a:xfrm>
                  </p:grpSpPr>
                  <p:sp>
                    <p:nvSpPr>
                      <p:cNvPr id="970" name="Diamond 969">
                        <a:extLst>
                          <a:ext uri="{FF2B5EF4-FFF2-40B4-BE49-F238E27FC236}">
                            <a16:creationId xmlns:a16="http://schemas.microsoft.com/office/drawing/2014/main" id="{419817C9-9727-E613-2BDA-A47B961A0868}"/>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1" name="Diamond 970">
                        <a:extLst>
                          <a:ext uri="{FF2B5EF4-FFF2-40B4-BE49-F238E27FC236}">
                            <a16:creationId xmlns:a16="http://schemas.microsoft.com/office/drawing/2014/main" id="{AED53833-E544-7197-DDF1-00AB4B675383}"/>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57" name="Group 12">
                    <a:extLst>
                      <a:ext uri="{FF2B5EF4-FFF2-40B4-BE49-F238E27FC236}">
                        <a16:creationId xmlns:a16="http://schemas.microsoft.com/office/drawing/2014/main" id="{605D8C38-5160-EA97-F324-612D4A906086}"/>
                      </a:ext>
                    </a:extLst>
                  </p:cNvPr>
                  <p:cNvGrpSpPr/>
                  <p:nvPr/>
                </p:nvGrpSpPr>
                <p:grpSpPr>
                  <a:xfrm>
                    <a:off x="5732489" y="2714469"/>
                    <a:ext cx="1371600" cy="1765092"/>
                    <a:chOff x="5715000" y="1447800"/>
                    <a:chExt cx="1371600" cy="1765092"/>
                  </a:xfrm>
                </p:grpSpPr>
                <p:sp>
                  <p:nvSpPr>
                    <p:cNvPr id="964" name="Multiply 165">
                      <a:extLst>
                        <a:ext uri="{FF2B5EF4-FFF2-40B4-BE49-F238E27FC236}">
                          <a16:creationId xmlns:a16="http://schemas.microsoft.com/office/drawing/2014/main" id="{F325D26F-ABA2-B939-A62C-0263B1341800}"/>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5" name="Group 7">
                      <a:extLst>
                        <a:ext uri="{FF2B5EF4-FFF2-40B4-BE49-F238E27FC236}">
                          <a16:creationId xmlns:a16="http://schemas.microsoft.com/office/drawing/2014/main" id="{E07078D0-7628-DC26-BD58-A5525F68CADE}"/>
                        </a:ext>
                      </a:extLst>
                    </p:cNvPr>
                    <p:cNvGrpSpPr/>
                    <p:nvPr/>
                  </p:nvGrpSpPr>
                  <p:grpSpPr>
                    <a:xfrm>
                      <a:off x="6172200" y="1981200"/>
                      <a:ext cx="458449" cy="1231692"/>
                      <a:chOff x="6172200" y="1981200"/>
                      <a:chExt cx="458449" cy="1231692"/>
                    </a:xfrm>
                  </p:grpSpPr>
                  <p:sp>
                    <p:nvSpPr>
                      <p:cNvPr id="966" name="Diamond 965">
                        <a:extLst>
                          <a:ext uri="{FF2B5EF4-FFF2-40B4-BE49-F238E27FC236}">
                            <a16:creationId xmlns:a16="http://schemas.microsoft.com/office/drawing/2014/main" id="{C684C065-5535-DE11-FB0E-21927299E26A}"/>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7" name="Diamond 966">
                        <a:extLst>
                          <a:ext uri="{FF2B5EF4-FFF2-40B4-BE49-F238E27FC236}">
                            <a16:creationId xmlns:a16="http://schemas.microsoft.com/office/drawing/2014/main" id="{1FF25600-8BC3-91B7-654A-727372791FDE}"/>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58" name="Group 17">
                    <a:extLst>
                      <a:ext uri="{FF2B5EF4-FFF2-40B4-BE49-F238E27FC236}">
                        <a16:creationId xmlns:a16="http://schemas.microsoft.com/office/drawing/2014/main" id="{715C2FFD-B075-B197-343B-F03BC22F2DE0}"/>
                      </a:ext>
                    </a:extLst>
                  </p:cNvPr>
                  <p:cNvGrpSpPr/>
                  <p:nvPr/>
                </p:nvGrpSpPr>
                <p:grpSpPr>
                  <a:xfrm>
                    <a:off x="5747479" y="3968646"/>
                    <a:ext cx="1371600" cy="1765092"/>
                    <a:chOff x="5715000" y="1447800"/>
                    <a:chExt cx="1371600" cy="1765092"/>
                  </a:xfrm>
                </p:grpSpPr>
                <p:sp>
                  <p:nvSpPr>
                    <p:cNvPr id="960" name="Multiply 161">
                      <a:extLst>
                        <a:ext uri="{FF2B5EF4-FFF2-40B4-BE49-F238E27FC236}">
                          <a16:creationId xmlns:a16="http://schemas.microsoft.com/office/drawing/2014/main" id="{9A3112E2-15A1-75CE-31A3-A6AEB01BE6F1}"/>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1" name="Group 30">
                      <a:extLst>
                        <a:ext uri="{FF2B5EF4-FFF2-40B4-BE49-F238E27FC236}">
                          <a16:creationId xmlns:a16="http://schemas.microsoft.com/office/drawing/2014/main" id="{4497C87C-C76F-B8A0-CF72-7E3D91313438}"/>
                        </a:ext>
                      </a:extLst>
                    </p:cNvPr>
                    <p:cNvGrpSpPr/>
                    <p:nvPr/>
                  </p:nvGrpSpPr>
                  <p:grpSpPr>
                    <a:xfrm>
                      <a:off x="6172200" y="1981200"/>
                      <a:ext cx="458449" cy="1231692"/>
                      <a:chOff x="6172200" y="1981200"/>
                      <a:chExt cx="458449" cy="1231692"/>
                    </a:xfrm>
                  </p:grpSpPr>
                  <p:sp>
                    <p:nvSpPr>
                      <p:cNvPr id="962" name="Diamond 961">
                        <a:extLst>
                          <a:ext uri="{FF2B5EF4-FFF2-40B4-BE49-F238E27FC236}">
                            <a16:creationId xmlns:a16="http://schemas.microsoft.com/office/drawing/2014/main" id="{8C868DF2-E769-55D0-E63F-CF843CEA9AD0}"/>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3" name="Diamond 962">
                        <a:extLst>
                          <a:ext uri="{FF2B5EF4-FFF2-40B4-BE49-F238E27FC236}">
                            <a16:creationId xmlns:a16="http://schemas.microsoft.com/office/drawing/2014/main" id="{CF1C1057-03BF-B937-34C3-209FA6311080}"/>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59" name="Diamond 160">
                    <a:extLst>
                      <a:ext uri="{FF2B5EF4-FFF2-40B4-BE49-F238E27FC236}">
                        <a16:creationId xmlns:a16="http://schemas.microsoft.com/office/drawing/2014/main" id="{F2054484-47C3-C233-CABE-3C6EC8201D97}"/>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6" name="Group 152">
                <a:extLst>
                  <a:ext uri="{FF2B5EF4-FFF2-40B4-BE49-F238E27FC236}">
                    <a16:creationId xmlns:a16="http://schemas.microsoft.com/office/drawing/2014/main" id="{4BDE20F7-1754-447F-C67A-C083FE66B59D}"/>
                  </a:ext>
                </a:extLst>
              </p:cNvPr>
              <p:cNvGrpSpPr/>
              <p:nvPr/>
            </p:nvGrpSpPr>
            <p:grpSpPr>
              <a:xfrm>
                <a:off x="3240960" y="4191000"/>
                <a:ext cx="678742" cy="623656"/>
                <a:chOff x="5587585" y="3063924"/>
                <a:chExt cx="955871" cy="914400"/>
              </a:xfrm>
            </p:grpSpPr>
            <p:sp>
              <p:nvSpPr>
                <p:cNvPr id="934" name="Oval 933">
                  <a:extLst>
                    <a:ext uri="{FF2B5EF4-FFF2-40B4-BE49-F238E27FC236}">
                      <a16:creationId xmlns:a16="http://schemas.microsoft.com/office/drawing/2014/main" id="{24B23CA8-7B6C-A9AA-72E7-DF68B2D8947D}"/>
                    </a:ext>
                  </a:extLst>
                </p:cNvPr>
                <p:cNvSpPr/>
                <p:nvPr/>
              </p:nvSpPr>
              <p:spPr>
                <a:xfrm rot="1937868">
                  <a:off x="5759733" y="3063924"/>
                  <a:ext cx="609600" cy="914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5" name="Oval 934">
                  <a:extLst>
                    <a:ext uri="{FF2B5EF4-FFF2-40B4-BE49-F238E27FC236}">
                      <a16:creationId xmlns:a16="http://schemas.microsoft.com/office/drawing/2014/main" id="{FDF24765-8A07-52A8-2834-71B194602C76}"/>
                    </a:ext>
                  </a:extLst>
                </p:cNvPr>
                <p:cNvSpPr/>
                <p:nvPr/>
              </p:nvSpPr>
              <p:spPr>
                <a:xfrm rot="1937868">
                  <a:off x="5587585" y="3485461"/>
                  <a:ext cx="649478" cy="469462"/>
                </a:xfrm>
                <a:prstGeom prst="ellipse">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6" name="Group 75">
                  <a:extLst>
                    <a:ext uri="{FF2B5EF4-FFF2-40B4-BE49-F238E27FC236}">
                      <a16:creationId xmlns:a16="http://schemas.microsoft.com/office/drawing/2014/main" id="{91270D78-A324-EE37-9E74-55A64BD641DD}"/>
                    </a:ext>
                  </a:extLst>
                </p:cNvPr>
                <p:cNvGrpSpPr/>
                <p:nvPr/>
              </p:nvGrpSpPr>
              <p:grpSpPr>
                <a:xfrm rot="17830732">
                  <a:off x="5912676" y="2972718"/>
                  <a:ext cx="501400" cy="760161"/>
                  <a:chOff x="5715000" y="1334125"/>
                  <a:chExt cx="1404079" cy="4399613"/>
                </a:xfrm>
              </p:grpSpPr>
              <p:grpSp>
                <p:nvGrpSpPr>
                  <p:cNvPr id="937" name="Group 11">
                    <a:extLst>
                      <a:ext uri="{FF2B5EF4-FFF2-40B4-BE49-F238E27FC236}">
                        <a16:creationId xmlns:a16="http://schemas.microsoft.com/office/drawing/2014/main" id="{4A16FED2-C717-0F1C-7C57-38B682E10328}"/>
                      </a:ext>
                    </a:extLst>
                  </p:cNvPr>
                  <p:cNvGrpSpPr/>
                  <p:nvPr/>
                </p:nvGrpSpPr>
                <p:grpSpPr>
                  <a:xfrm>
                    <a:off x="5715000" y="1447800"/>
                    <a:ext cx="1371600" cy="1765092"/>
                    <a:chOff x="5715000" y="1447800"/>
                    <a:chExt cx="1371600" cy="1765092"/>
                  </a:xfrm>
                </p:grpSpPr>
                <p:sp>
                  <p:nvSpPr>
                    <p:cNvPr id="949" name="Multiply 4">
                      <a:extLst>
                        <a:ext uri="{FF2B5EF4-FFF2-40B4-BE49-F238E27FC236}">
                          <a16:creationId xmlns:a16="http://schemas.microsoft.com/office/drawing/2014/main" id="{BC2A0A71-AD3C-742D-B3DA-229519D643F5}"/>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0" name="Group 7">
                      <a:extLst>
                        <a:ext uri="{FF2B5EF4-FFF2-40B4-BE49-F238E27FC236}">
                          <a16:creationId xmlns:a16="http://schemas.microsoft.com/office/drawing/2014/main" id="{02C02F2B-8B19-9A91-F176-670476B91FD3}"/>
                        </a:ext>
                      </a:extLst>
                    </p:cNvPr>
                    <p:cNvGrpSpPr/>
                    <p:nvPr/>
                  </p:nvGrpSpPr>
                  <p:grpSpPr>
                    <a:xfrm>
                      <a:off x="6172200" y="1981200"/>
                      <a:ext cx="458449" cy="1231692"/>
                      <a:chOff x="6172200" y="1981200"/>
                      <a:chExt cx="458449" cy="1231692"/>
                    </a:xfrm>
                  </p:grpSpPr>
                  <p:sp>
                    <p:nvSpPr>
                      <p:cNvPr id="951" name="Diamond 90">
                        <a:extLst>
                          <a:ext uri="{FF2B5EF4-FFF2-40B4-BE49-F238E27FC236}">
                            <a16:creationId xmlns:a16="http://schemas.microsoft.com/office/drawing/2014/main" id="{79D2DD2C-63B8-A8A4-01C1-F5C1607A604B}"/>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 name="Diamond 91">
                        <a:extLst>
                          <a:ext uri="{FF2B5EF4-FFF2-40B4-BE49-F238E27FC236}">
                            <a16:creationId xmlns:a16="http://schemas.microsoft.com/office/drawing/2014/main" id="{2BDF2278-CCB9-FC07-C222-220D3D5B7323}"/>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38" name="Group 12">
                    <a:extLst>
                      <a:ext uri="{FF2B5EF4-FFF2-40B4-BE49-F238E27FC236}">
                        <a16:creationId xmlns:a16="http://schemas.microsoft.com/office/drawing/2014/main" id="{8926590C-1440-347A-906F-805A4913DAAB}"/>
                      </a:ext>
                    </a:extLst>
                  </p:cNvPr>
                  <p:cNvGrpSpPr/>
                  <p:nvPr/>
                </p:nvGrpSpPr>
                <p:grpSpPr>
                  <a:xfrm>
                    <a:off x="5732489" y="2714469"/>
                    <a:ext cx="1371600" cy="1765092"/>
                    <a:chOff x="5715000" y="1447800"/>
                    <a:chExt cx="1371600" cy="1765092"/>
                  </a:xfrm>
                </p:grpSpPr>
                <p:sp>
                  <p:nvSpPr>
                    <p:cNvPr id="945" name="Multiply 84">
                      <a:extLst>
                        <a:ext uri="{FF2B5EF4-FFF2-40B4-BE49-F238E27FC236}">
                          <a16:creationId xmlns:a16="http://schemas.microsoft.com/office/drawing/2014/main" id="{B3D40A41-9679-8465-C6F0-851D45038395}"/>
                        </a:ext>
                      </a:extLst>
                    </p:cNvPr>
                    <p:cNvSpPr/>
                    <p:nvPr/>
                  </p:nvSpPr>
                  <p:spPr>
                    <a:xfrm>
                      <a:off x="5715000" y="1447800"/>
                      <a:ext cx="1371600" cy="1676400"/>
                    </a:xfrm>
                    <a:prstGeom prst="mathMultiply">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6" name="Group 7">
                      <a:extLst>
                        <a:ext uri="{FF2B5EF4-FFF2-40B4-BE49-F238E27FC236}">
                          <a16:creationId xmlns:a16="http://schemas.microsoft.com/office/drawing/2014/main" id="{43E79FFC-9F5D-9E8A-62F3-CF047206FEB7}"/>
                        </a:ext>
                      </a:extLst>
                    </p:cNvPr>
                    <p:cNvGrpSpPr/>
                    <p:nvPr/>
                  </p:nvGrpSpPr>
                  <p:grpSpPr>
                    <a:xfrm>
                      <a:off x="6172200" y="1981200"/>
                      <a:ext cx="458449" cy="1231692"/>
                      <a:chOff x="6172200" y="1981200"/>
                      <a:chExt cx="458449" cy="1231692"/>
                    </a:xfrm>
                  </p:grpSpPr>
                  <p:sp>
                    <p:nvSpPr>
                      <p:cNvPr id="947" name="Diamond 86">
                        <a:extLst>
                          <a:ext uri="{FF2B5EF4-FFF2-40B4-BE49-F238E27FC236}">
                            <a16:creationId xmlns:a16="http://schemas.microsoft.com/office/drawing/2014/main" id="{622A9359-36A5-CB11-9F75-29A71066B8C3}"/>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8" name="Diamond 87">
                        <a:extLst>
                          <a:ext uri="{FF2B5EF4-FFF2-40B4-BE49-F238E27FC236}">
                            <a16:creationId xmlns:a16="http://schemas.microsoft.com/office/drawing/2014/main" id="{CFE319BB-665A-1046-1EB2-536452470B47}"/>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39" name="Group 17">
                    <a:extLst>
                      <a:ext uri="{FF2B5EF4-FFF2-40B4-BE49-F238E27FC236}">
                        <a16:creationId xmlns:a16="http://schemas.microsoft.com/office/drawing/2014/main" id="{1E3255B0-EFA0-E92D-3AF2-6D6362FBEAB2}"/>
                      </a:ext>
                    </a:extLst>
                  </p:cNvPr>
                  <p:cNvGrpSpPr/>
                  <p:nvPr/>
                </p:nvGrpSpPr>
                <p:grpSpPr>
                  <a:xfrm>
                    <a:off x="5747479" y="3968646"/>
                    <a:ext cx="1371600" cy="1765092"/>
                    <a:chOff x="5715000" y="1447800"/>
                    <a:chExt cx="1371600" cy="1765092"/>
                  </a:xfrm>
                </p:grpSpPr>
                <p:sp>
                  <p:nvSpPr>
                    <p:cNvPr id="941" name="Multiply 80">
                      <a:extLst>
                        <a:ext uri="{FF2B5EF4-FFF2-40B4-BE49-F238E27FC236}">
                          <a16:creationId xmlns:a16="http://schemas.microsoft.com/office/drawing/2014/main" id="{529724FE-248F-27E0-3093-E1FF6909885D}"/>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2" name="Group 30">
                      <a:extLst>
                        <a:ext uri="{FF2B5EF4-FFF2-40B4-BE49-F238E27FC236}">
                          <a16:creationId xmlns:a16="http://schemas.microsoft.com/office/drawing/2014/main" id="{86C745BC-4770-CA04-0F1E-344FE4530F77}"/>
                        </a:ext>
                      </a:extLst>
                    </p:cNvPr>
                    <p:cNvGrpSpPr/>
                    <p:nvPr/>
                  </p:nvGrpSpPr>
                  <p:grpSpPr>
                    <a:xfrm>
                      <a:off x="6172200" y="1981200"/>
                      <a:ext cx="458449" cy="1231692"/>
                      <a:chOff x="6172200" y="1981200"/>
                      <a:chExt cx="458449" cy="1231692"/>
                    </a:xfrm>
                  </p:grpSpPr>
                  <p:sp>
                    <p:nvSpPr>
                      <p:cNvPr id="943" name="Diamond 82">
                        <a:extLst>
                          <a:ext uri="{FF2B5EF4-FFF2-40B4-BE49-F238E27FC236}">
                            <a16:creationId xmlns:a16="http://schemas.microsoft.com/office/drawing/2014/main" id="{2A4166D9-120F-7AF4-FAAD-BEF225FBA6B0}"/>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4" name="Diamond 83">
                        <a:extLst>
                          <a:ext uri="{FF2B5EF4-FFF2-40B4-BE49-F238E27FC236}">
                            <a16:creationId xmlns:a16="http://schemas.microsoft.com/office/drawing/2014/main" id="{82AA72D2-4015-7A79-7A05-DD9955B6C8A3}"/>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40" name="Diamond 79">
                    <a:extLst>
                      <a:ext uri="{FF2B5EF4-FFF2-40B4-BE49-F238E27FC236}">
                        <a16:creationId xmlns:a16="http://schemas.microsoft.com/office/drawing/2014/main" id="{48BE7F26-0549-92C0-34CD-B9BBF2F692ED}"/>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27" name="Trapezoid 526">
                <a:extLst>
                  <a:ext uri="{FF2B5EF4-FFF2-40B4-BE49-F238E27FC236}">
                    <a16:creationId xmlns:a16="http://schemas.microsoft.com/office/drawing/2014/main" id="{FBD7407D-2579-DE80-8900-889994755BA2}"/>
                  </a:ext>
                </a:extLst>
              </p:cNvPr>
              <p:cNvSpPr/>
              <p:nvPr/>
            </p:nvSpPr>
            <p:spPr>
              <a:xfrm>
                <a:off x="3124200" y="2133600"/>
                <a:ext cx="1447800" cy="2241030"/>
              </a:xfrm>
              <a:prstGeom prst="trapezoid">
                <a:avLst>
                  <a:gd name="adj" fmla="val 28107"/>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8" name="Group 111">
                <a:extLst>
                  <a:ext uri="{FF2B5EF4-FFF2-40B4-BE49-F238E27FC236}">
                    <a16:creationId xmlns:a16="http://schemas.microsoft.com/office/drawing/2014/main" id="{ABF0E86E-B529-38B8-F7FE-E80F55F27B29}"/>
                  </a:ext>
                </a:extLst>
              </p:cNvPr>
              <p:cNvGrpSpPr/>
              <p:nvPr/>
            </p:nvGrpSpPr>
            <p:grpSpPr>
              <a:xfrm rot="897050">
                <a:off x="2719987" y="1716055"/>
                <a:ext cx="1219200" cy="1752181"/>
                <a:chOff x="5128127" y="2215744"/>
                <a:chExt cx="1219200" cy="1289455"/>
              </a:xfrm>
            </p:grpSpPr>
            <p:sp>
              <p:nvSpPr>
                <p:cNvPr id="916" name="Trapezoid 112">
                  <a:extLst>
                    <a:ext uri="{FF2B5EF4-FFF2-40B4-BE49-F238E27FC236}">
                      <a16:creationId xmlns:a16="http://schemas.microsoft.com/office/drawing/2014/main" id="{F178FF2C-51A8-C8CF-14EF-FDD76C7094EC}"/>
                    </a:ext>
                  </a:extLst>
                </p:cNvPr>
                <p:cNvSpPr/>
                <p:nvPr/>
              </p:nvSpPr>
              <p:spPr>
                <a:xfrm>
                  <a:off x="5128127" y="2215744"/>
                  <a:ext cx="1219200" cy="1264169"/>
                </a:xfrm>
                <a:prstGeom prst="trapezoid">
                  <a:avLst>
                    <a:gd name="adj" fmla="val 43214"/>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7" name="Group 93">
                  <a:extLst>
                    <a:ext uri="{FF2B5EF4-FFF2-40B4-BE49-F238E27FC236}">
                      <a16:creationId xmlns:a16="http://schemas.microsoft.com/office/drawing/2014/main" id="{0DD51862-39A4-6DAB-2CC6-E49556BD8DA7}"/>
                    </a:ext>
                  </a:extLst>
                </p:cNvPr>
                <p:cNvGrpSpPr/>
                <p:nvPr/>
              </p:nvGrpSpPr>
              <p:grpSpPr>
                <a:xfrm rot="16200000">
                  <a:off x="5483903" y="2780675"/>
                  <a:ext cx="467193" cy="981856"/>
                  <a:chOff x="5715000" y="1334125"/>
                  <a:chExt cx="1404079" cy="4399613"/>
                </a:xfrm>
              </p:grpSpPr>
              <p:grpSp>
                <p:nvGrpSpPr>
                  <p:cNvPr id="918" name="Group 11">
                    <a:extLst>
                      <a:ext uri="{FF2B5EF4-FFF2-40B4-BE49-F238E27FC236}">
                        <a16:creationId xmlns:a16="http://schemas.microsoft.com/office/drawing/2014/main" id="{2080ECA6-E426-1149-7671-4F633AAF6386}"/>
                      </a:ext>
                    </a:extLst>
                  </p:cNvPr>
                  <p:cNvGrpSpPr/>
                  <p:nvPr/>
                </p:nvGrpSpPr>
                <p:grpSpPr>
                  <a:xfrm>
                    <a:off x="5715000" y="1447800"/>
                    <a:ext cx="1371600" cy="1765092"/>
                    <a:chOff x="5715000" y="1447800"/>
                    <a:chExt cx="1371600" cy="1765092"/>
                  </a:xfrm>
                </p:grpSpPr>
                <p:sp>
                  <p:nvSpPr>
                    <p:cNvPr id="930" name="Multiply 4">
                      <a:extLst>
                        <a:ext uri="{FF2B5EF4-FFF2-40B4-BE49-F238E27FC236}">
                          <a16:creationId xmlns:a16="http://schemas.microsoft.com/office/drawing/2014/main" id="{E0E4A554-0A37-7CB7-C84C-85FECA5F5D5B}"/>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1" name="Group 7">
                      <a:extLst>
                        <a:ext uri="{FF2B5EF4-FFF2-40B4-BE49-F238E27FC236}">
                          <a16:creationId xmlns:a16="http://schemas.microsoft.com/office/drawing/2014/main" id="{7F612C51-7B99-F27C-A5DF-BB18B251ADCC}"/>
                        </a:ext>
                      </a:extLst>
                    </p:cNvPr>
                    <p:cNvGrpSpPr/>
                    <p:nvPr/>
                  </p:nvGrpSpPr>
                  <p:grpSpPr>
                    <a:xfrm>
                      <a:off x="6172200" y="1981200"/>
                      <a:ext cx="458449" cy="1231692"/>
                      <a:chOff x="6172200" y="1981200"/>
                      <a:chExt cx="458449" cy="1231692"/>
                    </a:xfrm>
                  </p:grpSpPr>
                  <p:sp>
                    <p:nvSpPr>
                      <p:cNvPr id="932" name="Diamond 931">
                        <a:extLst>
                          <a:ext uri="{FF2B5EF4-FFF2-40B4-BE49-F238E27FC236}">
                            <a16:creationId xmlns:a16="http://schemas.microsoft.com/office/drawing/2014/main" id="{2FB8B96A-FEC7-4EDF-3FFD-B16E792D1CF8}"/>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3" name="Diamond 932">
                        <a:extLst>
                          <a:ext uri="{FF2B5EF4-FFF2-40B4-BE49-F238E27FC236}">
                            <a16:creationId xmlns:a16="http://schemas.microsoft.com/office/drawing/2014/main" id="{B531AA1B-3382-9B87-D1BE-93E91843363A}"/>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19" name="Group 12">
                    <a:extLst>
                      <a:ext uri="{FF2B5EF4-FFF2-40B4-BE49-F238E27FC236}">
                        <a16:creationId xmlns:a16="http://schemas.microsoft.com/office/drawing/2014/main" id="{61E1ABAC-3EEC-AC7E-0956-DB841327B146}"/>
                      </a:ext>
                    </a:extLst>
                  </p:cNvPr>
                  <p:cNvGrpSpPr/>
                  <p:nvPr/>
                </p:nvGrpSpPr>
                <p:grpSpPr>
                  <a:xfrm>
                    <a:off x="5732489" y="2714469"/>
                    <a:ext cx="1371600" cy="1765092"/>
                    <a:chOff x="5715000" y="1447800"/>
                    <a:chExt cx="1371600" cy="1765092"/>
                  </a:xfrm>
                </p:grpSpPr>
                <p:sp>
                  <p:nvSpPr>
                    <p:cNvPr id="926" name="Multiply 122">
                      <a:extLst>
                        <a:ext uri="{FF2B5EF4-FFF2-40B4-BE49-F238E27FC236}">
                          <a16:creationId xmlns:a16="http://schemas.microsoft.com/office/drawing/2014/main" id="{A8DE3BEB-36DA-0C09-9C43-CADD8E03CE42}"/>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7" name="Group 7">
                      <a:extLst>
                        <a:ext uri="{FF2B5EF4-FFF2-40B4-BE49-F238E27FC236}">
                          <a16:creationId xmlns:a16="http://schemas.microsoft.com/office/drawing/2014/main" id="{0B9658B1-6247-B563-1B81-A59BBAA6FEBE}"/>
                        </a:ext>
                      </a:extLst>
                    </p:cNvPr>
                    <p:cNvGrpSpPr/>
                    <p:nvPr/>
                  </p:nvGrpSpPr>
                  <p:grpSpPr>
                    <a:xfrm>
                      <a:off x="6172200" y="1981200"/>
                      <a:ext cx="458449" cy="1231692"/>
                      <a:chOff x="6172200" y="1981200"/>
                      <a:chExt cx="458449" cy="1231692"/>
                    </a:xfrm>
                  </p:grpSpPr>
                  <p:sp>
                    <p:nvSpPr>
                      <p:cNvPr id="928" name="Diamond 124">
                        <a:extLst>
                          <a:ext uri="{FF2B5EF4-FFF2-40B4-BE49-F238E27FC236}">
                            <a16:creationId xmlns:a16="http://schemas.microsoft.com/office/drawing/2014/main" id="{E6A95701-336F-5C48-362A-1D641FDB2EE7}"/>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9" name="Diamond 928">
                        <a:extLst>
                          <a:ext uri="{FF2B5EF4-FFF2-40B4-BE49-F238E27FC236}">
                            <a16:creationId xmlns:a16="http://schemas.microsoft.com/office/drawing/2014/main" id="{5E4365B7-D185-509E-0CC5-51FA65102B98}"/>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20" name="Group 17">
                    <a:extLst>
                      <a:ext uri="{FF2B5EF4-FFF2-40B4-BE49-F238E27FC236}">
                        <a16:creationId xmlns:a16="http://schemas.microsoft.com/office/drawing/2014/main" id="{1161063E-227D-177E-93A5-6AF67E2DDD56}"/>
                      </a:ext>
                    </a:extLst>
                  </p:cNvPr>
                  <p:cNvGrpSpPr/>
                  <p:nvPr/>
                </p:nvGrpSpPr>
                <p:grpSpPr>
                  <a:xfrm>
                    <a:off x="5747479" y="3968646"/>
                    <a:ext cx="1371600" cy="1765092"/>
                    <a:chOff x="5715000" y="1447800"/>
                    <a:chExt cx="1371600" cy="1765092"/>
                  </a:xfrm>
                </p:grpSpPr>
                <p:sp>
                  <p:nvSpPr>
                    <p:cNvPr id="922" name="Multiply 194">
                      <a:extLst>
                        <a:ext uri="{FF2B5EF4-FFF2-40B4-BE49-F238E27FC236}">
                          <a16:creationId xmlns:a16="http://schemas.microsoft.com/office/drawing/2014/main" id="{6886F1C0-8DFF-CC81-D050-E2048FAC62BD}"/>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3" name="Group 30">
                      <a:extLst>
                        <a:ext uri="{FF2B5EF4-FFF2-40B4-BE49-F238E27FC236}">
                          <a16:creationId xmlns:a16="http://schemas.microsoft.com/office/drawing/2014/main" id="{684D0B45-D6E9-F1CE-D189-6EEBC1209FAC}"/>
                        </a:ext>
                      </a:extLst>
                    </p:cNvPr>
                    <p:cNvGrpSpPr/>
                    <p:nvPr/>
                  </p:nvGrpSpPr>
                  <p:grpSpPr>
                    <a:xfrm>
                      <a:off x="6172200" y="1981200"/>
                      <a:ext cx="458449" cy="1231692"/>
                      <a:chOff x="6172200" y="1981200"/>
                      <a:chExt cx="458449" cy="1231692"/>
                    </a:xfrm>
                  </p:grpSpPr>
                  <p:sp>
                    <p:nvSpPr>
                      <p:cNvPr id="924" name="Diamond 923">
                        <a:extLst>
                          <a:ext uri="{FF2B5EF4-FFF2-40B4-BE49-F238E27FC236}">
                            <a16:creationId xmlns:a16="http://schemas.microsoft.com/office/drawing/2014/main" id="{E878D62A-F7FE-8090-49B6-57E97267A791}"/>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5" name="Diamond 121">
                        <a:extLst>
                          <a:ext uri="{FF2B5EF4-FFF2-40B4-BE49-F238E27FC236}">
                            <a16:creationId xmlns:a16="http://schemas.microsoft.com/office/drawing/2014/main" id="{C23B56D1-9E58-3E52-625A-9C576762FB08}"/>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21" name="Diamond 117">
                    <a:extLst>
                      <a:ext uri="{FF2B5EF4-FFF2-40B4-BE49-F238E27FC236}">
                        <a16:creationId xmlns:a16="http://schemas.microsoft.com/office/drawing/2014/main" id="{A570A74B-B5CA-BA18-E21C-7B5C93B9F2B5}"/>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29" name="Trapezoid 528">
                <a:extLst>
                  <a:ext uri="{FF2B5EF4-FFF2-40B4-BE49-F238E27FC236}">
                    <a16:creationId xmlns:a16="http://schemas.microsoft.com/office/drawing/2014/main" id="{5E9F4951-102E-EDF1-8404-3BCE3508BD20}"/>
                  </a:ext>
                </a:extLst>
              </p:cNvPr>
              <p:cNvSpPr/>
              <p:nvPr/>
            </p:nvSpPr>
            <p:spPr>
              <a:xfrm rot="20826686">
                <a:off x="3671472" y="1791860"/>
                <a:ext cx="1219200" cy="1628567"/>
              </a:xfrm>
              <a:prstGeom prst="trapezoid">
                <a:avLst>
                  <a:gd name="adj" fmla="val 39333"/>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0" name="Group 93">
                <a:extLst>
                  <a:ext uri="{FF2B5EF4-FFF2-40B4-BE49-F238E27FC236}">
                    <a16:creationId xmlns:a16="http://schemas.microsoft.com/office/drawing/2014/main" id="{A017B6A7-C249-4DB1-8B74-B087D45D4E06}"/>
                  </a:ext>
                </a:extLst>
              </p:cNvPr>
              <p:cNvGrpSpPr/>
              <p:nvPr/>
            </p:nvGrpSpPr>
            <p:grpSpPr>
              <a:xfrm rot="15426686">
                <a:off x="4136832" y="2583350"/>
                <a:ext cx="601862" cy="1093953"/>
                <a:chOff x="5715000" y="1334125"/>
                <a:chExt cx="1404079" cy="4399613"/>
              </a:xfrm>
            </p:grpSpPr>
            <p:grpSp>
              <p:nvGrpSpPr>
                <p:cNvPr id="900" name="Group 11">
                  <a:extLst>
                    <a:ext uri="{FF2B5EF4-FFF2-40B4-BE49-F238E27FC236}">
                      <a16:creationId xmlns:a16="http://schemas.microsoft.com/office/drawing/2014/main" id="{0F78251F-F926-7C8E-1251-F871B233D803}"/>
                    </a:ext>
                  </a:extLst>
                </p:cNvPr>
                <p:cNvGrpSpPr/>
                <p:nvPr/>
              </p:nvGrpSpPr>
              <p:grpSpPr>
                <a:xfrm>
                  <a:off x="5715000" y="1447800"/>
                  <a:ext cx="1371600" cy="1765092"/>
                  <a:chOff x="5715000" y="1447800"/>
                  <a:chExt cx="1371600" cy="1765092"/>
                </a:xfrm>
              </p:grpSpPr>
              <p:sp>
                <p:nvSpPr>
                  <p:cNvPr id="912" name="Multiply 4">
                    <a:extLst>
                      <a:ext uri="{FF2B5EF4-FFF2-40B4-BE49-F238E27FC236}">
                        <a16:creationId xmlns:a16="http://schemas.microsoft.com/office/drawing/2014/main" id="{C0F62934-1966-1AE5-1913-AC0E77BF4206}"/>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3" name="Group 7">
                    <a:extLst>
                      <a:ext uri="{FF2B5EF4-FFF2-40B4-BE49-F238E27FC236}">
                        <a16:creationId xmlns:a16="http://schemas.microsoft.com/office/drawing/2014/main" id="{F6BBAE93-FD92-FF82-09BC-7EDDA6F4B6A4}"/>
                      </a:ext>
                    </a:extLst>
                  </p:cNvPr>
                  <p:cNvGrpSpPr/>
                  <p:nvPr/>
                </p:nvGrpSpPr>
                <p:grpSpPr>
                  <a:xfrm>
                    <a:off x="6172200" y="1981200"/>
                    <a:ext cx="458449" cy="1231692"/>
                    <a:chOff x="6172200" y="1981200"/>
                    <a:chExt cx="458449" cy="1231692"/>
                  </a:xfrm>
                </p:grpSpPr>
                <p:sp>
                  <p:nvSpPr>
                    <p:cNvPr id="914" name="Diamond 913">
                      <a:extLst>
                        <a:ext uri="{FF2B5EF4-FFF2-40B4-BE49-F238E27FC236}">
                          <a16:creationId xmlns:a16="http://schemas.microsoft.com/office/drawing/2014/main" id="{CAAB7119-064F-55F2-194B-61F252D005DE}"/>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5" name="Diamond 914">
                      <a:extLst>
                        <a:ext uri="{FF2B5EF4-FFF2-40B4-BE49-F238E27FC236}">
                          <a16:creationId xmlns:a16="http://schemas.microsoft.com/office/drawing/2014/main" id="{ED10DCB7-E43E-16F1-6B82-709795C01870}"/>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01" name="Group 12">
                  <a:extLst>
                    <a:ext uri="{FF2B5EF4-FFF2-40B4-BE49-F238E27FC236}">
                      <a16:creationId xmlns:a16="http://schemas.microsoft.com/office/drawing/2014/main" id="{89BF40A4-A5EB-2187-ED48-C4334EF15167}"/>
                    </a:ext>
                  </a:extLst>
                </p:cNvPr>
                <p:cNvGrpSpPr/>
                <p:nvPr/>
              </p:nvGrpSpPr>
              <p:grpSpPr>
                <a:xfrm>
                  <a:off x="5732489" y="2714469"/>
                  <a:ext cx="1371600" cy="1765092"/>
                  <a:chOff x="5715000" y="1447800"/>
                  <a:chExt cx="1371600" cy="1765092"/>
                </a:xfrm>
              </p:grpSpPr>
              <p:sp>
                <p:nvSpPr>
                  <p:cNvPr id="908" name="Multiply 180">
                    <a:extLst>
                      <a:ext uri="{FF2B5EF4-FFF2-40B4-BE49-F238E27FC236}">
                        <a16:creationId xmlns:a16="http://schemas.microsoft.com/office/drawing/2014/main" id="{9274BB2C-1D30-8370-E713-C6C32EF0EBEC}"/>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9" name="Group 7">
                    <a:extLst>
                      <a:ext uri="{FF2B5EF4-FFF2-40B4-BE49-F238E27FC236}">
                        <a16:creationId xmlns:a16="http://schemas.microsoft.com/office/drawing/2014/main" id="{DABF44B3-2006-FC7C-4095-928FC300914A}"/>
                      </a:ext>
                    </a:extLst>
                  </p:cNvPr>
                  <p:cNvGrpSpPr/>
                  <p:nvPr/>
                </p:nvGrpSpPr>
                <p:grpSpPr>
                  <a:xfrm>
                    <a:off x="6172200" y="1981200"/>
                    <a:ext cx="458449" cy="1231692"/>
                    <a:chOff x="6172200" y="1981200"/>
                    <a:chExt cx="458449" cy="1231692"/>
                  </a:xfrm>
                </p:grpSpPr>
                <p:sp>
                  <p:nvSpPr>
                    <p:cNvPr id="910" name="Diamond 909">
                      <a:extLst>
                        <a:ext uri="{FF2B5EF4-FFF2-40B4-BE49-F238E27FC236}">
                          <a16:creationId xmlns:a16="http://schemas.microsoft.com/office/drawing/2014/main" id="{E71031E1-4DF1-E30F-EF1C-8E00B77C54B4}"/>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1" name="Diamond 910">
                      <a:extLst>
                        <a:ext uri="{FF2B5EF4-FFF2-40B4-BE49-F238E27FC236}">
                          <a16:creationId xmlns:a16="http://schemas.microsoft.com/office/drawing/2014/main" id="{226CE35D-FB61-F88B-51F8-45847CB3EB83}"/>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02" name="Group 17">
                  <a:extLst>
                    <a:ext uri="{FF2B5EF4-FFF2-40B4-BE49-F238E27FC236}">
                      <a16:creationId xmlns:a16="http://schemas.microsoft.com/office/drawing/2014/main" id="{04BD1EC0-C9FB-8085-4883-678D321F675A}"/>
                    </a:ext>
                  </a:extLst>
                </p:cNvPr>
                <p:cNvGrpSpPr/>
                <p:nvPr/>
              </p:nvGrpSpPr>
              <p:grpSpPr>
                <a:xfrm>
                  <a:off x="5747479" y="3968646"/>
                  <a:ext cx="1371600" cy="1765092"/>
                  <a:chOff x="5715000" y="1447800"/>
                  <a:chExt cx="1371600" cy="1765092"/>
                </a:xfrm>
              </p:grpSpPr>
              <p:sp>
                <p:nvSpPr>
                  <p:cNvPr id="904" name="Multiply 176">
                    <a:extLst>
                      <a:ext uri="{FF2B5EF4-FFF2-40B4-BE49-F238E27FC236}">
                        <a16:creationId xmlns:a16="http://schemas.microsoft.com/office/drawing/2014/main" id="{755F2358-267A-9F94-B665-F12D31169947}"/>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5" name="Group 30">
                    <a:extLst>
                      <a:ext uri="{FF2B5EF4-FFF2-40B4-BE49-F238E27FC236}">
                        <a16:creationId xmlns:a16="http://schemas.microsoft.com/office/drawing/2014/main" id="{10B69BE1-79C0-8E5B-0177-528F465D81BA}"/>
                      </a:ext>
                    </a:extLst>
                  </p:cNvPr>
                  <p:cNvGrpSpPr/>
                  <p:nvPr/>
                </p:nvGrpSpPr>
                <p:grpSpPr>
                  <a:xfrm>
                    <a:off x="6172200" y="1981200"/>
                    <a:ext cx="458449" cy="1231692"/>
                    <a:chOff x="6172200" y="1981200"/>
                    <a:chExt cx="458449" cy="1231692"/>
                  </a:xfrm>
                </p:grpSpPr>
                <p:sp>
                  <p:nvSpPr>
                    <p:cNvPr id="906" name="Diamond 905">
                      <a:extLst>
                        <a:ext uri="{FF2B5EF4-FFF2-40B4-BE49-F238E27FC236}">
                          <a16:creationId xmlns:a16="http://schemas.microsoft.com/office/drawing/2014/main" id="{60443519-7546-98B4-F929-63C529E67D9C}"/>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7" name="Diamond 906">
                      <a:extLst>
                        <a:ext uri="{FF2B5EF4-FFF2-40B4-BE49-F238E27FC236}">
                          <a16:creationId xmlns:a16="http://schemas.microsoft.com/office/drawing/2014/main" id="{29F6E174-2FA1-2F22-2474-CA1B70730C36}"/>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03" name="Diamond 902">
                  <a:extLst>
                    <a:ext uri="{FF2B5EF4-FFF2-40B4-BE49-F238E27FC236}">
                      <a16:creationId xmlns:a16="http://schemas.microsoft.com/office/drawing/2014/main" id="{1085A3DE-8EBF-583A-EF6A-25A697D52449}"/>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1" name="Trapezoid 530">
                <a:extLst>
                  <a:ext uri="{FF2B5EF4-FFF2-40B4-BE49-F238E27FC236}">
                    <a16:creationId xmlns:a16="http://schemas.microsoft.com/office/drawing/2014/main" id="{901A9725-A528-A987-D290-F60E7D5B062C}"/>
                  </a:ext>
                </a:extLst>
              </p:cNvPr>
              <p:cNvSpPr/>
              <p:nvPr/>
            </p:nvSpPr>
            <p:spPr>
              <a:xfrm>
                <a:off x="3150432" y="1828800"/>
                <a:ext cx="1371600" cy="2241030"/>
              </a:xfrm>
              <a:prstGeom prst="trapezoid">
                <a:avLst>
                  <a:gd name="adj" fmla="val 25001"/>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Trapezoid 531">
                <a:extLst>
                  <a:ext uri="{FF2B5EF4-FFF2-40B4-BE49-F238E27FC236}">
                    <a16:creationId xmlns:a16="http://schemas.microsoft.com/office/drawing/2014/main" id="{2D7991A2-43F0-6FA6-1A18-2CF24D0EBD84}"/>
                  </a:ext>
                </a:extLst>
              </p:cNvPr>
              <p:cNvSpPr/>
              <p:nvPr/>
            </p:nvSpPr>
            <p:spPr>
              <a:xfrm rot="10800000">
                <a:off x="3666343" y="1863777"/>
                <a:ext cx="289810" cy="262328"/>
              </a:xfrm>
              <a:prstGeom prst="trapezoid">
                <a:avLst>
                  <a:gd name="adj" fmla="val 0"/>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3" name="Group 23">
                <a:extLst>
                  <a:ext uri="{FF2B5EF4-FFF2-40B4-BE49-F238E27FC236}">
                    <a16:creationId xmlns:a16="http://schemas.microsoft.com/office/drawing/2014/main" id="{EA301CFA-21E0-1321-429E-EC954D15A82C}"/>
                  </a:ext>
                </a:extLst>
              </p:cNvPr>
              <p:cNvGrpSpPr/>
              <p:nvPr/>
            </p:nvGrpSpPr>
            <p:grpSpPr>
              <a:xfrm>
                <a:off x="3429000" y="1828800"/>
                <a:ext cx="244840" cy="640830"/>
                <a:chOff x="5715000" y="1334125"/>
                <a:chExt cx="1404079" cy="4399613"/>
              </a:xfrm>
            </p:grpSpPr>
            <p:grpSp>
              <p:nvGrpSpPr>
                <p:cNvPr id="884" name="Group 11">
                  <a:extLst>
                    <a:ext uri="{FF2B5EF4-FFF2-40B4-BE49-F238E27FC236}">
                      <a16:creationId xmlns:a16="http://schemas.microsoft.com/office/drawing/2014/main" id="{3DC65DD3-7A7E-9B97-8BD6-E6C2EC56DB19}"/>
                    </a:ext>
                  </a:extLst>
                </p:cNvPr>
                <p:cNvGrpSpPr/>
                <p:nvPr/>
              </p:nvGrpSpPr>
              <p:grpSpPr>
                <a:xfrm>
                  <a:off x="5715000" y="1447800"/>
                  <a:ext cx="1371600" cy="1765092"/>
                  <a:chOff x="5715000" y="1447800"/>
                  <a:chExt cx="1371600" cy="1765092"/>
                </a:xfrm>
              </p:grpSpPr>
              <p:sp>
                <p:nvSpPr>
                  <p:cNvPr id="896" name="Multiply 4">
                    <a:extLst>
                      <a:ext uri="{FF2B5EF4-FFF2-40B4-BE49-F238E27FC236}">
                        <a16:creationId xmlns:a16="http://schemas.microsoft.com/office/drawing/2014/main" id="{775E1D9A-FF7C-4141-C89F-B4BCB35D9AC2}"/>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7" name="Group 7">
                    <a:extLst>
                      <a:ext uri="{FF2B5EF4-FFF2-40B4-BE49-F238E27FC236}">
                        <a16:creationId xmlns:a16="http://schemas.microsoft.com/office/drawing/2014/main" id="{D6040EA6-DD51-AD86-ADFA-5760106E3A10}"/>
                      </a:ext>
                    </a:extLst>
                  </p:cNvPr>
                  <p:cNvGrpSpPr/>
                  <p:nvPr/>
                </p:nvGrpSpPr>
                <p:grpSpPr>
                  <a:xfrm>
                    <a:off x="6172200" y="1981200"/>
                    <a:ext cx="458449" cy="1231692"/>
                    <a:chOff x="6172200" y="1981200"/>
                    <a:chExt cx="458449" cy="1231692"/>
                  </a:xfrm>
                </p:grpSpPr>
                <p:sp>
                  <p:nvSpPr>
                    <p:cNvPr id="898" name="Diamond 5">
                      <a:extLst>
                        <a:ext uri="{FF2B5EF4-FFF2-40B4-BE49-F238E27FC236}">
                          <a16:creationId xmlns:a16="http://schemas.microsoft.com/office/drawing/2014/main" id="{6D137D79-04D2-3EDF-79DD-9F9D270056C7}"/>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9" name="Diamond 6">
                      <a:extLst>
                        <a:ext uri="{FF2B5EF4-FFF2-40B4-BE49-F238E27FC236}">
                          <a16:creationId xmlns:a16="http://schemas.microsoft.com/office/drawing/2014/main" id="{0BDBD421-EFC2-8B4B-6CA0-A35467CF865B}"/>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85" name="Group 12">
                  <a:extLst>
                    <a:ext uri="{FF2B5EF4-FFF2-40B4-BE49-F238E27FC236}">
                      <a16:creationId xmlns:a16="http://schemas.microsoft.com/office/drawing/2014/main" id="{2EE248FD-B4A1-2ECC-1012-CDC8968C1C9C}"/>
                    </a:ext>
                  </a:extLst>
                </p:cNvPr>
                <p:cNvGrpSpPr/>
                <p:nvPr/>
              </p:nvGrpSpPr>
              <p:grpSpPr>
                <a:xfrm>
                  <a:off x="5732489" y="2714469"/>
                  <a:ext cx="1371600" cy="1765092"/>
                  <a:chOff x="5715000" y="1447800"/>
                  <a:chExt cx="1371600" cy="1765092"/>
                </a:xfrm>
              </p:grpSpPr>
              <p:sp>
                <p:nvSpPr>
                  <p:cNvPr id="892" name="Multiply 13">
                    <a:extLst>
                      <a:ext uri="{FF2B5EF4-FFF2-40B4-BE49-F238E27FC236}">
                        <a16:creationId xmlns:a16="http://schemas.microsoft.com/office/drawing/2014/main" id="{3A43E072-84C0-AB54-6FA5-F0EBDCA31A0C}"/>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3" name="Group 7">
                    <a:extLst>
                      <a:ext uri="{FF2B5EF4-FFF2-40B4-BE49-F238E27FC236}">
                        <a16:creationId xmlns:a16="http://schemas.microsoft.com/office/drawing/2014/main" id="{9263B553-653A-076E-54C0-591E216316DA}"/>
                      </a:ext>
                    </a:extLst>
                  </p:cNvPr>
                  <p:cNvGrpSpPr/>
                  <p:nvPr/>
                </p:nvGrpSpPr>
                <p:grpSpPr>
                  <a:xfrm>
                    <a:off x="6172200" y="1981200"/>
                    <a:ext cx="458449" cy="1231692"/>
                    <a:chOff x="6172200" y="1981200"/>
                    <a:chExt cx="458449" cy="1231692"/>
                  </a:xfrm>
                </p:grpSpPr>
                <p:sp>
                  <p:nvSpPr>
                    <p:cNvPr id="894" name="Diamond 15">
                      <a:extLst>
                        <a:ext uri="{FF2B5EF4-FFF2-40B4-BE49-F238E27FC236}">
                          <a16:creationId xmlns:a16="http://schemas.microsoft.com/office/drawing/2014/main" id="{DA516A23-5008-617D-A889-1A68A22744D2}"/>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5" name="Diamond 16">
                      <a:extLst>
                        <a:ext uri="{FF2B5EF4-FFF2-40B4-BE49-F238E27FC236}">
                          <a16:creationId xmlns:a16="http://schemas.microsoft.com/office/drawing/2014/main" id="{5826B3AD-1024-E831-10C6-9EB8143FE0A5}"/>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86" name="Group 17">
                  <a:extLst>
                    <a:ext uri="{FF2B5EF4-FFF2-40B4-BE49-F238E27FC236}">
                      <a16:creationId xmlns:a16="http://schemas.microsoft.com/office/drawing/2014/main" id="{03178A22-29D9-ACBC-1257-2BB12776575E}"/>
                    </a:ext>
                  </a:extLst>
                </p:cNvPr>
                <p:cNvGrpSpPr/>
                <p:nvPr/>
              </p:nvGrpSpPr>
              <p:grpSpPr>
                <a:xfrm>
                  <a:off x="5747479" y="3968646"/>
                  <a:ext cx="1371600" cy="1765092"/>
                  <a:chOff x="5715000" y="1447800"/>
                  <a:chExt cx="1371600" cy="1765092"/>
                </a:xfrm>
              </p:grpSpPr>
              <p:sp>
                <p:nvSpPr>
                  <p:cNvPr id="888" name="Multiply 18">
                    <a:extLst>
                      <a:ext uri="{FF2B5EF4-FFF2-40B4-BE49-F238E27FC236}">
                        <a16:creationId xmlns:a16="http://schemas.microsoft.com/office/drawing/2014/main" id="{4632A901-454B-7D20-70C0-017A609A9A09}"/>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9" name="Group 7">
                    <a:extLst>
                      <a:ext uri="{FF2B5EF4-FFF2-40B4-BE49-F238E27FC236}">
                        <a16:creationId xmlns:a16="http://schemas.microsoft.com/office/drawing/2014/main" id="{32867443-99A4-522A-D052-A66E1D54A8E4}"/>
                      </a:ext>
                    </a:extLst>
                  </p:cNvPr>
                  <p:cNvGrpSpPr/>
                  <p:nvPr/>
                </p:nvGrpSpPr>
                <p:grpSpPr>
                  <a:xfrm>
                    <a:off x="6172200" y="1981200"/>
                    <a:ext cx="458449" cy="1231692"/>
                    <a:chOff x="6172200" y="1981200"/>
                    <a:chExt cx="458449" cy="1231692"/>
                  </a:xfrm>
                </p:grpSpPr>
                <p:sp>
                  <p:nvSpPr>
                    <p:cNvPr id="890" name="Diamond 20">
                      <a:extLst>
                        <a:ext uri="{FF2B5EF4-FFF2-40B4-BE49-F238E27FC236}">
                          <a16:creationId xmlns:a16="http://schemas.microsoft.com/office/drawing/2014/main" id="{6BAB0FCE-A122-2819-B3F8-265008092CC1}"/>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1" name="Diamond 21">
                      <a:extLst>
                        <a:ext uri="{FF2B5EF4-FFF2-40B4-BE49-F238E27FC236}">
                          <a16:creationId xmlns:a16="http://schemas.microsoft.com/office/drawing/2014/main" id="{F2856151-4805-0269-221C-19ED42DF655B}"/>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87" name="Diamond 886">
                  <a:extLst>
                    <a:ext uri="{FF2B5EF4-FFF2-40B4-BE49-F238E27FC236}">
                      <a16:creationId xmlns:a16="http://schemas.microsoft.com/office/drawing/2014/main" id="{940C1751-0831-4C15-B9D5-CBD316A11DB0}"/>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4" name="Group 24">
                <a:extLst>
                  <a:ext uri="{FF2B5EF4-FFF2-40B4-BE49-F238E27FC236}">
                    <a16:creationId xmlns:a16="http://schemas.microsoft.com/office/drawing/2014/main" id="{03A7D53A-E5BE-C4E7-BE63-01F456F80DCB}"/>
                  </a:ext>
                </a:extLst>
              </p:cNvPr>
              <p:cNvGrpSpPr/>
              <p:nvPr/>
            </p:nvGrpSpPr>
            <p:grpSpPr>
              <a:xfrm>
                <a:off x="3911183" y="1831298"/>
                <a:ext cx="244840" cy="640830"/>
                <a:chOff x="5715000" y="1334125"/>
                <a:chExt cx="1404079" cy="4399613"/>
              </a:xfrm>
            </p:grpSpPr>
            <p:grpSp>
              <p:nvGrpSpPr>
                <p:cNvPr id="868" name="Group 11">
                  <a:extLst>
                    <a:ext uri="{FF2B5EF4-FFF2-40B4-BE49-F238E27FC236}">
                      <a16:creationId xmlns:a16="http://schemas.microsoft.com/office/drawing/2014/main" id="{E65B2CC5-C774-F79F-FACB-55C1E3784381}"/>
                    </a:ext>
                  </a:extLst>
                </p:cNvPr>
                <p:cNvGrpSpPr/>
                <p:nvPr/>
              </p:nvGrpSpPr>
              <p:grpSpPr>
                <a:xfrm>
                  <a:off x="5715000" y="1447800"/>
                  <a:ext cx="1371600" cy="1765092"/>
                  <a:chOff x="5715000" y="1447800"/>
                  <a:chExt cx="1371600" cy="1765092"/>
                </a:xfrm>
              </p:grpSpPr>
              <p:sp>
                <p:nvSpPr>
                  <p:cNvPr id="880" name="Multiply 4">
                    <a:extLst>
                      <a:ext uri="{FF2B5EF4-FFF2-40B4-BE49-F238E27FC236}">
                        <a16:creationId xmlns:a16="http://schemas.microsoft.com/office/drawing/2014/main" id="{F6878C55-D258-E082-10A4-49760B993399}"/>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1" name="Group 7">
                    <a:extLst>
                      <a:ext uri="{FF2B5EF4-FFF2-40B4-BE49-F238E27FC236}">
                        <a16:creationId xmlns:a16="http://schemas.microsoft.com/office/drawing/2014/main" id="{B280FBC7-4FB1-4AD7-3FDA-132E145BD799}"/>
                      </a:ext>
                    </a:extLst>
                  </p:cNvPr>
                  <p:cNvGrpSpPr/>
                  <p:nvPr/>
                </p:nvGrpSpPr>
                <p:grpSpPr>
                  <a:xfrm>
                    <a:off x="6172200" y="1981200"/>
                    <a:ext cx="458449" cy="1231692"/>
                    <a:chOff x="6172200" y="1981200"/>
                    <a:chExt cx="458449" cy="1231692"/>
                  </a:xfrm>
                </p:grpSpPr>
                <p:sp>
                  <p:nvSpPr>
                    <p:cNvPr id="882" name="Diamond 881">
                      <a:extLst>
                        <a:ext uri="{FF2B5EF4-FFF2-40B4-BE49-F238E27FC236}">
                          <a16:creationId xmlns:a16="http://schemas.microsoft.com/office/drawing/2014/main" id="{F18CCEAF-34D5-10E6-5114-66B3CF21D476}"/>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3" name="Diamond 40">
                      <a:extLst>
                        <a:ext uri="{FF2B5EF4-FFF2-40B4-BE49-F238E27FC236}">
                          <a16:creationId xmlns:a16="http://schemas.microsoft.com/office/drawing/2014/main" id="{C8FCC16E-1A35-2F51-24B3-373CD6138DD1}"/>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69" name="Group 12">
                  <a:extLst>
                    <a:ext uri="{FF2B5EF4-FFF2-40B4-BE49-F238E27FC236}">
                      <a16:creationId xmlns:a16="http://schemas.microsoft.com/office/drawing/2014/main" id="{3280F2C6-DAC4-193A-169D-0D011B807807}"/>
                    </a:ext>
                  </a:extLst>
                </p:cNvPr>
                <p:cNvGrpSpPr/>
                <p:nvPr/>
              </p:nvGrpSpPr>
              <p:grpSpPr>
                <a:xfrm>
                  <a:off x="5732489" y="2714469"/>
                  <a:ext cx="1371600" cy="1765092"/>
                  <a:chOff x="5715000" y="1447800"/>
                  <a:chExt cx="1371600" cy="1765092"/>
                </a:xfrm>
              </p:grpSpPr>
              <p:sp>
                <p:nvSpPr>
                  <p:cNvPr id="876" name="Multiply 33">
                    <a:extLst>
                      <a:ext uri="{FF2B5EF4-FFF2-40B4-BE49-F238E27FC236}">
                        <a16:creationId xmlns:a16="http://schemas.microsoft.com/office/drawing/2014/main" id="{F10721B2-C9C4-D9D3-9991-320FC9AD013D}"/>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7" name="Group 7">
                    <a:extLst>
                      <a:ext uri="{FF2B5EF4-FFF2-40B4-BE49-F238E27FC236}">
                        <a16:creationId xmlns:a16="http://schemas.microsoft.com/office/drawing/2014/main" id="{F896D7FC-2A8E-5689-C6C4-58877B64051A}"/>
                      </a:ext>
                    </a:extLst>
                  </p:cNvPr>
                  <p:cNvGrpSpPr/>
                  <p:nvPr/>
                </p:nvGrpSpPr>
                <p:grpSpPr>
                  <a:xfrm>
                    <a:off x="6172200" y="1981200"/>
                    <a:ext cx="458449" cy="1231692"/>
                    <a:chOff x="6172200" y="1981200"/>
                    <a:chExt cx="458449" cy="1231692"/>
                  </a:xfrm>
                </p:grpSpPr>
                <p:sp>
                  <p:nvSpPr>
                    <p:cNvPr id="878" name="Diamond 877">
                      <a:extLst>
                        <a:ext uri="{FF2B5EF4-FFF2-40B4-BE49-F238E27FC236}">
                          <a16:creationId xmlns:a16="http://schemas.microsoft.com/office/drawing/2014/main" id="{3D67A3E3-405B-02AB-57AC-1A4141BBCB63}"/>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9" name="Diamond 878">
                      <a:extLst>
                        <a:ext uri="{FF2B5EF4-FFF2-40B4-BE49-F238E27FC236}">
                          <a16:creationId xmlns:a16="http://schemas.microsoft.com/office/drawing/2014/main" id="{A90A4996-6264-ABC0-178B-FE4A1E42AF12}"/>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70" name="Group 17">
                  <a:extLst>
                    <a:ext uri="{FF2B5EF4-FFF2-40B4-BE49-F238E27FC236}">
                      <a16:creationId xmlns:a16="http://schemas.microsoft.com/office/drawing/2014/main" id="{8A2956BD-0C0F-FC30-764C-F2167F541C10}"/>
                    </a:ext>
                  </a:extLst>
                </p:cNvPr>
                <p:cNvGrpSpPr/>
                <p:nvPr/>
              </p:nvGrpSpPr>
              <p:grpSpPr>
                <a:xfrm>
                  <a:off x="5747479" y="3968646"/>
                  <a:ext cx="1371600" cy="1765092"/>
                  <a:chOff x="5715000" y="1447800"/>
                  <a:chExt cx="1371600" cy="1765092"/>
                </a:xfrm>
              </p:grpSpPr>
              <p:sp>
                <p:nvSpPr>
                  <p:cNvPr id="872" name="Multiply 29">
                    <a:extLst>
                      <a:ext uri="{FF2B5EF4-FFF2-40B4-BE49-F238E27FC236}">
                        <a16:creationId xmlns:a16="http://schemas.microsoft.com/office/drawing/2014/main" id="{0943D87B-2638-22BF-1E0A-CC013FB8A8ED}"/>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3" name="Group 30">
                    <a:extLst>
                      <a:ext uri="{FF2B5EF4-FFF2-40B4-BE49-F238E27FC236}">
                        <a16:creationId xmlns:a16="http://schemas.microsoft.com/office/drawing/2014/main" id="{FB3DADA4-05B0-DB76-05AD-2D84CB99F410}"/>
                      </a:ext>
                    </a:extLst>
                  </p:cNvPr>
                  <p:cNvGrpSpPr/>
                  <p:nvPr/>
                </p:nvGrpSpPr>
                <p:grpSpPr>
                  <a:xfrm>
                    <a:off x="6172200" y="1981200"/>
                    <a:ext cx="458449" cy="1231692"/>
                    <a:chOff x="6172200" y="1981200"/>
                    <a:chExt cx="458449" cy="1231692"/>
                  </a:xfrm>
                </p:grpSpPr>
                <p:sp>
                  <p:nvSpPr>
                    <p:cNvPr id="874" name="Diamond 873">
                      <a:extLst>
                        <a:ext uri="{FF2B5EF4-FFF2-40B4-BE49-F238E27FC236}">
                          <a16:creationId xmlns:a16="http://schemas.microsoft.com/office/drawing/2014/main" id="{A83BF420-EABF-6065-99FC-30F3B02472CD}"/>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5" name="Diamond 874">
                      <a:extLst>
                        <a:ext uri="{FF2B5EF4-FFF2-40B4-BE49-F238E27FC236}">
                          <a16:creationId xmlns:a16="http://schemas.microsoft.com/office/drawing/2014/main" id="{2874DC70-B464-DF62-94D9-371DB29C45BD}"/>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71" name="Diamond 870">
                  <a:extLst>
                    <a:ext uri="{FF2B5EF4-FFF2-40B4-BE49-F238E27FC236}">
                      <a16:creationId xmlns:a16="http://schemas.microsoft.com/office/drawing/2014/main" id="{15E0B375-14EA-A7BB-D746-2584517EF66A}"/>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5" name="Group 41">
                <a:extLst>
                  <a:ext uri="{FF2B5EF4-FFF2-40B4-BE49-F238E27FC236}">
                    <a16:creationId xmlns:a16="http://schemas.microsoft.com/office/drawing/2014/main" id="{EF11D752-5DEE-4147-D085-A84AA9DDD981}"/>
                  </a:ext>
                </a:extLst>
              </p:cNvPr>
              <p:cNvGrpSpPr/>
              <p:nvPr/>
            </p:nvGrpSpPr>
            <p:grpSpPr>
              <a:xfrm>
                <a:off x="3613878" y="2118609"/>
                <a:ext cx="244840" cy="640830"/>
                <a:chOff x="5715000" y="1334125"/>
                <a:chExt cx="1404079" cy="4399613"/>
              </a:xfrm>
            </p:grpSpPr>
            <p:grpSp>
              <p:nvGrpSpPr>
                <p:cNvPr id="852" name="Group 11">
                  <a:extLst>
                    <a:ext uri="{FF2B5EF4-FFF2-40B4-BE49-F238E27FC236}">
                      <a16:creationId xmlns:a16="http://schemas.microsoft.com/office/drawing/2014/main" id="{CD4777FB-4F49-FDA3-2CA6-5FFD9CC5D980}"/>
                    </a:ext>
                  </a:extLst>
                </p:cNvPr>
                <p:cNvGrpSpPr/>
                <p:nvPr/>
              </p:nvGrpSpPr>
              <p:grpSpPr>
                <a:xfrm>
                  <a:off x="5715000" y="1447800"/>
                  <a:ext cx="1371600" cy="1765092"/>
                  <a:chOff x="5715000" y="1447800"/>
                  <a:chExt cx="1371600" cy="1765092"/>
                </a:xfrm>
              </p:grpSpPr>
              <p:sp>
                <p:nvSpPr>
                  <p:cNvPr id="864" name="Multiply 4">
                    <a:extLst>
                      <a:ext uri="{FF2B5EF4-FFF2-40B4-BE49-F238E27FC236}">
                        <a16:creationId xmlns:a16="http://schemas.microsoft.com/office/drawing/2014/main" id="{8B65D679-1326-5BAB-B9B1-D0C52C979213}"/>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5" name="Group 7">
                    <a:extLst>
                      <a:ext uri="{FF2B5EF4-FFF2-40B4-BE49-F238E27FC236}">
                        <a16:creationId xmlns:a16="http://schemas.microsoft.com/office/drawing/2014/main" id="{20C67EE4-65C0-83C8-C3E2-0768EE24CF46}"/>
                      </a:ext>
                    </a:extLst>
                  </p:cNvPr>
                  <p:cNvGrpSpPr/>
                  <p:nvPr/>
                </p:nvGrpSpPr>
                <p:grpSpPr>
                  <a:xfrm>
                    <a:off x="6172200" y="1981200"/>
                    <a:ext cx="458449" cy="1231692"/>
                    <a:chOff x="6172200" y="1981200"/>
                    <a:chExt cx="458449" cy="1231692"/>
                  </a:xfrm>
                </p:grpSpPr>
                <p:sp>
                  <p:nvSpPr>
                    <p:cNvPr id="866" name="Diamond 56">
                      <a:extLst>
                        <a:ext uri="{FF2B5EF4-FFF2-40B4-BE49-F238E27FC236}">
                          <a16:creationId xmlns:a16="http://schemas.microsoft.com/office/drawing/2014/main" id="{AAD63C97-9072-F10C-2631-BB2BEB740BE4}"/>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7" name="Diamond 57">
                      <a:extLst>
                        <a:ext uri="{FF2B5EF4-FFF2-40B4-BE49-F238E27FC236}">
                          <a16:creationId xmlns:a16="http://schemas.microsoft.com/office/drawing/2014/main" id="{6499896D-3E8D-E31F-4DCC-DEE1AE2E03EC}"/>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53" name="Group 12">
                  <a:extLst>
                    <a:ext uri="{FF2B5EF4-FFF2-40B4-BE49-F238E27FC236}">
                      <a16:creationId xmlns:a16="http://schemas.microsoft.com/office/drawing/2014/main" id="{6320CA07-BD4C-019E-1349-3DF16E1D4860}"/>
                    </a:ext>
                  </a:extLst>
                </p:cNvPr>
                <p:cNvGrpSpPr/>
                <p:nvPr/>
              </p:nvGrpSpPr>
              <p:grpSpPr>
                <a:xfrm>
                  <a:off x="5732489" y="2714469"/>
                  <a:ext cx="1371600" cy="1765092"/>
                  <a:chOff x="5715000" y="1447800"/>
                  <a:chExt cx="1371600" cy="1765092"/>
                </a:xfrm>
              </p:grpSpPr>
              <p:sp>
                <p:nvSpPr>
                  <p:cNvPr id="860" name="Multiply 132">
                    <a:extLst>
                      <a:ext uri="{FF2B5EF4-FFF2-40B4-BE49-F238E27FC236}">
                        <a16:creationId xmlns:a16="http://schemas.microsoft.com/office/drawing/2014/main" id="{A3738C2E-BF34-2FB0-B042-D39AD18A8642}"/>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1" name="Group 7">
                    <a:extLst>
                      <a:ext uri="{FF2B5EF4-FFF2-40B4-BE49-F238E27FC236}">
                        <a16:creationId xmlns:a16="http://schemas.microsoft.com/office/drawing/2014/main" id="{2A52D77F-4EAF-3353-A9F0-749D6DEC15C7}"/>
                      </a:ext>
                    </a:extLst>
                  </p:cNvPr>
                  <p:cNvGrpSpPr/>
                  <p:nvPr/>
                </p:nvGrpSpPr>
                <p:grpSpPr>
                  <a:xfrm>
                    <a:off x="6172200" y="1981200"/>
                    <a:ext cx="458449" cy="1231692"/>
                    <a:chOff x="6172200" y="1981200"/>
                    <a:chExt cx="458449" cy="1231692"/>
                  </a:xfrm>
                </p:grpSpPr>
                <p:sp>
                  <p:nvSpPr>
                    <p:cNvPr id="862" name="Diamond 861">
                      <a:extLst>
                        <a:ext uri="{FF2B5EF4-FFF2-40B4-BE49-F238E27FC236}">
                          <a16:creationId xmlns:a16="http://schemas.microsoft.com/office/drawing/2014/main" id="{57CA6FEC-442D-4CBB-EA4C-28D328CF815B}"/>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3" name="Diamond 53">
                      <a:extLst>
                        <a:ext uri="{FF2B5EF4-FFF2-40B4-BE49-F238E27FC236}">
                          <a16:creationId xmlns:a16="http://schemas.microsoft.com/office/drawing/2014/main" id="{C38E727F-9BC4-67A0-B8CE-237646F99334}"/>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54" name="Group 17">
                  <a:extLst>
                    <a:ext uri="{FF2B5EF4-FFF2-40B4-BE49-F238E27FC236}">
                      <a16:creationId xmlns:a16="http://schemas.microsoft.com/office/drawing/2014/main" id="{ED677ADF-9F39-B2A9-F9E3-FD8676DD8F74}"/>
                    </a:ext>
                  </a:extLst>
                </p:cNvPr>
                <p:cNvGrpSpPr/>
                <p:nvPr/>
              </p:nvGrpSpPr>
              <p:grpSpPr>
                <a:xfrm>
                  <a:off x="5747479" y="3968646"/>
                  <a:ext cx="1371600" cy="1765092"/>
                  <a:chOff x="5715000" y="1447800"/>
                  <a:chExt cx="1371600" cy="1765092"/>
                </a:xfrm>
              </p:grpSpPr>
              <p:sp>
                <p:nvSpPr>
                  <p:cNvPr id="856" name="Multiply 128">
                    <a:extLst>
                      <a:ext uri="{FF2B5EF4-FFF2-40B4-BE49-F238E27FC236}">
                        <a16:creationId xmlns:a16="http://schemas.microsoft.com/office/drawing/2014/main" id="{EA90A871-6177-3175-5F38-333C4422ED97}"/>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7" name="Group 30">
                    <a:extLst>
                      <a:ext uri="{FF2B5EF4-FFF2-40B4-BE49-F238E27FC236}">
                        <a16:creationId xmlns:a16="http://schemas.microsoft.com/office/drawing/2014/main" id="{214D87E4-C628-4282-2DD0-1C24FBD78089}"/>
                      </a:ext>
                    </a:extLst>
                  </p:cNvPr>
                  <p:cNvGrpSpPr/>
                  <p:nvPr/>
                </p:nvGrpSpPr>
                <p:grpSpPr>
                  <a:xfrm>
                    <a:off x="6172200" y="1981200"/>
                    <a:ext cx="458449" cy="1231692"/>
                    <a:chOff x="6172200" y="1981200"/>
                    <a:chExt cx="458449" cy="1231692"/>
                  </a:xfrm>
                </p:grpSpPr>
                <p:sp>
                  <p:nvSpPr>
                    <p:cNvPr id="858" name="Diamond 857">
                      <a:extLst>
                        <a:ext uri="{FF2B5EF4-FFF2-40B4-BE49-F238E27FC236}">
                          <a16:creationId xmlns:a16="http://schemas.microsoft.com/office/drawing/2014/main" id="{ABE3C355-8B76-2B01-9D1C-9D828709292B}"/>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9" name="Diamond 49">
                      <a:extLst>
                        <a:ext uri="{FF2B5EF4-FFF2-40B4-BE49-F238E27FC236}">
                          <a16:creationId xmlns:a16="http://schemas.microsoft.com/office/drawing/2014/main" id="{D5904206-FB5B-63C2-A4BC-CEBDF4D0A702}"/>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55" name="Diamond 45">
                  <a:extLst>
                    <a:ext uri="{FF2B5EF4-FFF2-40B4-BE49-F238E27FC236}">
                      <a16:creationId xmlns:a16="http://schemas.microsoft.com/office/drawing/2014/main" id="{FDB039B2-4AA4-E394-C797-4239C6952DB0}"/>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6" name="Group 58">
                <a:extLst>
                  <a:ext uri="{FF2B5EF4-FFF2-40B4-BE49-F238E27FC236}">
                    <a16:creationId xmlns:a16="http://schemas.microsoft.com/office/drawing/2014/main" id="{A2368832-E9C0-75BD-F097-14053163FD67}"/>
                  </a:ext>
                </a:extLst>
              </p:cNvPr>
              <p:cNvGrpSpPr/>
              <p:nvPr/>
            </p:nvGrpSpPr>
            <p:grpSpPr>
              <a:xfrm>
                <a:off x="3793760" y="2118609"/>
                <a:ext cx="244840" cy="640830"/>
                <a:chOff x="5715000" y="1334125"/>
                <a:chExt cx="1404079" cy="4399613"/>
              </a:xfrm>
            </p:grpSpPr>
            <p:grpSp>
              <p:nvGrpSpPr>
                <p:cNvPr id="595" name="Group 11">
                  <a:extLst>
                    <a:ext uri="{FF2B5EF4-FFF2-40B4-BE49-F238E27FC236}">
                      <a16:creationId xmlns:a16="http://schemas.microsoft.com/office/drawing/2014/main" id="{C9B44DBF-3824-7180-10C9-96313E8F3666}"/>
                    </a:ext>
                  </a:extLst>
                </p:cNvPr>
                <p:cNvGrpSpPr/>
                <p:nvPr/>
              </p:nvGrpSpPr>
              <p:grpSpPr>
                <a:xfrm>
                  <a:off x="5715000" y="1447800"/>
                  <a:ext cx="1371600" cy="1765092"/>
                  <a:chOff x="5715000" y="1447800"/>
                  <a:chExt cx="1371600" cy="1765092"/>
                </a:xfrm>
              </p:grpSpPr>
              <p:sp>
                <p:nvSpPr>
                  <p:cNvPr id="848" name="Multiply 4">
                    <a:extLst>
                      <a:ext uri="{FF2B5EF4-FFF2-40B4-BE49-F238E27FC236}">
                        <a16:creationId xmlns:a16="http://schemas.microsoft.com/office/drawing/2014/main" id="{567A4F37-BA93-0AB9-38E3-AC9F5773D1D7}"/>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9" name="Group 7">
                    <a:extLst>
                      <a:ext uri="{FF2B5EF4-FFF2-40B4-BE49-F238E27FC236}">
                        <a16:creationId xmlns:a16="http://schemas.microsoft.com/office/drawing/2014/main" id="{FE3EEA8F-8D4F-98A5-0DE9-42A5E68A487B}"/>
                      </a:ext>
                    </a:extLst>
                  </p:cNvPr>
                  <p:cNvGrpSpPr/>
                  <p:nvPr/>
                </p:nvGrpSpPr>
                <p:grpSpPr>
                  <a:xfrm>
                    <a:off x="6172200" y="1981200"/>
                    <a:ext cx="458449" cy="1231692"/>
                    <a:chOff x="6172200" y="1981200"/>
                    <a:chExt cx="458449" cy="1231692"/>
                  </a:xfrm>
                </p:grpSpPr>
                <p:sp>
                  <p:nvSpPr>
                    <p:cNvPr id="850" name="Diamond 849">
                      <a:extLst>
                        <a:ext uri="{FF2B5EF4-FFF2-40B4-BE49-F238E27FC236}">
                          <a16:creationId xmlns:a16="http://schemas.microsoft.com/office/drawing/2014/main" id="{316C2B35-6BF9-D612-869A-95A08D164A28}"/>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1" name="Diamond 850">
                      <a:extLst>
                        <a:ext uri="{FF2B5EF4-FFF2-40B4-BE49-F238E27FC236}">
                          <a16:creationId xmlns:a16="http://schemas.microsoft.com/office/drawing/2014/main" id="{373217A2-1989-EACB-BED5-FB011E0AAEB0}"/>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96" name="Group 12">
                  <a:extLst>
                    <a:ext uri="{FF2B5EF4-FFF2-40B4-BE49-F238E27FC236}">
                      <a16:creationId xmlns:a16="http://schemas.microsoft.com/office/drawing/2014/main" id="{31FFDD75-F03D-1F2B-01C0-A3748E208221}"/>
                    </a:ext>
                  </a:extLst>
                </p:cNvPr>
                <p:cNvGrpSpPr/>
                <p:nvPr/>
              </p:nvGrpSpPr>
              <p:grpSpPr>
                <a:xfrm>
                  <a:off x="5732489" y="2714469"/>
                  <a:ext cx="1371600" cy="1765092"/>
                  <a:chOff x="5715000" y="1447800"/>
                  <a:chExt cx="1371600" cy="1765092"/>
                </a:xfrm>
              </p:grpSpPr>
              <p:sp>
                <p:nvSpPr>
                  <p:cNvPr id="844" name="Multiply 116">
                    <a:extLst>
                      <a:ext uri="{FF2B5EF4-FFF2-40B4-BE49-F238E27FC236}">
                        <a16:creationId xmlns:a16="http://schemas.microsoft.com/office/drawing/2014/main" id="{DA6BA6BD-34A8-C9D4-D77F-C3227D41AB1D}"/>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5" name="Group 7">
                    <a:extLst>
                      <a:ext uri="{FF2B5EF4-FFF2-40B4-BE49-F238E27FC236}">
                        <a16:creationId xmlns:a16="http://schemas.microsoft.com/office/drawing/2014/main" id="{A81033F8-30C6-C18D-08C5-77A189E86E09}"/>
                      </a:ext>
                    </a:extLst>
                  </p:cNvPr>
                  <p:cNvGrpSpPr/>
                  <p:nvPr/>
                </p:nvGrpSpPr>
                <p:grpSpPr>
                  <a:xfrm>
                    <a:off x="6172200" y="1981200"/>
                    <a:ext cx="458449" cy="1231692"/>
                    <a:chOff x="6172200" y="1981200"/>
                    <a:chExt cx="458449" cy="1231692"/>
                  </a:xfrm>
                </p:grpSpPr>
                <p:sp>
                  <p:nvSpPr>
                    <p:cNvPr id="846" name="Diamond 845">
                      <a:extLst>
                        <a:ext uri="{FF2B5EF4-FFF2-40B4-BE49-F238E27FC236}">
                          <a16:creationId xmlns:a16="http://schemas.microsoft.com/office/drawing/2014/main" id="{9007581B-B930-3E08-1526-85B2AC7BE792}"/>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7" name="Diamond 846">
                      <a:extLst>
                        <a:ext uri="{FF2B5EF4-FFF2-40B4-BE49-F238E27FC236}">
                          <a16:creationId xmlns:a16="http://schemas.microsoft.com/office/drawing/2014/main" id="{EC42C301-6EFE-31EF-C4BD-2710D911323E}"/>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38" name="Group 17">
                  <a:extLst>
                    <a:ext uri="{FF2B5EF4-FFF2-40B4-BE49-F238E27FC236}">
                      <a16:creationId xmlns:a16="http://schemas.microsoft.com/office/drawing/2014/main" id="{32EEEE6C-EABA-7983-81B9-6E7126EC4BB5}"/>
                    </a:ext>
                  </a:extLst>
                </p:cNvPr>
                <p:cNvGrpSpPr/>
                <p:nvPr/>
              </p:nvGrpSpPr>
              <p:grpSpPr>
                <a:xfrm>
                  <a:off x="5747479" y="3968646"/>
                  <a:ext cx="1371600" cy="1765092"/>
                  <a:chOff x="5715000" y="1447800"/>
                  <a:chExt cx="1371600" cy="1765092"/>
                </a:xfrm>
              </p:grpSpPr>
              <p:sp>
                <p:nvSpPr>
                  <p:cNvPr id="840" name="Multiply 112">
                    <a:extLst>
                      <a:ext uri="{FF2B5EF4-FFF2-40B4-BE49-F238E27FC236}">
                        <a16:creationId xmlns:a16="http://schemas.microsoft.com/office/drawing/2014/main" id="{FADC3B93-EC0F-B70F-B0C3-D8E0B79B2C7C}"/>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1" name="Group 30">
                    <a:extLst>
                      <a:ext uri="{FF2B5EF4-FFF2-40B4-BE49-F238E27FC236}">
                        <a16:creationId xmlns:a16="http://schemas.microsoft.com/office/drawing/2014/main" id="{4CFC766B-740A-5F22-6E07-3275DAA166D3}"/>
                      </a:ext>
                    </a:extLst>
                  </p:cNvPr>
                  <p:cNvGrpSpPr/>
                  <p:nvPr/>
                </p:nvGrpSpPr>
                <p:grpSpPr>
                  <a:xfrm>
                    <a:off x="6172200" y="1981200"/>
                    <a:ext cx="458449" cy="1231692"/>
                    <a:chOff x="6172200" y="1981200"/>
                    <a:chExt cx="458449" cy="1231692"/>
                  </a:xfrm>
                </p:grpSpPr>
                <p:sp>
                  <p:nvSpPr>
                    <p:cNvPr id="842" name="Diamond 841">
                      <a:extLst>
                        <a:ext uri="{FF2B5EF4-FFF2-40B4-BE49-F238E27FC236}">
                          <a16:creationId xmlns:a16="http://schemas.microsoft.com/office/drawing/2014/main" id="{82C086E6-C5BE-EB03-ED49-EE5651048983}"/>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3" name="Diamond 842">
                      <a:extLst>
                        <a:ext uri="{FF2B5EF4-FFF2-40B4-BE49-F238E27FC236}">
                          <a16:creationId xmlns:a16="http://schemas.microsoft.com/office/drawing/2014/main" id="{5D2D963F-2706-A022-636C-8ADA3C5B2FBA}"/>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39" name="Diamond 838">
                  <a:extLst>
                    <a:ext uri="{FF2B5EF4-FFF2-40B4-BE49-F238E27FC236}">
                      <a16:creationId xmlns:a16="http://schemas.microsoft.com/office/drawing/2014/main" id="{EE40E62F-E00A-0C1E-8A81-03FAC9FFEE3D}"/>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7" name="Oval 536">
                <a:extLst>
                  <a:ext uri="{FF2B5EF4-FFF2-40B4-BE49-F238E27FC236}">
                    <a16:creationId xmlns:a16="http://schemas.microsoft.com/office/drawing/2014/main" id="{B5C22138-97A4-3E5A-A059-05AD474EA605}"/>
                  </a:ext>
                </a:extLst>
              </p:cNvPr>
              <p:cNvSpPr/>
              <p:nvPr/>
            </p:nvSpPr>
            <p:spPr>
              <a:xfrm>
                <a:off x="3352800" y="609600"/>
                <a:ext cx="990600" cy="1371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Cloud 538">
                <a:extLst>
                  <a:ext uri="{FF2B5EF4-FFF2-40B4-BE49-F238E27FC236}">
                    <a16:creationId xmlns:a16="http://schemas.microsoft.com/office/drawing/2014/main" id="{82FA2AC9-3971-752E-16A0-1484BF4DEE3B}"/>
                  </a:ext>
                </a:extLst>
              </p:cNvPr>
              <p:cNvSpPr/>
              <p:nvPr/>
            </p:nvSpPr>
            <p:spPr>
              <a:xfrm rot="10542275">
                <a:off x="3222029" y="421811"/>
                <a:ext cx="1112997" cy="619302"/>
              </a:xfrm>
              <a:prstGeom prst="clou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Cloud 541">
                <a:extLst>
                  <a:ext uri="{FF2B5EF4-FFF2-40B4-BE49-F238E27FC236}">
                    <a16:creationId xmlns:a16="http://schemas.microsoft.com/office/drawing/2014/main" id="{B57BA9D2-D3BA-0B9C-9021-95BCE4AEFF64}"/>
                  </a:ext>
                </a:extLst>
              </p:cNvPr>
              <p:cNvSpPr/>
              <p:nvPr/>
            </p:nvSpPr>
            <p:spPr>
              <a:xfrm rot="10542275">
                <a:off x="3366180" y="1461218"/>
                <a:ext cx="976403" cy="597730"/>
              </a:xfrm>
              <a:prstGeom prst="clou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Oval 542">
                <a:extLst>
                  <a:ext uri="{FF2B5EF4-FFF2-40B4-BE49-F238E27FC236}">
                    <a16:creationId xmlns:a16="http://schemas.microsoft.com/office/drawing/2014/main" id="{4BA47473-CF56-49A4-41BF-118FBE0F3E5C}"/>
                  </a:ext>
                </a:extLst>
              </p:cNvPr>
              <p:cNvSpPr/>
              <p:nvPr/>
            </p:nvSpPr>
            <p:spPr>
              <a:xfrm>
                <a:off x="3640111" y="1541489"/>
                <a:ext cx="362263" cy="21236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6" name="Group 196">
                <a:extLst>
                  <a:ext uri="{FF2B5EF4-FFF2-40B4-BE49-F238E27FC236}">
                    <a16:creationId xmlns:a16="http://schemas.microsoft.com/office/drawing/2014/main" id="{4D3ADF62-51D1-C871-0241-D2E98E7C8242}"/>
                  </a:ext>
                </a:extLst>
              </p:cNvPr>
              <p:cNvGrpSpPr/>
              <p:nvPr/>
            </p:nvGrpSpPr>
            <p:grpSpPr>
              <a:xfrm>
                <a:off x="3200400" y="762000"/>
                <a:ext cx="1219200" cy="304800"/>
                <a:chOff x="6400800" y="1371600"/>
                <a:chExt cx="1219200" cy="527455"/>
              </a:xfrm>
            </p:grpSpPr>
            <p:sp>
              <p:nvSpPr>
                <p:cNvPr id="577" name="Trapezoid 576">
                  <a:extLst>
                    <a:ext uri="{FF2B5EF4-FFF2-40B4-BE49-F238E27FC236}">
                      <a16:creationId xmlns:a16="http://schemas.microsoft.com/office/drawing/2014/main" id="{A7F172B0-29D2-68DC-AAF1-B36968F48371}"/>
                    </a:ext>
                  </a:extLst>
                </p:cNvPr>
                <p:cNvSpPr/>
                <p:nvPr/>
              </p:nvSpPr>
              <p:spPr>
                <a:xfrm>
                  <a:off x="6400800" y="1371600"/>
                  <a:ext cx="1219200" cy="502169"/>
                </a:xfrm>
                <a:prstGeom prst="trapezoid">
                  <a:avLst>
                    <a:gd name="adj" fmla="val 0"/>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8" name="Group 93">
                  <a:extLst>
                    <a:ext uri="{FF2B5EF4-FFF2-40B4-BE49-F238E27FC236}">
                      <a16:creationId xmlns:a16="http://schemas.microsoft.com/office/drawing/2014/main" id="{E325EB71-7BF8-C210-EC85-DC9D4C0811BE}"/>
                    </a:ext>
                  </a:extLst>
                </p:cNvPr>
                <p:cNvGrpSpPr/>
                <p:nvPr/>
              </p:nvGrpSpPr>
              <p:grpSpPr>
                <a:xfrm rot="16200000">
                  <a:off x="6756576" y="1174531"/>
                  <a:ext cx="467193" cy="981856"/>
                  <a:chOff x="5715000" y="1334125"/>
                  <a:chExt cx="1404079" cy="4399613"/>
                </a:xfrm>
              </p:grpSpPr>
              <p:grpSp>
                <p:nvGrpSpPr>
                  <p:cNvPr id="579" name="Group 11">
                    <a:extLst>
                      <a:ext uri="{FF2B5EF4-FFF2-40B4-BE49-F238E27FC236}">
                        <a16:creationId xmlns:a16="http://schemas.microsoft.com/office/drawing/2014/main" id="{05ED0091-E14C-8C67-936D-8E763699E101}"/>
                      </a:ext>
                    </a:extLst>
                  </p:cNvPr>
                  <p:cNvGrpSpPr/>
                  <p:nvPr/>
                </p:nvGrpSpPr>
                <p:grpSpPr>
                  <a:xfrm>
                    <a:off x="5715000" y="1447800"/>
                    <a:ext cx="1371600" cy="1765092"/>
                    <a:chOff x="5715000" y="1447800"/>
                    <a:chExt cx="1371600" cy="1765092"/>
                  </a:xfrm>
                </p:grpSpPr>
                <p:sp>
                  <p:nvSpPr>
                    <p:cNvPr id="591" name="Multiply 4">
                      <a:extLst>
                        <a:ext uri="{FF2B5EF4-FFF2-40B4-BE49-F238E27FC236}">
                          <a16:creationId xmlns:a16="http://schemas.microsoft.com/office/drawing/2014/main" id="{3BE8F82B-9730-8F54-95B7-640069661D3C}"/>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2" name="Group 7">
                      <a:extLst>
                        <a:ext uri="{FF2B5EF4-FFF2-40B4-BE49-F238E27FC236}">
                          <a16:creationId xmlns:a16="http://schemas.microsoft.com/office/drawing/2014/main" id="{22286935-91A2-A9A2-E582-65E3A5C6F44A}"/>
                        </a:ext>
                      </a:extLst>
                    </p:cNvPr>
                    <p:cNvGrpSpPr/>
                    <p:nvPr/>
                  </p:nvGrpSpPr>
                  <p:grpSpPr>
                    <a:xfrm>
                      <a:off x="6172200" y="1981200"/>
                      <a:ext cx="458449" cy="1231692"/>
                      <a:chOff x="6172200" y="1981200"/>
                      <a:chExt cx="458449" cy="1231692"/>
                    </a:xfrm>
                  </p:grpSpPr>
                  <p:sp>
                    <p:nvSpPr>
                      <p:cNvPr id="593" name="Diamond 592">
                        <a:extLst>
                          <a:ext uri="{FF2B5EF4-FFF2-40B4-BE49-F238E27FC236}">
                            <a16:creationId xmlns:a16="http://schemas.microsoft.com/office/drawing/2014/main" id="{FA8CE319-266E-EDAE-23E0-FF90D0393698}"/>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Diamond 593">
                        <a:extLst>
                          <a:ext uri="{FF2B5EF4-FFF2-40B4-BE49-F238E27FC236}">
                            <a16:creationId xmlns:a16="http://schemas.microsoft.com/office/drawing/2014/main" id="{06DC1B80-320E-ECF9-CACA-7AFFF3D8A2FF}"/>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80" name="Group 12">
                    <a:extLst>
                      <a:ext uri="{FF2B5EF4-FFF2-40B4-BE49-F238E27FC236}">
                        <a16:creationId xmlns:a16="http://schemas.microsoft.com/office/drawing/2014/main" id="{2F855202-3B6E-E289-41AA-190839648544}"/>
                      </a:ext>
                    </a:extLst>
                  </p:cNvPr>
                  <p:cNvGrpSpPr/>
                  <p:nvPr/>
                </p:nvGrpSpPr>
                <p:grpSpPr>
                  <a:xfrm>
                    <a:off x="5732489" y="2714469"/>
                    <a:ext cx="1371600" cy="1765092"/>
                    <a:chOff x="5715000" y="1447800"/>
                    <a:chExt cx="1371600" cy="1765092"/>
                  </a:xfrm>
                </p:grpSpPr>
                <p:sp>
                  <p:nvSpPr>
                    <p:cNvPr id="587" name="Multiply 100">
                      <a:extLst>
                        <a:ext uri="{FF2B5EF4-FFF2-40B4-BE49-F238E27FC236}">
                          <a16:creationId xmlns:a16="http://schemas.microsoft.com/office/drawing/2014/main" id="{F5E97988-E545-342C-FA83-0F89C51EB0F9}"/>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8" name="Group 7">
                      <a:extLst>
                        <a:ext uri="{FF2B5EF4-FFF2-40B4-BE49-F238E27FC236}">
                          <a16:creationId xmlns:a16="http://schemas.microsoft.com/office/drawing/2014/main" id="{564BF652-A4FD-D37C-CF64-2F12D7635E81}"/>
                        </a:ext>
                      </a:extLst>
                    </p:cNvPr>
                    <p:cNvGrpSpPr/>
                    <p:nvPr/>
                  </p:nvGrpSpPr>
                  <p:grpSpPr>
                    <a:xfrm>
                      <a:off x="6172200" y="1981200"/>
                      <a:ext cx="458449" cy="1231692"/>
                      <a:chOff x="6172200" y="1981200"/>
                      <a:chExt cx="458449" cy="1231692"/>
                    </a:xfrm>
                  </p:grpSpPr>
                  <p:sp>
                    <p:nvSpPr>
                      <p:cNvPr id="589" name="Diamond 588">
                        <a:extLst>
                          <a:ext uri="{FF2B5EF4-FFF2-40B4-BE49-F238E27FC236}">
                            <a16:creationId xmlns:a16="http://schemas.microsoft.com/office/drawing/2014/main" id="{142CD69C-5CA1-14F8-DAB3-90E75F53BC20}"/>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Diamond 589">
                        <a:extLst>
                          <a:ext uri="{FF2B5EF4-FFF2-40B4-BE49-F238E27FC236}">
                            <a16:creationId xmlns:a16="http://schemas.microsoft.com/office/drawing/2014/main" id="{B4499CF1-CA3A-A401-D1D7-8CF14807DDE2}"/>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81" name="Group 17">
                    <a:extLst>
                      <a:ext uri="{FF2B5EF4-FFF2-40B4-BE49-F238E27FC236}">
                        <a16:creationId xmlns:a16="http://schemas.microsoft.com/office/drawing/2014/main" id="{9AECCF70-4EA1-D11B-8B64-4DD7946938B7}"/>
                      </a:ext>
                    </a:extLst>
                  </p:cNvPr>
                  <p:cNvGrpSpPr/>
                  <p:nvPr/>
                </p:nvGrpSpPr>
                <p:grpSpPr>
                  <a:xfrm>
                    <a:off x="5747479" y="3968646"/>
                    <a:ext cx="1371600" cy="1765092"/>
                    <a:chOff x="5715000" y="1447800"/>
                    <a:chExt cx="1371600" cy="1765092"/>
                  </a:xfrm>
                </p:grpSpPr>
                <p:sp>
                  <p:nvSpPr>
                    <p:cNvPr id="583" name="Multiply 96">
                      <a:extLst>
                        <a:ext uri="{FF2B5EF4-FFF2-40B4-BE49-F238E27FC236}">
                          <a16:creationId xmlns:a16="http://schemas.microsoft.com/office/drawing/2014/main" id="{D3BD2102-CD30-9F15-991B-EFC35ACFD741}"/>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4" name="Group 30">
                      <a:extLst>
                        <a:ext uri="{FF2B5EF4-FFF2-40B4-BE49-F238E27FC236}">
                          <a16:creationId xmlns:a16="http://schemas.microsoft.com/office/drawing/2014/main" id="{2CC2E767-B1F3-071C-9476-A68A7A43771C}"/>
                        </a:ext>
                      </a:extLst>
                    </p:cNvPr>
                    <p:cNvGrpSpPr/>
                    <p:nvPr/>
                  </p:nvGrpSpPr>
                  <p:grpSpPr>
                    <a:xfrm>
                      <a:off x="6172200" y="1981200"/>
                      <a:ext cx="458449" cy="1231692"/>
                      <a:chOff x="6172200" y="1981200"/>
                      <a:chExt cx="458449" cy="1231692"/>
                    </a:xfrm>
                  </p:grpSpPr>
                  <p:sp>
                    <p:nvSpPr>
                      <p:cNvPr id="585" name="Diamond 584">
                        <a:extLst>
                          <a:ext uri="{FF2B5EF4-FFF2-40B4-BE49-F238E27FC236}">
                            <a16:creationId xmlns:a16="http://schemas.microsoft.com/office/drawing/2014/main" id="{7098065B-5060-42DE-C189-4C997CC1D035}"/>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Diamond 585">
                        <a:extLst>
                          <a:ext uri="{FF2B5EF4-FFF2-40B4-BE49-F238E27FC236}">
                            <a16:creationId xmlns:a16="http://schemas.microsoft.com/office/drawing/2014/main" id="{6C275D3A-09C3-7442-22CD-1F884851B0BC}"/>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82" name="Diamond 581">
                    <a:extLst>
                      <a:ext uri="{FF2B5EF4-FFF2-40B4-BE49-F238E27FC236}">
                        <a16:creationId xmlns:a16="http://schemas.microsoft.com/office/drawing/2014/main" id="{AE2594F2-210B-F196-FBD9-FA85D1CBDF60}"/>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9" name="Group 8">
              <a:extLst>
                <a:ext uri="{FF2B5EF4-FFF2-40B4-BE49-F238E27FC236}">
                  <a16:creationId xmlns:a16="http://schemas.microsoft.com/office/drawing/2014/main" id="{CFBCBA08-DF3B-039F-441B-3B84294AC4B6}"/>
                </a:ext>
              </a:extLst>
            </p:cNvPr>
            <p:cNvGrpSpPr/>
            <p:nvPr/>
          </p:nvGrpSpPr>
          <p:grpSpPr>
            <a:xfrm>
              <a:off x="440350" y="2667148"/>
              <a:ext cx="1472712" cy="3175421"/>
              <a:chOff x="782551" y="3012540"/>
              <a:chExt cx="1340486" cy="2890320"/>
            </a:xfrm>
          </p:grpSpPr>
          <p:grpSp>
            <p:nvGrpSpPr>
              <p:cNvPr id="10" name="Group 94">
                <a:extLst>
                  <a:ext uri="{FF2B5EF4-FFF2-40B4-BE49-F238E27FC236}">
                    <a16:creationId xmlns:a16="http://schemas.microsoft.com/office/drawing/2014/main" id="{5E347F3C-44B8-92C8-3718-FA1433EC4A84}"/>
                  </a:ext>
                </a:extLst>
              </p:cNvPr>
              <p:cNvGrpSpPr/>
              <p:nvPr/>
            </p:nvGrpSpPr>
            <p:grpSpPr>
              <a:xfrm>
                <a:off x="782551" y="3012540"/>
                <a:ext cx="1340486" cy="2890320"/>
                <a:chOff x="4405860" y="139189"/>
                <a:chExt cx="2861871" cy="6475262"/>
              </a:xfrm>
            </p:grpSpPr>
            <p:grpSp>
              <p:nvGrpSpPr>
                <p:cNvPr id="29" name="Group 86">
                  <a:extLst>
                    <a:ext uri="{FF2B5EF4-FFF2-40B4-BE49-F238E27FC236}">
                      <a16:creationId xmlns:a16="http://schemas.microsoft.com/office/drawing/2014/main" id="{BD3DDDC4-9C09-7AB8-5BBE-80932802C522}"/>
                    </a:ext>
                  </a:extLst>
                </p:cNvPr>
                <p:cNvGrpSpPr/>
                <p:nvPr/>
              </p:nvGrpSpPr>
              <p:grpSpPr>
                <a:xfrm rot="2107423">
                  <a:off x="4802579" y="139189"/>
                  <a:ext cx="743864" cy="1806453"/>
                  <a:chOff x="7696200" y="914400"/>
                  <a:chExt cx="685800" cy="2438400"/>
                </a:xfrm>
              </p:grpSpPr>
              <p:sp>
                <p:nvSpPr>
                  <p:cNvPr id="518" name="Moon 517">
                    <a:extLst>
                      <a:ext uri="{FF2B5EF4-FFF2-40B4-BE49-F238E27FC236}">
                        <a16:creationId xmlns:a16="http://schemas.microsoft.com/office/drawing/2014/main" id="{7FBD6265-CB53-8774-7DB4-AB3A62212AFE}"/>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Moon 518">
                    <a:extLst>
                      <a:ext uri="{FF2B5EF4-FFF2-40B4-BE49-F238E27FC236}">
                        <a16:creationId xmlns:a16="http://schemas.microsoft.com/office/drawing/2014/main" id="{E53805FA-70FC-B0AB-1FE4-C197E2821F65}"/>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Moon 519">
                    <a:extLst>
                      <a:ext uri="{FF2B5EF4-FFF2-40B4-BE49-F238E27FC236}">
                        <a16:creationId xmlns:a16="http://schemas.microsoft.com/office/drawing/2014/main" id="{DFCCB7AD-129B-72F8-226E-81F0C917CD2C}"/>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Oval 520">
                    <a:extLst>
                      <a:ext uri="{FF2B5EF4-FFF2-40B4-BE49-F238E27FC236}">
                        <a16:creationId xmlns:a16="http://schemas.microsoft.com/office/drawing/2014/main" id="{CD5B2CDA-41D2-4659-EC11-54CE10EFD9FD}"/>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87">
                  <a:extLst>
                    <a:ext uri="{FF2B5EF4-FFF2-40B4-BE49-F238E27FC236}">
                      <a16:creationId xmlns:a16="http://schemas.microsoft.com/office/drawing/2014/main" id="{23A82AA8-03CE-375E-FB74-8A03F476D90C}"/>
                    </a:ext>
                  </a:extLst>
                </p:cNvPr>
                <p:cNvGrpSpPr/>
                <p:nvPr/>
              </p:nvGrpSpPr>
              <p:grpSpPr>
                <a:xfrm rot="19262140" flipH="1">
                  <a:off x="6126313" y="231425"/>
                  <a:ext cx="743864" cy="1645187"/>
                  <a:chOff x="7696200" y="914400"/>
                  <a:chExt cx="685800" cy="2438400"/>
                </a:xfrm>
              </p:grpSpPr>
              <p:sp>
                <p:nvSpPr>
                  <p:cNvPr id="514" name="Moon 513">
                    <a:extLst>
                      <a:ext uri="{FF2B5EF4-FFF2-40B4-BE49-F238E27FC236}">
                        <a16:creationId xmlns:a16="http://schemas.microsoft.com/office/drawing/2014/main" id="{D15E776D-27B8-BC3B-AA22-AD989AD946DD}"/>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Moon 514">
                    <a:extLst>
                      <a:ext uri="{FF2B5EF4-FFF2-40B4-BE49-F238E27FC236}">
                        <a16:creationId xmlns:a16="http://schemas.microsoft.com/office/drawing/2014/main" id="{E2E12A4F-EEDF-7BE3-B18D-942B4048827A}"/>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Moon 515">
                    <a:extLst>
                      <a:ext uri="{FF2B5EF4-FFF2-40B4-BE49-F238E27FC236}">
                        <a16:creationId xmlns:a16="http://schemas.microsoft.com/office/drawing/2014/main" id="{BFE8CD95-1AAA-8382-E424-6F4516EF460D}"/>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a:extLst>
                      <a:ext uri="{FF2B5EF4-FFF2-40B4-BE49-F238E27FC236}">
                        <a16:creationId xmlns:a16="http://schemas.microsoft.com/office/drawing/2014/main" id="{86991F50-29B5-1107-E8FA-069A60B5D7E7}"/>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47">
                  <a:extLst>
                    <a:ext uri="{FF2B5EF4-FFF2-40B4-BE49-F238E27FC236}">
                      <a16:creationId xmlns:a16="http://schemas.microsoft.com/office/drawing/2014/main" id="{A1A6D3E0-2232-EA8E-C97E-8DB03A268691}"/>
                    </a:ext>
                  </a:extLst>
                </p:cNvPr>
                <p:cNvGrpSpPr/>
                <p:nvPr/>
              </p:nvGrpSpPr>
              <p:grpSpPr>
                <a:xfrm rot="562843">
                  <a:off x="5697438" y="5840305"/>
                  <a:ext cx="666047" cy="774146"/>
                  <a:chOff x="6106804" y="4039302"/>
                  <a:chExt cx="666047" cy="774146"/>
                </a:xfrm>
              </p:grpSpPr>
              <p:sp>
                <p:nvSpPr>
                  <p:cNvPr id="319" name="Oval 318">
                    <a:extLst>
                      <a:ext uri="{FF2B5EF4-FFF2-40B4-BE49-F238E27FC236}">
                        <a16:creationId xmlns:a16="http://schemas.microsoft.com/office/drawing/2014/main" id="{57855B82-3587-556D-DA9A-5FC02A6D10A0}"/>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a:extLst>
                      <a:ext uri="{FF2B5EF4-FFF2-40B4-BE49-F238E27FC236}">
                        <a16:creationId xmlns:a16="http://schemas.microsoft.com/office/drawing/2014/main" id="{B038C158-216E-1495-7A20-73B64F8B3A70}"/>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a:extLst>
                      <a:ext uri="{FF2B5EF4-FFF2-40B4-BE49-F238E27FC236}">
                        <a16:creationId xmlns:a16="http://schemas.microsoft.com/office/drawing/2014/main" id="{7AEF06A5-74AF-B5CC-88D3-13A8A9FCF04C}"/>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8" name="Group 47">
                  <a:extLst>
                    <a:ext uri="{FF2B5EF4-FFF2-40B4-BE49-F238E27FC236}">
                      <a16:creationId xmlns:a16="http://schemas.microsoft.com/office/drawing/2014/main" id="{DB0A87D9-3F4F-FE39-8D2F-22945B0CCDFE}"/>
                    </a:ext>
                  </a:extLst>
                </p:cNvPr>
                <p:cNvGrpSpPr/>
                <p:nvPr/>
              </p:nvGrpSpPr>
              <p:grpSpPr>
                <a:xfrm rot="2613352">
                  <a:off x="5128037" y="5761712"/>
                  <a:ext cx="666047" cy="774146"/>
                  <a:chOff x="6106804" y="4039302"/>
                  <a:chExt cx="666047" cy="774146"/>
                </a:xfrm>
              </p:grpSpPr>
              <p:sp>
                <p:nvSpPr>
                  <p:cNvPr id="316" name="Oval 315">
                    <a:extLst>
                      <a:ext uri="{FF2B5EF4-FFF2-40B4-BE49-F238E27FC236}">
                        <a16:creationId xmlns:a16="http://schemas.microsoft.com/office/drawing/2014/main" id="{18BDF296-0648-C00B-5180-5C26B714DC7C}"/>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3B1E6874-1D05-6126-F8E3-44ED47BB29C1}"/>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0C3DE043-F382-E052-47D8-812178CED8A1}"/>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9" name="Oval 288">
                  <a:extLst>
                    <a:ext uri="{FF2B5EF4-FFF2-40B4-BE49-F238E27FC236}">
                      <a16:creationId xmlns:a16="http://schemas.microsoft.com/office/drawing/2014/main" id="{C8C5CCC7-6822-EB72-673D-65BD5587E5A4}"/>
                    </a:ext>
                  </a:extLst>
                </p:cNvPr>
                <p:cNvSpPr/>
                <p:nvPr/>
              </p:nvSpPr>
              <p:spPr>
                <a:xfrm>
                  <a:off x="6651885" y="3632617"/>
                  <a:ext cx="615846" cy="78448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289">
                  <a:extLst>
                    <a:ext uri="{FF2B5EF4-FFF2-40B4-BE49-F238E27FC236}">
                      <a16:creationId xmlns:a16="http://schemas.microsoft.com/office/drawing/2014/main" id="{A7B2A9F5-1900-173D-5141-7A983B46B949}"/>
                    </a:ext>
                  </a:extLst>
                </p:cNvPr>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Trapezoid 290">
                  <a:extLst>
                    <a:ext uri="{FF2B5EF4-FFF2-40B4-BE49-F238E27FC236}">
                      <a16:creationId xmlns:a16="http://schemas.microsoft.com/office/drawing/2014/main" id="{AF169BCC-0ECD-B70D-A8E6-B89B25A5159B}"/>
                    </a:ext>
                  </a:extLst>
                </p:cNvPr>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Trapezoid 291">
                  <a:extLst>
                    <a:ext uri="{FF2B5EF4-FFF2-40B4-BE49-F238E27FC236}">
                      <a16:creationId xmlns:a16="http://schemas.microsoft.com/office/drawing/2014/main" id="{05CB49DA-627C-A8D0-FD36-A39FF58FA1A5}"/>
                    </a:ext>
                  </a:extLst>
                </p:cNvPr>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Trapezoid 292">
                  <a:extLst>
                    <a:ext uri="{FF2B5EF4-FFF2-40B4-BE49-F238E27FC236}">
                      <a16:creationId xmlns:a16="http://schemas.microsoft.com/office/drawing/2014/main" id="{360996BF-8BF7-F52B-3BB4-F8B349696522}"/>
                    </a:ext>
                  </a:extLst>
                </p:cNvPr>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Trapezoid 293">
                  <a:extLst>
                    <a:ext uri="{FF2B5EF4-FFF2-40B4-BE49-F238E27FC236}">
                      <a16:creationId xmlns:a16="http://schemas.microsoft.com/office/drawing/2014/main" id="{6882CC0E-906B-831F-9AF2-55BD71AC9382}"/>
                    </a:ext>
                  </a:extLst>
                </p:cNvPr>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Trapezoid 294">
                  <a:extLst>
                    <a:ext uri="{FF2B5EF4-FFF2-40B4-BE49-F238E27FC236}">
                      <a16:creationId xmlns:a16="http://schemas.microsoft.com/office/drawing/2014/main" id="{F91C00DE-E34E-EAB0-212D-A14E54CE61ED}"/>
                    </a:ext>
                  </a:extLst>
                </p:cNvPr>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Trapezoid 295">
                  <a:extLst>
                    <a:ext uri="{FF2B5EF4-FFF2-40B4-BE49-F238E27FC236}">
                      <a16:creationId xmlns:a16="http://schemas.microsoft.com/office/drawing/2014/main" id="{5C9FC5C1-0569-F6B9-EFF4-DAB28E760F09}"/>
                    </a:ext>
                  </a:extLst>
                </p:cNvPr>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Oval 297">
                  <a:extLst>
                    <a:ext uri="{FF2B5EF4-FFF2-40B4-BE49-F238E27FC236}">
                      <a16:creationId xmlns:a16="http://schemas.microsoft.com/office/drawing/2014/main" id="{5CE5AEA7-190B-9C74-9C90-E952899D2C7C}"/>
                    </a:ext>
                  </a:extLst>
                </p:cNvPr>
                <p:cNvSpPr/>
                <p:nvPr/>
              </p:nvSpPr>
              <p:spPr>
                <a:xfrm>
                  <a:off x="5286531" y="1073046"/>
                  <a:ext cx="1040567"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Oval 298">
                  <a:extLst>
                    <a:ext uri="{FF2B5EF4-FFF2-40B4-BE49-F238E27FC236}">
                      <a16:creationId xmlns:a16="http://schemas.microsoft.com/office/drawing/2014/main" id="{CC5C5A5B-7207-BA40-DCBF-3BA2B642AF76}"/>
                    </a:ext>
                  </a:extLst>
                </p:cNvPr>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0" name="Group 57">
                  <a:extLst>
                    <a:ext uri="{FF2B5EF4-FFF2-40B4-BE49-F238E27FC236}">
                      <a16:creationId xmlns:a16="http://schemas.microsoft.com/office/drawing/2014/main" id="{AC077AD8-B581-0FB2-6C77-F9C0E3693FE9}"/>
                    </a:ext>
                  </a:extLst>
                </p:cNvPr>
                <p:cNvGrpSpPr/>
                <p:nvPr/>
              </p:nvGrpSpPr>
              <p:grpSpPr>
                <a:xfrm>
                  <a:off x="4953000" y="5334000"/>
                  <a:ext cx="1828800" cy="609600"/>
                  <a:chOff x="1371600" y="3962400"/>
                  <a:chExt cx="6705600" cy="2057400"/>
                </a:xfrm>
              </p:grpSpPr>
              <p:grpSp>
                <p:nvGrpSpPr>
                  <p:cNvPr id="304" name="Group 195">
                    <a:extLst>
                      <a:ext uri="{FF2B5EF4-FFF2-40B4-BE49-F238E27FC236}">
                        <a16:creationId xmlns:a16="http://schemas.microsoft.com/office/drawing/2014/main" id="{A30F53EB-99A6-5432-0A87-D4C0195CACED}"/>
                      </a:ext>
                    </a:extLst>
                  </p:cNvPr>
                  <p:cNvGrpSpPr/>
                  <p:nvPr/>
                </p:nvGrpSpPr>
                <p:grpSpPr>
                  <a:xfrm>
                    <a:off x="1371600" y="3962400"/>
                    <a:ext cx="1676400" cy="2057400"/>
                    <a:chOff x="1371600" y="3962400"/>
                    <a:chExt cx="1676400" cy="2057400"/>
                  </a:xfrm>
                </p:grpSpPr>
                <p:sp>
                  <p:nvSpPr>
                    <p:cNvPr id="314" name="Right Arrow Callout 53">
                      <a:extLst>
                        <a:ext uri="{FF2B5EF4-FFF2-40B4-BE49-F238E27FC236}">
                          <a16:creationId xmlns:a16="http://schemas.microsoft.com/office/drawing/2014/main" id="{6573AF9D-14F8-2ED0-1214-D31454D33D38}"/>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Quad Arrow 54">
                      <a:extLst>
                        <a:ext uri="{FF2B5EF4-FFF2-40B4-BE49-F238E27FC236}">
                          <a16:creationId xmlns:a16="http://schemas.microsoft.com/office/drawing/2014/main" id="{EB2D5CAA-5AC9-2B1E-DAEA-7FB26F7C1E4A}"/>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5" name="Group 196">
                    <a:extLst>
                      <a:ext uri="{FF2B5EF4-FFF2-40B4-BE49-F238E27FC236}">
                        <a16:creationId xmlns:a16="http://schemas.microsoft.com/office/drawing/2014/main" id="{B50F1448-1776-806D-10D0-5FDCBA2E63AE}"/>
                      </a:ext>
                    </a:extLst>
                  </p:cNvPr>
                  <p:cNvGrpSpPr/>
                  <p:nvPr/>
                </p:nvGrpSpPr>
                <p:grpSpPr>
                  <a:xfrm>
                    <a:off x="3048000" y="3962400"/>
                    <a:ext cx="1676400" cy="2057400"/>
                    <a:chOff x="1371600" y="3962400"/>
                    <a:chExt cx="1676400" cy="2057400"/>
                  </a:xfrm>
                </p:grpSpPr>
                <p:sp>
                  <p:nvSpPr>
                    <p:cNvPr id="312" name="Right Arrow Callout 51">
                      <a:extLst>
                        <a:ext uri="{FF2B5EF4-FFF2-40B4-BE49-F238E27FC236}">
                          <a16:creationId xmlns:a16="http://schemas.microsoft.com/office/drawing/2014/main" id="{4A22C005-6702-A656-6447-9BDF545B786E}"/>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Quad Arrow 52">
                      <a:extLst>
                        <a:ext uri="{FF2B5EF4-FFF2-40B4-BE49-F238E27FC236}">
                          <a16:creationId xmlns:a16="http://schemas.microsoft.com/office/drawing/2014/main" id="{334B0E10-E114-704C-311F-E3FE9A018881}"/>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6" name="Group 199">
                    <a:extLst>
                      <a:ext uri="{FF2B5EF4-FFF2-40B4-BE49-F238E27FC236}">
                        <a16:creationId xmlns:a16="http://schemas.microsoft.com/office/drawing/2014/main" id="{C4FEEE75-9E07-E7FE-CBF2-6A358E4BF4FF}"/>
                      </a:ext>
                    </a:extLst>
                  </p:cNvPr>
                  <p:cNvGrpSpPr/>
                  <p:nvPr/>
                </p:nvGrpSpPr>
                <p:grpSpPr>
                  <a:xfrm>
                    <a:off x="4724400" y="3962400"/>
                    <a:ext cx="1676400" cy="2057400"/>
                    <a:chOff x="1371600" y="3962400"/>
                    <a:chExt cx="1676400" cy="2057400"/>
                  </a:xfrm>
                </p:grpSpPr>
                <p:sp>
                  <p:nvSpPr>
                    <p:cNvPr id="310" name="Right Arrow Callout 49">
                      <a:extLst>
                        <a:ext uri="{FF2B5EF4-FFF2-40B4-BE49-F238E27FC236}">
                          <a16:creationId xmlns:a16="http://schemas.microsoft.com/office/drawing/2014/main" id="{8979F5E5-64A4-5766-FE01-AB5E7B05F642}"/>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Quad Arrow 50">
                      <a:extLst>
                        <a:ext uri="{FF2B5EF4-FFF2-40B4-BE49-F238E27FC236}">
                          <a16:creationId xmlns:a16="http://schemas.microsoft.com/office/drawing/2014/main" id="{5842A0DC-4933-BBE0-CC6A-957C0CF68685}"/>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7" name="Group 202">
                    <a:extLst>
                      <a:ext uri="{FF2B5EF4-FFF2-40B4-BE49-F238E27FC236}">
                        <a16:creationId xmlns:a16="http://schemas.microsoft.com/office/drawing/2014/main" id="{CF6ADBC4-DAE3-67D5-A37E-A61318F55460}"/>
                      </a:ext>
                    </a:extLst>
                  </p:cNvPr>
                  <p:cNvGrpSpPr/>
                  <p:nvPr/>
                </p:nvGrpSpPr>
                <p:grpSpPr>
                  <a:xfrm>
                    <a:off x="6400800" y="3962400"/>
                    <a:ext cx="1676400" cy="2057400"/>
                    <a:chOff x="1371600" y="3962400"/>
                    <a:chExt cx="1676400" cy="2057400"/>
                  </a:xfrm>
                </p:grpSpPr>
                <p:sp>
                  <p:nvSpPr>
                    <p:cNvPr id="308" name="Right Arrow Callout 47">
                      <a:extLst>
                        <a:ext uri="{FF2B5EF4-FFF2-40B4-BE49-F238E27FC236}">
                          <a16:creationId xmlns:a16="http://schemas.microsoft.com/office/drawing/2014/main" id="{E4CC3656-A1B8-F220-8411-F27B2F9A3EF0}"/>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Quad Arrow 48">
                      <a:extLst>
                        <a:ext uri="{FF2B5EF4-FFF2-40B4-BE49-F238E27FC236}">
                          <a16:creationId xmlns:a16="http://schemas.microsoft.com/office/drawing/2014/main" id="{9BCFA1D9-34C8-5B3D-CD47-1E1AC9D6A788}"/>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01" name="Cloud 300">
                  <a:extLst>
                    <a:ext uri="{FF2B5EF4-FFF2-40B4-BE49-F238E27FC236}">
                      <a16:creationId xmlns:a16="http://schemas.microsoft.com/office/drawing/2014/main" id="{CEF6D5C2-38BC-3FA5-7D81-CF06517E442A}"/>
                    </a:ext>
                  </a:extLst>
                </p:cNvPr>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Flowchart: Delay 301">
                  <a:extLst>
                    <a:ext uri="{FF2B5EF4-FFF2-40B4-BE49-F238E27FC236}">
                      <a16:creationId xmlns:a16="http://schemas.microsoft.com/office/drawing/2014/main" id="{7AAA4BC3-79D6-09A8-EB86-472E3B18E855}"/>
                    </a:ext>
                  </a:extLst>
                </p:cNvPr>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Oval 302">
                  <a:extLst>
                    <a:ext uri="{FF2B5EF4-FFF2-40B4-BE49-F238E27FC236}">
                      <a16:creationId xmlns:a16="http://schemas.microsoft.com/office/drawing/2014/main" id="{0A113C9B-740A-15C8-EB13-5D46767BC57A}"/>
                    </a:ext>
                  </a:extLst>
                </p:cNvPr>
                <p:cNvSpPr/>
                <p:nvPr/>
              </p:nvSpPr>
              <p:spPr>
                <a:xfrm>
                  <a:off x="5628870" y="1818089"/>
                  <a:ext cx="294451" cy="1994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F1227606-414C-8172-FE2C-F2786C791262}"/>
                  </a:ext>
                </a:extLst>
              </p:cNvPr>
              <p:cNvGrpSpPr/>
              <p:nvPr/>
            </p:nvGrpSpPr>
            <p:grpSpPr>
              <a:xfrm rot="1939263">
                <a:off x="1761896" y="4237777"/>
                <a:ext cx="284190" cy="940806"/>
                <a:chOff x="1143000" y="2209800"/>
                <a:chExt cx="960933" cy="2270330"/>
              </a:xfrm>
            </p:grpSpPr>
            <p:grpSp>
              <p:nvGrpSpPr>
                <p:cNvPr id="13" name="Group 12">
                  <a:extLst>
                    <a:ext uri="{FF2B5EF4-FFF2-40B4-BE49-F238E27FC236}">
                      <a16:creationId xmlns:a16="http://schemas.microsoft.com/office/drawing/2014/main" id="{C1441D78-1B24-0DEB-2896-AADCAAF60A73}"/>
                    </a:ext>
                  </a:extLst>
                </p:cNvPr>
                <p:cNvGrpSpPr/>
                <p:nvPr/>
              </p:nvGrpSpPr>
              <p:grpSpPr>
                <a:xfrm>
                  <a:off x="1143000" y="2209800"/>
                  <a:ext cx="511971" cy="2251795"/>
                  <a:chOff x="609599" y="833642"/>
                  <a:chExt cx="1236146" cy="5436927"/>
                </a:xfrm>
              </p:grpSpPr>
              <p:grpSp>
                <p:nvGrpSpPr>
                  <p:cNvPr id="22" name="Group 11">
                    <a:extLst>
                      <a:ext uri="{FF2B5EF4-FFF2-40B4-BE49-F238E27FC236}">
                        <a16:creationId xmlns:a16="http://schemas.microsoft.com/office/drawing/2014/main" id="{EBC61B7B-0029-9AC0-436B-E728F48DCC94}"/>
                      </a:ext>
                    </a:extLst>
                  </p:cNvPr>
                  <p:cNvGrpSpPr/>
                  <p:nvPr/>
                </p:nvGrpSpPr>
                <p:grpSpPr>
                  <a:xfrm rot="10800000">
                    <a:off x="939238" y="4923502"/>
                    <a:ext cx="621450" cy="1347067"/>
                    <a:chOff x="7010400" y="381000"/>
                    <a:chExt cx="762000" cy="2033666"/>
                  </a:xfrm>
                </p:grpSpPr>
                <p:sp>
                  <p:nvSpPr>
                    <p:cNvPr id="27" name="Rounded Rectangle 321">
                      <a:extLst>
                        <a:ext uri="{FF2B5EF4-FFF2-40B4-BE49-F238E27FC236}">
                          <a16:creationId xmlns:a16="http://schemas.microsoft.com/office/drawing/2014/main" id="{F2990925-A591-8CC4-63DE-E0319CABA07B}"/>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296D00F-54AB-8B62-1B7B-3EBE0F563122}"/>
                        </a:ext>
                      </a:extLst>
                    </p:cNvPr>
                    <p:cNvSpPr/>
                    <p:nvPr/>
                  </p:nvSpPr>
                  <p:spPr>
                    <a:xfrm>
                      <a:off x="7010400" y="381000"/>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Can 1">
                    <a:extLst>
                      <a:ext uri="{FF2B5EF4-FFF2-40B4-BE49-F238E27FC236}">
                        <a16:creationId xmlns:a16="http://schemas.microsoft.com/office/drawing/2014/main" id="{ABB659BF-0F68-5A56-9F22-955248F20CAF}"/>
                      </a:ext>
                    </a:extLst>
                  </p:cNvPr>
                  <p:cNvSpPr/>
                  <p:nvPr/>
                </p:nvSpPr>
                <p:spPr>
                  <a:xfrm>
                    <a:off x="609599" y="1643059"/>
                    <a:ext cx="1236146" cy="3840519"/>
                  </a:xfrm>
                  <a:prstGeom prst="can">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011287AF-0DAC-C291-AE07-C2C8BEAC4515}"/>
                      </a:ext>
                    </a:extLst>
                  </p:cNvPr>
                  <p:cNvGrpSpPr/>
                  <p:nvPr/>
                </p:nvGrpSpPr>
                <p:grpSpPr>
                  <a:xfrm>
                    <a:off x="899460" y="833642"/>
                    <a:ext cx="621450" cy="986197"/>
                    <a:chOff x="7031201" y="834275"/>
                    <a:chExt cx="762000" cy="1488861"/>
                  </a:xfrm>
                </p:grpSpPr>
                <p:sp>
                  <p:nvSpPr>
                    <p:cNvPr id="25" name="Rounded Rectangle 319">
                      <a:extLst>
                        <a:ext uri="{FF2B5EF4-FFF2-40B4-BE49-F238E27FC236}">
                          <a16:creationId xmlns:a16="http://schemas.microsoft.com/office/drawing/2014/main" id="{CB1332D2-D212-2F76-D10F-7592B21EC5E6}"/>
                        </a:ext>
                      </a:extLst>
                    </p:cNvPr>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5">
                      <a:extLst>
                        <a:ext uri="{FF2B5EF4-FFF2-40B4-BE49-F238E27FC236}">
                          <a16:creationId xmlns:a16="http://schemas.microsoft.com/office/drawing/2014/main" id="{1B5F2C75-B7A2-BC53-D43C-7711A4413813}"/>
                        </a:ext>
                      </a:extLst>
                    </p:cNvPr>
                    <p:cNvSpPr/>
                    <p:nvPr/>
                  </p:nvSpPr>
                  <p:spPr>
                    <a:xfrm>
                      <a:off x="7031201" y="834275"/>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 name="Group 13">
                  <a:extLst>
                    <a:ext uri="{FF2B5EF4-FFF2-40B4-BE49-F238E27FC236}">
                      <a16:creationId xmlns:a16="http://schemas.microsoft.com/office/drawing/2014/main" id="{76356D4C-2E68-A507-3C1C-33E73854901A}"/>
                    </a:ext>
                  </a:extLst>
                </p:cNvPr>
                <p:cNvGrpSpPr/>
                <p:nvPr/>
              </p:nvGrpSpPr>
              <p:grpSpPr>
                <a:xfrm>
                  <a:off x="1591962" y="2228335"/>
                  <a:ext cx="511971" cy="2251795"/>
                  <a:chOff x="609599" y="833642"/>
                  <a:chExt cx="1236146" cy="5436927"/>
                </a:xfrm>
              </p:grpSpPr>
              <p:grpSp>
                <p:nvGrpSpPr>
                  <p:cNvPr id="15" name="Group 11">
                    <a:extLst>
                      <a:ext uri="{FF2B5EF4-FFF2-40B4-BE49-F238E27FC236}">
                        <a16:creationId xmlns:a16="http://schemas.microsoft.com/office/drawing/2014/main" id="{9A9C39DD-8BD2-B240-276C-FFC9529FF37F}"/>
                      </a:ext>
                    </a:extLst>
                  </p:cNvPr>
                  <p:cNvGrpSpPr/>
                  <p:nvPr/>
                </p:nvGrpSpPr>
                <p:grpSpPr>
                  <a:xfrm rot="10800000">
                    <a:off x="939238" y="4923502"/>
                    <a:ext cx="621450" cy="1347067"/>
                    <a:chOff x="7010400" y="381000"/>
                    <a:chExt cx="762000" cy="2033666"/>
                  </a:xfrm>
                </p:grpSpPr>
                <p:sp>
                  <p:nvSpPr>
                    <p:cNvPr id="20" name="Rounded Rectangle 314">
                      <a:extLst>
                        <a:ext uri="{FF2B5EF4-FFF2-40B4-BE49-F238E27FC236}">
                          <a16:creationId xmlns:a16="http://schemas.microsoft.com/office/drawing/2014/main" id="{6A38AF38-4D93-30B5-48CF-56AFFD7EE4ED}"/>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E736072-A5C1-AC6D-AAAE-734619B15B0D}"/>
                        </a:ext>
                      </a:extLst>
                    </p:cNvPr>
                    <p:cNvSpPr/>
                    <p:nvPr/>
                  </p:nvSpPr>
                  <p:spPr>
                    <a:xfrm>
                      <a:off x="7010400" y="381000"/>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Can 1">
                    <a:extLst>
                      <a:ext uri="{FF2B5EF4-FFF2-40B4-BE49-F238E27FC236}">
                        <a16:creationId xmlns:a16="http://schemas.microsoft.com/office/drawing/2014/main" id="{266987C8-DEC5-F567-3F83-B1798D73BFE8}"/>
                      </a:ext>
                    </a:extLst>
                  </p:cNvPr>
                  <p:cNvSpPr/>
                  <p:nvPr/>
                </p:nvSpPr>
                <p:spPr>
                  <a:xfrm>
                    <a:off x="609599" y="1643059"/>
                    <a:ext cx="1236146" cy="3840519"/>
                  </a:xfrm>
                  <a:prstGeom prst="can">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83">
                    <a:extLst>
                      <a:ext uri="{FF2B5EF4-FFF2-40B4-BE49-F238E27FC236}">
                        <a16:creationId xmlns:a16="http://schemas.microsoft.com/office/drawing/2014/main" id="{6BC7341B-8EF6-6AA2-0BFA-D7159F63B21D}"/>
                      </a:ext>
                    </a:extLst>
                  </p:cNvPr>
                  <p:cNvGrpSpPr/>
                  <p:nvPr/>
                </p:nvGrpSpPr>
                <p:grpSpPr>
                  <a:xfrm>
                    <a:off x="899460" y="833642"/>
                    <a:ext cx="621450" cy="986197"/>
                    <a:chOff x="7031201" y="834275"/>
                    <a:chExt cx="762000" cy="1488861"/>
                  </a:xfrm>
                </p:grpSpPr>
                <p:sp>
                  <p:nvSpPr>
                    <p:cNvPr id="18" name="Rounded Rectangle 312">
                      <a:extLst>
                        <a:ext uri="{FF2B5EF4-FFF2-40B4-BE49-F238E27FC236}">
                          <a16:creationId xmlns:a16="http://schemas.microsoft.com/office/drawing/2014/main" id="{595D59FE-6684-0769-16EC-164F3DC0DAD5}"/>
                        </a:ext>
                      </a:extLst>
                    </p:cNvPr>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5">
                      <a:extLst>
                        <a:ext uri="{FF2B5EF4-FFF2-40B4-BE49-F238E27FC236}">
                          <a16:creationId xmlns:a16="http://schemas.microsoft.com/office/drawing/2014/main" id="{6414324A-2DE7-5D90-2C0F-87D1E3242C81}"/>
                        </a:ext>
                      </a:extLst>
                    </p:cNvPr>
                    <p:cNvSpPr/>
                    <p:nvPr/>
                  </p:nvSpPr>
                  <p:spPr>
                    <a:xfrm>
                      <a:off x="7031201" y="834275"/>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2" name="Oval 11">
                <a:extLst>
                  <a:ext uri="{FF2B5EF4-FFF2-40B4-BE49-F238E27FC236}">
                    <a16:creationId xmlns:a16="http://schemas.microsoft.com/office/drawing/2014/main" id="{1A56F298-F462-931D-0BF9-52A7855CE525}"/>
                  </a:ext>
                </a:extLst>
              </p:cNvPr>
              <p:cNvSpPr/>
              <p:nvPr/>
            </p:nvSpPr>
            <p:spPr>
              <a:xfrm>
                <a:off x="1919334" y="4697118"/>
                <a:ext cx="147873" cy="1795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31804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Picture 296"/>
          <p:cNvPicPr>
            <a:picLocks noChangeAspect="1"/>
          </p:cNvPicPr>
          <p:nvPr/>
        </p:nvPicPr>
        <p:blipFill>
          <a:blip r:embed="rId2" cstate="print">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38" name="TextBox 537"/>
          <p:cNvSpPr txBox="1"/>
          <p:nvPr/>
        </p:nvSpPr>
        <p:spPr>
          <a:xfrm>
            <a:off x="63374" y="0"/>
            <a:ext cx="8013826" cy="646331"/>
          </a:xfrm>
          <a:prstGeom prst="rect">
            <a:avLst/>
          </a:prstGeom>
          <a:noFill/>
        </p:spPr>
        <p:txBody>
          <a:bodyPr wrap="square" rtlCol="0">
            <a:spAutoFit/>
          </a:bodyPr>
          <a:lstStyle/>
          <a:p>
            <a:r>
              <a:rPr lang="en-US" sz="3600" dirty="0">
                <a:solidFill>
                  <a:schemeClr val="bg1"/>
                </a:solidFill>
              </a:rPr>
              <a:t>History of the Israelites </a:t>
            </a:r>
          </a:p>
        </p:txBody>
      </p:sp>
      <p:sp>
        <p:nvSpPr>
          <p:cNvPr id="541" name="Rectangle 540"/>
          <p:cNvSpPr/>
          <p:nvPr/>
        </p:nvSpPr>
        <p:spPr>
          <a:xfrm>
            <a:off x="0" y="6488668"/>
            <a:ext cx="3340729" cy="369332"/>
          </a:xfrm>
          <a:prstGeom prst="rect">
            <a:avLst/>
          </a:prstGeom>
        </p:spPr>
        <p:txBody>
          <a:bodyPr wrap="square">
            <a:spAutoFit/>
          </a:bodyPr>
          <a:lstStyle/>
          <a:p>
            <a:r>
              <a:rPr lang="en-US" dirty="0">
                <a:solidFill>
                  <a:schemeClr val="bg1"/>
                </a:solidFill>
                <a:latin typeface="Calibri" panose="020F0502020204030204" pitchFamily="34" charset="0"/>
              </a:rPr>
              <a:t>Acts 13:14-37</a:t>
            </a:r>
            <a:endParaRPr lang="en-US" dirty="0">
              <a:solidFill>
                <a:schemeClr val="bg1"/>
              </a:solidFill>
            </a:endParaRPr>
          </a:p>
        </p:txBody>
      </p:sp>
      <p:sp>
        <p:nvSpPr>
          <p:cNvPr id="3" name="Rectangle 2"/>
          <p:cNvSpPr/>
          <p:nvPr/>
        </p:nvSpPr>
        <p:spPr>
          <a:xfrm>
            <a:off x="4397828" y="4882895"/>
            <a:ext cx="4151659" cy="1015663"/>
          </a:xfrm>
          <a:prstGeom prst="rect">
            <a:avLst/>
          </a:prstGeom>
        </p:spPr>
        <p:txBody>
          <a:bodyPr wrap="square">
            <a:spAutoFit/>
          </a:bodyPr>
          <a:lstStyle/>
          <a:p>
            <a:r>
              <a:rPr lang="en-US" sz="2000" dirty="0">
                <a:solidFill>
                  <a:schemeClr val="bg1"/>
                </a:solidFill>
              </a:rPr>
              <a:t>“The sure mercies of David” = refer to the promises God made to David of the resurrection </a:t>
            </a:r>
          </a:p>
        </p:txBody>
      </p:sp>
      <p:sp>
        <p:nvSpPr>
          <p:cNvPr id="7" name="Rectangle 6"/>
          <p:cNvSpPr/>
          <p:nvPr/>
        </p:nvSpPr>
        <p:spPr>
          <a:xfrm>
            <a:off x="456756" y="868721"/>
            <a:ext cx="4019739" cy="1477328"/>
          </a:xfrm>
          <a:prstGeom prst="rect">
            <a:avLst/>
          </a:prstGeom>
        </p:spPr>
        <p:txBody>
          <a:bodyPr wrap="square">
            <a:spAutoFit/>
          </a:bodyPr>
          <a:lstStyle/>
          <a:p>
            <a:r>
              <a:rPr lang="en-US" i="1" dirty="0">
                <a:solidFill>
                  <a:srgbClr val="FFFF00"/>
                </a:solidFill>
              </a:rPr>
              <a:t>The God of this people of Israel chose our fathers, and exalted the people when they dwelt as strangers in the land of Egypt, and with an high arm brought he them out of it.</a:t>
            </a:r>
          </a:p>
        </p:txBody>
      </p:sp>
      <p:sp>
        <p:nvSpPr>
          <p:cNvPr id="597" name="Rectangle 596"/>
          <p:cNvSpPr/>
          <p:nvPr/>
        </p:nvSpPr>
        <p:spPr>
          <a:xfrm>
            <a:off x="11749250" y="6488668"/>
            <a:ext cx="442750" cy="369332"/>
          </a:xfrm>
          <a:prstGeom prst="rect">
            <a:avLst/>
          </a:prstGeom>
        </p:spPr>
        <p:txBody>
          <a:bodyPr wrap="none">
            <a:spAutoFit/>
          </a:bodyPr>
          <a:lstStyle/>
          <a:p>
            <a:r>
              <a:rPr lang="en-US" dirty="0">
                <a:solidFill>
                  <a:schemeClr val="bg1"/>
                </a:solidFill>
              </a:rPr>
              <a:t>(1)</a:t>
            </a:r>
            <a:endParaRPr lang="en-US" dirty="0"/>
          </a:p>
        </p:txBody>
      </p:sp>
      <p:pic>
        <p:nvPicPr>
          <p:cNvPr id="9220" name="Picture 4" descr="Image result for moses leads israelites out of egy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6947" y="522061"/>
            <a:ext cx="3559496" cy="228645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394856" y="3231607"/>
            <a:ext cx="5366658" cy="1200329"/>
          </a:xfrm>
          <a:prstGeom prst="rect">
            <a:avLst/>
          </a:prstGeom>
        </p:spPr>
        <p:txBody>
          <a:bodyPr wrap="square">
            <a:spAutoFit/>
          </a:bodyPr>
          <a:lstStyle/>
          <a:p>
            <a:r>
              <a:rPr lang="en-US" i="1" dirty="0">
                <a:solidFill>
                  <a:srgbClr val="FFFF00"/>
                </a:solidFill>
                <a:latin typeface="Palatino"/>
              </a:rPr>
              <a:t>…he raised up unto them David to be their king; to whom also he gave testimony, and said, I have found David the son of Jesse, a man after mine own heart, which shall fulfil all my will.</a:t>
            </a:r>
            <a:endParaRPr lang="en-US" i="1" dirty="0">
              <a:solidFill>
                <a:srgbClr val="FFFF00"/>
              </a:solidFill>
            </a:endParaRPr>
          </a:p>
        </p:txBody>
      </p:sp>
      <p:pic>
        <p:nvPicPr>
          <p:cNvPr id="9222" name="Picture 6" descr="Image result for david king bi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333" y="2661558"/>
            <a:ext cx="1766099" cy="275952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8290007" y="3104422"/>
            <a:ext cx="3766457" cy="3614058"/>
            <a:chOff x="8290007" y="3104422"/>
            <a:chExt cx="3766457" cy="3614058"/>
          </a:xfrm>
        </p:grpSpPr>
        <p:sp>
          <p:nvSpPr>
            <p:cNvPr id="10" name="Right Bracket 9"/>
            <p:cNvSpPr/>
            <p:nvPr/>
          </p:nvSpPr>
          <p:spPr>
            <a:xfrm rot="5400000">
              <a:off x="9998528" y="2803073"/>
              <a:ext cx="293914" cy="2002971"/>
            </a:xfrm>
            <a:prstGeom prst="rightBracket">
              <a:avLst>
                <a:gd name="adj" fmla="val 3704"/>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 name="Straight Connector 11"/>
            <p:cNvCxnSpPr>
              <a:endCxn id="257" idx="0"/>
            </p:cNvCxnSpPr>
            <p:nvPr/>
          </p:nvCxnSpPr>
          <p:spPr>
            <a:xfrm>
              <a:off x="10227665" y="3975279"/>
              <a:ext cx="16327" cy="226422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8290007" y="3104422"/>
              <a:ext cx="3766457" cy="3614058"/>
              <a:chOff x="315686" y="914400"/>
              <a:chExt cx="3766457" cy="3614058"/>
            </a:xfrm>
          </p:grpSpPr>
          <p:sp>
            <p:nvSpPr>
              <p:cNvPr id="2" name="Rectangle 1"/>
              <p:cNvSpPr/>
              <p:nvPr/>
            </p:nvSpPr>
            <p:spPr>
              <a:xfrm>
                <a:off x="315686" y="936171"/>
                <a:ext cx="1774371" cy="47897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David</a:t>
                </a:r>
              </a:p>
            </p:txBody>
          </p:sp>
          <p:sp>
            <p:nvSpPr>
              <p:cNvPr id="254" name="Rectangle 253"/>
              <p:cNvSpPr/>
              <p:nvPr/>
            </p:nvSpPr>
            <p:spPr>
              <a:xfrm>
                <a:off x="1382486" y="1992085"/>
                <a:ext cx="1774371" cy="47897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Nathan</a:t>
                </a:r>
              </a:p>
            </p:txBody>
          </p:sp>
          <p:sp>
            <p:nvSpPr>
              <p:cNvPr id="255" name="Rectangle 254"/>
              <p:cNvSpPr/>
              <p:nvPr/>
            </p:nvSpPr>
            <p:spPr>
              <a:xfrm>
                <a:off x="2307772" y="914400"/>
                <a:ext cx="1774371" cy="478972"/>
              </a:xfrm>
              <a:prstGeom prst="rect">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Bathsheba</a:t>
                </a:r>
              </a:p>
            </p:txBody>
          </p:sp>
          <p:sp>
            <p:nvSpPr>
              <p:cNvPr id="256" name="Rectangle 255"/>
              <p:cNvSpPr/>
              <p:nvPr/>
            </p:nvSpPr>
            <p:spPr>
              <a:xfrm>
                <a:off x="1382486" y="3341912"/>
                <a:ext cx="1774371" cy="478972"/>
              </a:xfrm>
              <a:prstGeom prst="rect">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Mary</a:t>
                </a:r>
              </a:p>
            </p:txBody>
          </p:sp>
          <p:sp>
            <p:nvSpPr>
              <p:cNvPr id="257" name="Rectangle 256"/>
              <p:cNvSpPr/>
              <p:nvPr/>
            </p:nvSpPr>
            <p:spPr>
              <a:xfrm>
                <a:off x="1382485" y="4049486"/>
                <a:ext cx="1774371" cy="47897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Jesus</a:t>
                </a:r>
              </a:p>
            </p:txBody>
          </p:sp>
          <p:sp>
            <p:nvSpPr>
              <p:cNvPr id="258" name="Rectangle 257"/>
              <p:cNvSpPr/>
              <p:nvPr/>
            </p:nvSpPr>
            <p:spPr>
              <a:xfrm>
                <a:off x="1360714" y="2699656"/>
                <a:ext cx="1774371" cy="478972"/>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41 Generations</a:t>
                </a:r>
              </a:p>
            </p:txBody>
          </p:sp>
        </p:grpSp>
      </p:grpSp>
      <p:grpSp>
        <p:nvGrpSpPr>
          <p:cNvPr id="6" name="Group 5">
            <a:extLst>
              <a:ext uri="{FF2B5EF4-FFF2-40B4-BE49-F238E27FC236}">
                <a16:creationId xmlns:a16="http://schemas.microsoft.com/office/drawing/2014/main" id="{AE173280-DAE0-B3E4-F7BE-8679FCE5FB64}"/>
              </a:ext>
            </a:extLst>
          </p:cNvPr>
          <p:cNvGrpSpPr/>
          <p:nvPr/>
        </p:nvGrpSpPr>
        <p:grpSpPr>
          <a:xfrm>
            <a:off x="10454879" y="371428"/>
            <a:ext cx="1184495" cy="1152576"/>
            <a:chOff x="440350" y="2667148"/>
            <a:chExt cx="3419563" cy="3327414"/>
          </a:xfrm>
        </p:grpSpPr>
        <p:grpSp>
          <p:nvGrpSpPr>
            <p:cNvPr id="8" name="Group 3">
              <a:extLst>
                <a:ext uri="{FF2B5EF4-FFF2-40B4-BE49-F238E27FC236}">
                  <a16:creationId xmlns:a16="http://schemas.microsoft.com/office/drawing/2014/main" id="{5B1EE7BC-B1A8-CFF0-DB48-D019765E0F1B}"/>
                </a:ext>
              </a:extLst>
            </p:cNvPr>
            <p:cNvGrpSpPr/>
            <p:nvPr/>
          </p:nvGrpSpPr>
          <p:grpSpPr>
            <a:xfrm>
              <a:off x="2169331" y="2697614"/>
              <a:ext cx="1690582" cy="3296948"/>
              <a:chOff x="2719987" y="421811"/>
              <a:chExt cx="2264752" cy="4416684"/>
            </a:xfrm>
          </p:grpSpPr>
          <p:sp>
            <p:nvSpPr>
              <p:cNvPr id="273" name="Cloud 272">
                <a:extLst>
                  <a:ext uri="{FF2B5EF4-FFF2-40B4-BE49-F238E27FC236}">
                    <a16:creationId xmlns:a16="http://schemas.microsoft.com/office/drawing/2014/main" id="{C3C16EF7-8769-EF0F-241F-F4E524F3536A}"/>
                  </a:ext>
                </a:extLst>
              </p:cNvPr>
              <p:cNvSpPr/>
              <p:nvPr/>
            </p:nvSpPr>
            <p:spPr>
              <a:xfrm rot="10542275">
                <a:off x="3053605" y="454278"/>
                <a:ext cx="1524000" cy="2288711"/>
              </a:xfrm>
              <a:prstGeom prst="clou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Oval 273">
                <a:extLst>
                  <a:ext uri="{FF2B5EF4-FFF2-40B4-BE49-F238E27FC236}">
                    <a16:creationId xmlns:a16="http://schemas.microsoft.com/office/drawing/2014/main" id="{C2865969-5FB3-9E00-7FE4-8050260ADE9E}"/>
                  </a:ext>
                </a:extLst>
              </p:cNvPr>
              <p:cNvSpPr/>
              <p:nvPr/>
            </p:nvSpPr>
            <p:spPr>
              <a:xfrm>
                <a:off x="4343400" y="2971800"/>
                <a:ext cx="4572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274">
                <a:extLst>
                  <a:ext uri="{FF2B5EF4-FFF2-40B4-BE49-F238E27FC236}">
                    <a16:creationId xmlns:a16="http://schemas.microsoft.com/office/drawing/2014/main" id="{2C5A37A2-1FA8-6F2A-4245-9734E48FE96D}"/>
                  </a:ext>
                </a:extLst>
              </p:cNvPr>
              <p:cNvSpPr/>
              <p:nvPr/>
            </p:nvSpPr>
            <p:spPr>
              <a:xfrm>
                <a:off x="2819400" y="2971800"/>
                <a:ext cx="4572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6" name="Group 153">
                <a:extLst>
                  <a:ext uri="{FF2B5EF4-FFF2-40B4-BE49-F238E27FC236}">
                    <a16:creationId xmlns:a16="http://schemas.microsoft.com/office/drawing/2014/main" id="{D08DE764-251F-806D-98C0-B9CF1E72C7FC}"/>
                  </a:ext>
                </a:extLst>
              </p:cNvPr>
              <p:cNvGrpSpPr/>
              <p:nvPr/>
            </p:nvGrpSpPr>
            <p:grpSpPr>
              <a:xfrm rot="18842096">
                <a:off x="3829933" y="4187416"/>
                <a:ext cx="678502" cy="623656"/>
                <a:chOff x="5587923" y="3063924"/>
                <a:chExt cx="955533" cy="914400"/>
              </a:xfrm>
            </p:grpSpPr>
            <p:sp>
              <p:nvSpPr>
                <p:cNvPr id="9250" name="Oval 154">
                  <a:extLst>
                    <a:ext uri="{FF2B5EF4-FFF2-40B4-BE49-F238E27FC236}">
                      <a16:creationId xmlns:a16="http://schemas.microsoft.com/office/drawing/2014/main" id="{26207E4C-A6A9-44D7-2D61-1CEE0B7F7F8D}"/>
                    </a:ext>
                  </a:extLst>
                </p:cNvPr>
                <p:cNvSpPr/>
                <p:nvPr/>
              </p:nvSpPr>
              <p:spPr>
                <a:xfrm rot="1937868">
                  <a:off x="5759733" y="3063924"/>
                  <a:ext cx="609600" cy="914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51" name="Oval 155">
                  <a:extLst>
                    <a:ext uri="{FF2B5EF4-FFF2-40B4-BE49-F238E27FC236}">
                      <a16:creationId xmlns:a16="http://schemas.microsoft.com/office/drawing/2014/main" id="{152D8DFF-64B9-88AF-FFCF-0A1E77FAD947}"/>
                    </a:ext>
                  </a:extLst>
                </p:cNvPr>
                <p:cNvSpPr/>
                <p:nvPr/>
              </p:nvSpPr>
              <p:spPr>
                <a:xfrm rot="1937868">
                  <a:off x="5587923" y="3441283"/>
                  <a:ext cx="649478" cy="469462"/>
                </a:xfrm>
                <a:prstGeom prst="ellipse">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52" name="Group 75">
                  <a:extLst>
                    <a:ext uri="{FF2B5EF4-FFF2-40B4-BE49-F238E27FC236}">
                      <a16:creationId xmlns:a16="http://schemas.microsoft.com/office/drawing/2014/main" id="{A7AA663C-E892-AC9A-4D59-8F24F0622EA5}"/>
                    </a:ext>
                  </a:extLst>
                </p:cNvPr>
                <p:cNvGrpSpPr/>
                <p:nvPr/>
              </p:nvGrpSpPr>
              <p:grpSpPr>
                <a:xfrm rot="17830732">
                  <a:off x="5912676" y="2972718"/>
                  <a:ext cx="501400" cy="760161"/>
                  <a:chOff x="5715000" y="1334125"/>
                  <a:chExt cx="1404079" cy="4399613"/>
                </a:xfrm>
              </p:grpSpPr>
              <p:grpSp>
                <p:nvGrpSpPr>
                  <p:cNvPr id="9253" name="Group 11">
                    <a:extLst>
                      <a:ext uri="{FF2B5EF4-FFF2-40B4-BE49-F238E27FC236}">
                        <a16:creationId xmlns:a16="http://schemas.microsoft.com/office/drawing/2014/main" id="{4409D08D-8BD8-F449-C059-E7D59549E051}"/>
                      </a:ext>
                    </a:extLst>
                  </p:cNvPr>
                  <p:cNvGrpSpPr/>
                  <p:nvPr/>
                </p:nvGrpSpPr>
                <p:grpSpPr>
                  <a:xfrm>
                    <a:off x="5715000" y="1447800"/>
                    <a:ext cx="1371600" cy="1765092"/>
                    <a:chOff x="5715000" y="1447800"/>
                    <a:chExt cx="1371600" cy="1765092"/>
                  </a:xfrm>
                </p:grpSpPr>
                <p:sp>
                  <p:nvSpPr>
                    <p:cNvPr id="9265" name="Multiply 4">
                      <a:extLst>
                        <a:ext uri="{FF2B5EF4-FFF2-40B4-BE49-F238E27FC236}">
                          <a16:creationId xmlns:a16="http://schemas.microsoft.com/office/drawing/2014/main" id="{23BE1B3A-13FF-ED8D-7063-1DA4382A0198}"/>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66" name="Group 7">
                      <a:extLst>
                        <a:ext uri="{FF2B5EF4-FFF2-40B4-BE49-F238E27FC236}">
                          <a16:creationId xmlns:a16="http://schemas.microsoft.com/office/drawing/2014/main" id="{C7DA9417-0288-CA72-5639-05A14EAF9558}"/>
                        </a:ext>
                      </a:extLst>
                    </p:cNvPr>
                    <p:cNvGrpSpPr/>
                    <p:nvPr/>
                  </p:nvGrpSpPr>
                  <p:grpSpPr>
                    <a:xfrm>
                      <a:off x="6172200" y="1981200"/>
                      <a:ext cx="458449" cy="1231692"/>
                      <a:chOff x="6172200" y="1981200"/>
                      <a:chExt cx="458449" cy="1231692"/>
                    </a:xfrm>
                  </p:grpSpPr>
                  <p:sp>
                    <p:nvSpPr>
                      <p:cNvPr id="9267" name="Diamond 9266">
                        <a:extLst>
                          <a:ext uri="{FF2B5EF4-FFF2-40B4-BE49-F238E27FC236}">
                            <a16:creationId xmlns:a16="http://schemas.microsoft.com/office/drawing/2014/main" id="{94B67705-77BC-24DC-CC16-37BD2D7A56B9}"/>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68" name="Diamond 9267">
                        <a:extLst>
                          <a:ext uri="{FF2B5EF4-FFF2-40B4-BE49-F238E27FC236}">
                            <a16:creationId xmlns:a16="http://schemas.microsoft.com/office/drawing/2014/main" id="{1CF31309-DE6C-81AB-C011-361721B798DA}"/>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254" name="Group 12">
                    <a:extLst>
                      <a:ext uri="{FF2B5EF4-FFF2-40B4-BE49-F238E27FC236}">
                        <a16:creationId xmlns:a16="http://schemas.microsoft.com/office/drawing/2014/main" id="{0D8EBA75-6E2A-71A0-D5F9-394FE42CF46C}"/>
                      </a:ext>
                    </a:extLst>
                  </p:cNvPr>
                  <p:cNvGrpSpPr/>
                  <p:nvPr/>
                </p:nvGrpSpPr>
                <p:grpSpPr>
                  <a:xfrm>
                    <a:off x="5732489" y="2714469"/>
                    <a:ext cx="1371600" cy="1765092"/>
                    <a:chOff x="5715000" y="1447800"/>
                    <a:chExt cx="1371600" cy="1765092"/>
                  </a:xfrm>
                </p:grpSpPr>
                <p:sp>
                  <p:nvSpPr>
                    <p:cNvPr id="9261" name="Multiply 165">
                      <a:extLst>
                        <a:ext uri="{FF2B5EF4-FFF2-40B4-BE49-F238E27FC236}">
                          <a16:creationId xmlns:a16="http://schemas.microsoft.com/office/drawing/2014/main" id="{EE87A687-BDD1-CD6C-82AB-882862E7A5C1}"/>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62" name="Group 7">
                      <a:extLst>
                        <a:ext uri="{FF2B5EF4-FFF2-40B4-BE49-F238E27FC236}">
                          <a16:creationId xmlns:a16="http://schemas.microsoft.com/office/drawing/2014/main" id="{B18A669C-0F71-75C8-588A-8128B2D8BC50}"/>
                        </a:ext>
                      </a:extLst>
                    </p:cNvPr>
                    <p:cNvGrpSpPr/>
                    <p:nvPr/>
                  </p:nvGrpSpPr>
                  <p:grpSpPr>
                    <a:xfrm>
                      <a:off x="6172200" y="1981200"/>
                      <a:ext cx="458449" cy="1231692"/>
                      <a:chOff x="6172200" y="1981200"/>
                      <a:chExt cx="458449" cy="1231692"/>
                    </a:xfrm>
                  </p:grpSpPr>
                  <p:sp>
                    <p:nvSpPr>
                      <p:cNvPr id="9263" name="Diamond 9262">
                        <a:extLst>
                          <a:ext uri="{FF2B5EF4-FFF2-40B4-BE49-F238E27FC236}">
                            <a16:creationId xmlns:a16="http://schemas.microsoft.com/office/drawing/2014/main" id="{32E22B14-D5DB-4CFE-4C03-1EF29B660DD4}"/>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64" name="Diamond 9263">
                        <a:extLst>
                          <a:ext uri="{FF2B5EF4-FFF2-40B4-BE49-F238E27FC236}">
                            <a16:creationId xmlns:a16="http://schemas.microsoft.com/office/drawing/2014/main" id="{14CEEBE9-FF4C-DB11-F23E-C093DE9F37B6}"/>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255" name="Group 17">
                    <a:extLst>
                      <a:ext uri="{FF2B5EF4-FFF2-40B4-BE49-F238E27FC236}">
                        <a16:creationId xmlns:a16="http://schemas.microsoft.com/office/drawing/2014/main" id="{A65D3A74-BFD9-85C4-077F-A902F4010BCF}"/>
                      </a:ext>
                    </a:extLst>
                  </p:cNvPr>
                  <p:cNvGrpSpPr/>
                  <p:nvPr/>
                </p:nvGrpSpPr>
                <p:grpSpPr>
                  <a:xfrm>
                    <a:off x="5747479" y="3968646"/>
                    <a:ext cx="1371600" cy="1765092"/>
                    <a:chOff x="5715000" y="1447800"/>
                    <a:chExt cx="1371600" cy="1765092"/>
                  </a:xfrm>
                </p:grpSpPr>
                <p:sp>
                  <p:nvSpPr>
                    <p:cNvPr id="9257" name="Multiply 161">
                      <a:extLst>
                        <a:ext uri="{FF2B5EF4-FFF2-40B4-BE49-F238E27FC236}">
                          <a16:creationId xmlns:a16="http://schemas.microsoft.com/office/drawing/2014/main" id="{069C4816-73D7-6CBE-9D94-5A4046ED0A3E}"/>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58" name="Group 30">
                      <a:extLst>
                        <a:ext uri="{FF2B5EF4-FFF2-40B4-BE49-F238E27FC236}">
                          <a16:creationId xmlns:a16="http://schemas.microsoft.com/office/drawing/2014/main" id="{C1795EA7-A3A7-1952-9F01-F366C8F91C43}"/>
                        </a:ext>
                      </a:extLst>
                    </p:cNvPr>
                    <p:cNvGrpSpPr/>
                    <p:nvPr/>
                  </p:nvGrpSpPr>
                  <p:grpSpPr>
                    <a:xfrm>
                      <a:off x="6172200" y="1981200"/>
                      <a:ext cx="458449" cy="1231692"/>
                      <a:chOff x="6172200" y="1981200"/>
                      <a:chExt cx="458449" cy="1231692"/>
                    </a:xfrm>
                  </p:grpSpPr>
                  <p:sp>
                    <p:nvSpPr>
                      <p:cNvPr id="9259" name="Diamond 9258">
                        <a:extLst>
                          <a:ext uri="{FF2B5EF4-FFF2-40B4-BE49-F238E27FC236}">
                            <a16:creationId xmlns:a16="http://schemas.microsoft.com/office/drawing/2014/main" id="{241576E2-DBC3-4FC0-7939-624E9FCF8C62}"/>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60" name="Diamond 9259">
                        <a:extLst>
                          <a:ext uri="{FF2B5EF4-FFF2-40B4-BE49-F238E27FC236}">
                            <a16:creationId xmlns:a16="http://schemas.microsoft.com/office/drawing/2014/main" id="{128C6F47-7B15-9513-B523-699159AA12BA}"/>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256" name="Diamond 160">
                    <a:extLst>
                      <a:ext uri="{FF2B5EF4-FFF2-40B4-BE49-F238E27FC236}">
                        <a16:creationId xmlns:a16="http://schemas.microsoft.com/office/drawing/2014/main" id="{25D14076-0C74-4214-F349-1CC8501DBE2C}"/>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7" name="Group 152">
                <a:extLst>
                  <a:ext uri="{FF2B5EF4-FFF2-40B4-BE49-F238E27FC236}">
                    <a16:creationId xmlns:a16="http://schemas.microsoft.com/office/drawing/2014/main" id="{B5113816-AE46-CFD1-88FE-E11158B69725}"/>
                  </a:ext>
                </a:extLst>
              </p:cNvPr>
              <p:cNvGrpSpPr/>
              <p:nvPr/>
            </p:nvGrpSpPr>
            <p:grpSpPr>
              <a:xfrm>
                <a:off x="3240960" y="4191000"/>
                <a:ext cx="678742" cy="623656"/>
                <a:chOff x="5587585" y="3063924"/>
                <a:chExt cx="955871" cy="914400"/>
              </a:xfrm>
            </p:grpSpPr>
            <p:sp>
              <p:nvSpPr>
                <p:cNvPr id="9231" name="Oval 9230">
                  <a:extLst>
                    <a:ext uri="{FF2B5EF4-FFF2-40B4-BE49-F238E27FC236}">
                      <a16:creationId xmlns:a16="http://schemas.microsoft.com/office/drawing/2014/main" id="{FEB82A2D-DE68-EF75-F50C-AFDF81185FE2}"/>
                    </a:ext>
                  </a:extLst>
                </p:cNvPr>
                <p:cNvSpPr/>
                <p:nvPr/>
              </p:nvSpPr>
              <p:spPr>
                <a:xfrm rot="1937868">
                  <a:off x="5759733" y="3063924"/>
                  <a:ext cx="609600" cy="914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2" name="Oval 9231">
                  <a:extLst>
                    <a:ext uri="{FF2B5EF4-FFF2-40B4-BE49-F238E27FC236}">
                      <a16:creationId xmlns:a16="http://schemas.microsoft.com/office/drawing/2014/main" id="{E07EEBE8-E9F2-6FC7-0D74-218251FBCCD9}"/>
                    </a:ext>
                  </a:extLst>
                </p:cNvPr>
                <p:cNvSpPr/>
                <p:nvPr/>
              </p:nvSpPr>
              <p:spPr>
                <a:xfrm rot="1937868">
                  <a:off x="5587585" y="3485461"/>
                  <a:ext cx="649478" cy="469462"/>
                </a:xfrm>
                <a:prstGeom prst="ellipse">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33" name="Group 75">
                  <a:extLst>
                    <a:ext uri="{FF2B5EF4-FFF2-40B4-BE49-F238E27FC236}">
                      <a16:creationId xmlns:a16="http://schemas.microsoft.com/office/drawing/2014/main" id="{7733643F-D483-CA52-160F-D1A967CE41B5}"/>
                    </a:ext>
                  </a:extLst>
                </p:cNvPr>
                <p:cNvGrpSpPr/>
                <p:nvPr/>
              </p:nvGrpSpPr>
              <p:grpSpPr>
                <a:xfrm rot="17830732">
                  <a:off x="5912676" y="2972718"/>
                  <a:ext cx="501400" cy="760161"/>
                  <a:chOff x="5715000" y="1334125"/>
                  <a:chExt cx="1404079" cy="4399613"/>
                </a:xfrm>
              </p:grpSpPr>
              <p:grpSp>
                <p:nvGrpSpPr>
                  <p:cNvPr id="9234" name="Group 11">
                    <a:extLst>
                      <a:ext uri="{FF2B5EF4-FFF2-40B4-BE49-F238E27FC236}">
                        <a16:creationId xmlns:a16="http://schemas.microsoft.com/office/drawing/2014/main" id="{D0B32032-6645-4911-30E9-147312E6E25D}"/>
                      </a:ext>
                    </a:extLst>
                  </p:cNvPr>
                  <p:cNvGrpSpPr/>
                  <p:nvPr/>
                </p:nvGrpSpPr>
                <p:grpSpPr>
                  <a:xfrm>
                    <a:off x="5715000" y="1447800"/>
                    <a:ext cx="1371600" cy="1765092"/>
                    <a:chOff x="5715000" y="1447800"/>
                    <a:chExt cx="1371600" cy="1765092"/>
                  </a:xfrm>
                </p:grpSpPr>
                <p:sp>
                  <p:nvSpPr>
                    <p:cNvPr id="9246" name="Multiply 4">
                      <a:extLst>
                        <a:ext uri="{FF2B5EF4-FFF2-40B4-BE49-F238E27FC236}">
                          <a16:creationId xmlns:a16="http://schemas.microsoft.com/office/drawing/2014/main" id="{68E3E9AE-8363-8BEA-CD64-400D37A7CFF7}"/>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47" name="Group 7">
                      <a:extLst>
                        <a:ext uri="{FF2B5EF4-FFF2-40B4-BE49-F238E27FC236}">
                          <a16:creationId xmlns:a16="http://schemas.microsoft.com/office/drawing/2014/main" id="{5D176824-6D41-988D-8BF4-6699959A406A}"/>
                        </a:ext>
                      </a:extLst>
                    </p:cNvPr>
                    <p:cNvGrpSpPr/>
                    <p:nvPr/>
                  </p:nvGrpSpPr>
                  <p:grpSpPr>
                    <a:xfrm>
                      <a:off x="6172200" y="1981200"/>
                      <a:ext cx="458449" cy="1231692"/>
                      <a:chOff x="6172200" y="1981200"/>
                      <a:chExt cx="458449" cy="1231692"/>
                    </a:xfrm>
                  </p:grpSpPr>
                  <p:sp>
                    <p:nvSpPr>
                      <p:cNvPr id="9248" name="Diamond 90">
                        <a:extLst>
                          <a:ext uri="{FF2B5EF4-FFF2-40B4-BE49-F238E27FC236}">
                            <a16:creationId xmlns:a16="http://schemas.microsoft.com/office/drawing/2014/main" id="{2CB6B0A0-EE0C-2110-B431-E2894ECAEC22}"/>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49" name="Diamond 91">
                        <a:extLst>
                          <a:ext uri="{FF2B5EF4-FFF2-40B4-BE49-F238E27FC236}">
                            <a16:creationId xmlns:a16="http://schemas.microsoft.com/office/drawing/2014/main" id="{2ADB805D-7DD9-321E-8D94-24C0655111D6}"/>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235" name="Group 12">
                    <a:extLst>
                      <a:ext uri="{FF2B5EF4-FFF2-40B4-BE49-F238E27FC236}">
                        <a16:creationId xmlns:a16="http://schemas.microsoft.com/office/drawing/2014/main" id="{FEDEA129-2867-C223-31D5-1903E7DD6C97}"/>
                      </a:ext>
                    </a:extLst>
                  </p:cNvPr>
                  <p:cNvGrpSpPr/>
                  <p:nvPr/>
                </p:nvGrpSpPr>
                <p:grpSpPr>
                  <a:xfrm>
                    <a:off x="5732489" y="2714469"/>
                    <a:ext cx="1371600" cy="1765092"/>
                    <a:chOff x="5715000" y="1447800"/>
                    <a:chExt cx="1371600" cy="1765092"/>
                  </a:xfrm>
                </p:grpSpPr>
                <p:sp>
                  <p:nvSpPr>
                    <p:cNvPr id="9242" name="Multiply 84">
                      <a:extLst>
                        <a:ext uri="{FF2B5EF4-FFF2-40B4-BE49-F238E27FC236}">
                          <a16:creationId xmlns:a16="http://schemas.microsoft.com/office/drawing/2014/main" id="{1232BC25-1A27-E36C-CC28-F51843EF857E}"/>
                        </a:ext>
                      </a:extLst>
                    </p:cNvPr>
                    <p:cNvSpPr/>
                    <p:nvPr/>
                  </p:nvSpPr>
                  <p:spPr>
                    <a:xfrm>
                      <a:off x="5715000" y="1447800"/>
                      <a:ext cx="1371600" cy="1676400"/>
                    </a:xfrm>
                    <a:prstGeom prst="mathMultiply">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43" name="Group 7">
                      <a:extLst>
                        <a:ext uri="{FF2B5EF4-FFF2-40B4-BE49-F238E27FC236}">
                          <a16:creationId xmlns:a16="http://schemas.microsoft.com/office/drawing/2014/main" id="{64C76C0D-BFB0-7EF2-C341-26C64CF5E4C2}"/>
                        </a:ext>
                      </a:extLst>
                    </p:cNvPr>
                    <p:cNvGrpSpPr/>
                    <p:nvPr/>
                  </p:nvGrpSpPr>
                  <p:grpSpPr>
                    <a:xfrm>
                      <a:off x="6172200" y="1981200"/>
                      <a:ext cx="458449" cy="1231692"/>
                      <a:chOff x="6172200" y="1981200"/>
                      <a:chExt cx="458449" cy="1231692"/>
                    </a:xfrm>
                  </p:grpSpPr>
                  <p:sp>
                    <p:nvSpPr>
                      <p:cNvPr id="9244" name="Diamond 86">
                        <a:extLst>
                          <a:ext uri="{FF2B5EF4-FFF2-40B4-BE49-F238E27FC236}">
                            <a16:creationId xmlns:a16="http://schemas.microsoft.com/office/drawing/2014/main" id="{F37C5647-BD94-A909-EF1B-C93A9E2ED356}"/>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45" name="Diamond 87">
                        <a:extLst>
                          <a:ext uri="{FF2B5EF4-FFF2-40B4-BE49-F238E27FC236}">
                            <a16:creationId xmlns:a16="http://schemas.microsoft.com/office/drawing/2014/main" id="{33543B2D-28B8-FDA0-37A4-96AA3E5B6295}"/>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236" name="Group 17">
                    <a:extLst>
                      <a:ext uri="{FF2B5EF4-FFF2-40B4-BE49-F238E27FC236}">
                        <a16:creationId xmlns:a16="http://schemas.microsoft.com/office/drawing/2014/main" id="{830CDA09-D286-8811-A61B-5A9BC373588F}"/>
                      </a:ext>
                    </a:extLst>
                  </p:cNvPr>
                  <p:cNvGrpSpPr/>
                  <p:nvPr/>
                </p:nvGrpSpPr>
                <p:grpSpPr>
                  <a:xfrm>
                    <a:off x="5747479" y="3968646"/>
                    <a:ext cx="1371600" cy="1765092"/>
                    <a:chOff x="5715000" y="1447800"/>
                    <a:chExt cx="1371600" cy="1765092"/>
                  </a:xfrm>
                </p:grpSpPr>
                <p:sp>
                  <p:nvSpPr>
                    <p:cNvPr id="9238" name="Multiply 80">
                      <a:extLst>
                        <a:ext uri="{FF2B5EF4-FFF2-40B4-BE49-F238E27FC236}">
                          <a16:creationId xmlns:a16="http://schemas.microsoft.com/office/drawing/2014/main" id="{2E4E2CED-C6A5-157C-3F9D-99CE58D44016}"/>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39" name="Group 30">
                      <a:extLst>
                        <a:ext uri="{FF2B5EF4-FFF2-40B4-BE49-F238E27FC236}">
                          <a16:creationId xmlns:a16="http://schemas.microsoft.com/office/drawing/2014/main" id="{3F29D4E9-A5B2-F363-2A40-EA4B3B983B8F}"/>
                        </a:ext>
                      </a:extLst>
                    </p:cNvPr>
                    <p:cNvGrpSpPr/>
                    <p:nvPr/>
                  </p:nvGrpSpPr>
                  <p:grpSpPr>
                    <a:xfrm>
                      <a:off x="6172200" y="1981200"/>
                      <a:ext cx="458449" cy="1231692"/>
                      <a:chOff x="6172200" y="1981200"/>
                      <a:chExt cx="458449" cy="1231692"/>
                    </a:xfrm>
                  </p:grpSpPr>
                  <p:sp>
                    <p:nvSpPr>
                      <p:cNvPr id="9240" name="Diamond 82">
                        <a:extLst>
                          <a:ext uri="{FF2B5EF4-FFF2-40B4-BE49-F238E27FC236}">
                            <a16:creationId xmlns:a16="http://schemas.microsoft.com/office/drawing/2014/main" id="{81FA57D9-5CD5-68B9-0894-9C00193EF580}"/>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41" name="Diamond 83">
                        <a:extLst>
                          <a:ext uri="{FF2B5EF4-FFF2-40B4-BE49-F238E27FC236}">
                            <a16:creationId xmlns:a16="http://schemas.microsoft.com/office/drawing/2014/main" id="{2B091C19-5471-FE3F-2B0E-C736B24EAEAA}"/>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237" name="Diamond 79">
                    <a:extLst>
                      <a:ext uri="{FF2B5EF4-FFF2-40B4-BE49-F238E27FC236}">
                        <a16:creationId xmlns:a16="http://schemas.microsoft.com/office/drawing/2014/main" id="{92E6A35D-17C8-A0B9-A716-F5145AD3AC0B}"/>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78" name="Trapezoid 277">
                <a:extLst>
                  <a:ext uri="{FF2B5EF4-FFF2-40B4-BE49-F238E27FC236}">
                    <a16:creationId xmlns:a16="http://schemas.microsoft.com/office/drawing/2014/main" id="{D8EB3008-8396-E612-260F-9E9CF527C61B}"/>
                  </a:ext>
                </a:extLst>
              </p:cNvPr>
              <p:cNvSpPr/>
              <p:nvPr/>
            </p:nvSpPr>
            <p:spPr>
              <a:xfrm>
                <a:off x="3124200" y="2133600"/>
                <a:ext cx="1447800" cy="2241030"/>
              </a:xfrm>
              <a:prstGeom prst="trapezoid">
                <a:avLst>
                  <a:gd name="adj" fmla="val 28107"/>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9" name="Group 111">
                <a:extLst>
                  <a:ext uri="{FF2B5EF4-FFF2-40B4-BE49-F238E27FC236}">
                    <a16:creationId xmlns:a16="http://schemas.microsoft.com/office/drawing/2014/main" id="{9B9EC350-F3D3-99FE-809A-D62191B7A185}"/>
                  </a:ext>
                </a:extLst>
              </p:cNvPr>
              <p:cNvGrpSpPr/>
              <p:nvPr/>
            </p:nvGrpSpPr>
            <p:grpSpPr>
              <a:xfrm rot="897050">
                <a:off x="2719987" y="1716055"/>
                <a:ext cx="1219200" cy="1752181"/>
                <a:chOff x="5128127" y="2215744"/>
                <a:chExt cx="1219200" cy="1289455"/>
              </a:xfrm>
            </p:grpSpPr>
            <p:sp>
              <p:nvSpPr>
                <p:cNvPr id="859" name="Trapezoid 112">
                  <a:extLst>
                    <a:ext uri="{FF2B5EF4-FFF2-40B4-BE49-F238E27FC236}">
                      <a16:creationId xmlns:a16="http://schemas.microsoft.com/office/drawing/2014/main" id="{68B48962-F0DF-7409-D5AB-968ED9BA5F9C}"/>
                    </a:ext>
                  </a:extLst>
                </p:cNvPr>
                <p:cNvSpPr/>
                <p:nvPr/>
              </p:nvSpPr>
              <p:spPr>
                <a:xfrm>
                  <a:off x="5128127" y="2215744"/>
                  <a:ext cx="1219200" cy="1264169"/>
                </a:xfrm>
                <a:prstGeom prst="trapezoid">
                  <a:avLst>
                    <a:gd name="adj" fmla="val 43214"/>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0" name="Group 93">
                  <a:extLst>
                    <a:ext uri="{FF2B5EF4-FFF2-40B4-BE49-F238E27FC236}">
                      <a16:creationId xmlns:a16="http://schemas.microsoft.com/office/drawing/2014/main" id="{8417D0F9-EBC2-B59D-807F-72FD14F308F9}"/>
                    </a:ext>
                  </a:extLst>
                </p:cNvPr>
                <p:cNvGrpSpPr/>
                <p:nvPr/>
              </p:nvGrpSpPr>
              <p:grpSpPr>
                <a:xfrm rot="16200000">
                  <a:off x="5483903" y="2780675"/>
                  <a:ext cx="467193" cy="981856"/>
                  <a:chOff x="5715000" y="1334125"/>
                  <a:chExt cx="1404079" cy="4399613"/>
                </a:xfrm>
              </p:grpSpPr>
              <p:grpSp>
                <p:nvGrpSpPr>
                  <p:cNvPr id="861" name="Group 11">
                    <a:extLst>
                      <a:ext uri="{FF2B5EF4-FFF2-40B4-BE49-F238E27FC236}">
                        <a16:creationId xmlns:a16="http://schemas.microsoft.com/office/drawing/2014/main" id="{3FC95ADC-77F7-8D26-CCB2-2E6B182DB6AB}"/>
                      </a:ext>
                    </a:extLst>
                  </p:cNvPr>
                  <p:cNvGrpSpPr/>
                  <p:nvPr/>
                </p:nvGrpSpPr>
                <p:grpSpPr>
                  <a:xfrm>
                    <a:off x="5715000" y="1447800"/>
                    <a:ext cx="1371600" cy="1765092"/>
                    <a:chOff x="5715000" y="1447800"/>
                    <a:chExt cx="1371600" cy="1765092"/>
                  </a:xfrm>
                </p:grpSpPr>
                <p:sp>
                  <p:nvSpPr>
                    <p:cNvPr id="9227" name="Multiply 4">
                      <a:extLst>
                        <a:ext uri="{FF2B5EF4-FFF2-40B4-BE49-F238E27FC236}">
                          <a16:creationId xmlns:a16="http://schemas.microsoft.com/office/drawing/2014/main" id="{AF14286C-06EB-E090-C6DE-6B0F2394F09F}"/>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28" name="Group 7">
                      <a:extLst>
                        <a:ext uri="{FF2B5EF4-FFF2-40B4-BE49-F238E27FC236}">
                          <a16:creationId xmlns:a16="http://schemas.microsoft.com/office/drawing/2014/main" id="{F8CDEC2E-D143-2755-C6C8-16D9B5B1DA05}"/>
                        </a:ext>
                      </a:extLst>
                    </p:cNvPr>
                    <p:cNvGrpSpPr/>
                    <p:nvPr/>
                  </p:nvGrpSpPr>
                  <p:grpSpPr>
                    <a:xfrm>
                      <a:off x="6172200" y="1981200"/>
                      <a:ext cx="458449" cy="1231692"/>
                      <a:chOff x="6172200" y="1981200"/>
                      <a:chExt cx="458449" cy="1231692"/>
                    </a:xfrm>
                  </p:grpSpPr>
                  <p:sp>
                    <p:nvSpPr>
                      <p:cNvPr id="9229" name="Diamond 9228">
                        <a:extLst>
                          <a:ext uri="{FF2B5EF4-FFF2-40B4-BE49-F238E27FC236}">
                            <a16:creationId xmlns:a16="http://schemas.microsoft.com/office/drawing/2014/main" id="{2895CDA0-20D5-8B28-82BF-419B89FE7D37}"/>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0" name="Diamond 9229">
                        <a:extLst>
                          <a:ext uri="{FF2B5EF4-FFF2-40B4-BE49-F238E27FC236}">
                            <a16:creationId xmlns:a16="http://schemas.microsoft.com/office/drawing/2014/main" id="{4EB284D2-761F-5FB7-C18D-2819840C0041}"/>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62" name="Group 12">
                    <a:extLst>
                      <a:ext uri="{FF2B5EF4-FFF2-40B4-BE49-F238E27FC236}">
                        <a16:creationId xmlns:a16="http://schemas.microsoft.com/office/drawing/2014/main" id="{879E73CB-065A-EAB1-DEAB-A59C63DE17CC}"/>
                      </a:ext>
                    </a:extLst>
                  </p:cNvPr>
                  <p:cNvGrpSpPr/>
                  <p:nvPr/>
                </p:nvGrpSpPr>
                <p:grpSpPr>
                  <a:xfrm>
                    <a:off x="5732489" y="2714469"/>
                    <a:ext cx="1371600" cy="1765092"/>
                    <a:chOff x="5715000" y="1447800"/>
                    <a:chExt cx="1371600" cy="1765092"/>
                  </a:xfrm>
                </p:grpSpPr>
                <p:sp>
                  <p:nvSpPr>
                    <p:cNvPr id="9223" name="Multiply 122">
                      <a:extLst>
                        <a:ext uri="{FF2B5EF4-FFF2-40B4-BE49-F238E27FC236}">
                          <a16:creationId xmlns:a16="http://schemas.microsoft.com/office/drawing/2014/main" id="{564BBD09-D799-8D46-7E6B-BA38D7398BDE}"/>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24" name="Group 7">
                      <a:extLst>
                        <a:ext uri="{FF2B5EF4-FFF2-40B4-BE49-F238E27FC236}">
                          <a16:creationId xmlns:a16="http://schemas.microsoft.com/office/drawing/2014/main" id="{AAB2CB0B-4169-358A-7512-BFC168377B61}"/>
                        </a:ext>
                      </a:extLst>
                    </p:cNvPr>
                    <p:cNvGrpSpPr/>
                    <p:nvPr/>
                  </p:nvGrpSpPr>
                  <p:grpSpPr>
                    <a:xfrm>
                      <a:off x="6172200" y="1981200"/>
                      <a:ext cx="458449" cy="1231692"/>
                      <a:chOff x="6172200" y="1981200"/>
                      <a:chExt cx="458449" cy="1231692"/>
                    </a:xfrm>
                  </p:grpSpPr>
                  <p:sp>
                    <p:nvSpPr>
                      <p:cNvPr id="9225" name="Diamond 124">
                        <a:extLst>
                          <a:ext uri="{FF2B5EF4-FFF2-40B4-BE49-F238E27FC236}">
                            <a16:creationId xmlns:a16="http://schemas.microsoft.com/office/drawing/2014/main" id="{34ED8029-44B4-DB42-489F-EAD54CC45AC8}"/>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6" name="Diamond 9225">
                        <a:extLst>
                          <a:ext uri="{FF2B5EF4-FFF2-40B4-BE49-F238E27FC236}">
                            <a16:creationId xmlns:a16="http://schemas.microsoft.com/office/drawing/2014/main" id="{705DC76B-DEE2-F2AC-C372-F7FC39705EF6}"/>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63" name="Group 17">
                    <a:extLst>
                      <a:ext uri="{FF2B5EF4-FFF2-40B4-BE49-F238E27FC236}">
                        <a16:creationId xmlns:a16="http://schemas.microsoft.com/office/drawing/2014/main" id="{DC46F781-D53A-80A8-7571-9B3DE5250D8D}"/>
                      </a:ext>
                    </a:extLst>
                  </p:cNvPr>
                  <p:cNvGrpSpPr/>
                  <p:nvPr/>
                </p:nvGrpSpPr>
                <p:grpSpPr>
                  <a:xfrm>
                    <a:off x="5747479" y="3968646"/>
                    <a:ext cx="1371600" cy="1765092"/>
                    <a:chOff x="5715000" y="1447800"/>
                    <a:chExt cx="1371600" cy="1765092"/>
                  </a:xfrm>
                </p:grpSpPr>
                <p:sp>
                  <p:nvSpPr>
                    <p:cNvPr id="9217" name="Multiply 194">
                      <a:extLst>
                        <a:ext uri="{FF2B5EF4-FFF2-40B4-BE49-F238E27FC236}">
                          <a16:creationId xmlns:a16="http://schemas.microsoft.com/office/drawing/2014/main" id="{67F5C140-F64B-070A-3D8C-77EFE3376CA6}"/>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18" name="Group 30">
                      <a:extLst>
                        <a:ext uri="{FF2B5EF4-FFF2-40B4-BE49-F238E27FC236}">
                          <a16:creationId xmlns:a16="http://schemas.microsoft.com/office/drawing/2014/main" id="{FC07E8BC-EA10-3FE5-269E-592CE2A1D17F}"/>
                        </a:ext>
                      </a:extLst>
                    </p:cNvPr>
                    <p:cNvGrpSpPr/>
                    <p:nvPr/>
                  </p:nvGrpSpPr>
                  <p:grpSpPr>
                    <a:xfrm>
                      <a:off x="6172200" y="1981200"/>
                      <a:ext cx="458449" cy="1231692"/>
                      <a:chOff x="6172200" y="1981200"/>
                      <a:chExt cx="458449" cy="1231692"/>
                    </a:xfrm>
                  </p:grpSpPr>
                  <p:sp>
                    <p:nvSpPr>
                      <p:cNvPr id="9219" name="Diamond 9218">
                        <a:extLst>
                          <a:ext uri="{FF2B5EF4-FFF2-40B4-BE49-F238E27FC236}">
                            <a16:creationId xmlns:a16="http://schemas.microsoft.com/office/drawing/2014/main" id="{1411A12D-2FBB-BF16-D08B-E3A3DC3F0D4A}"/>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1" name="Diamond 121">
                        <a:extLst>
                          <a:ext uri="{FF2B5EF4-FFF2-40B4-BE49-F238E27FC236}">
                            <a16:creationId xmlns:a16="http://schemas.microsoft.com/office/drawing/2014/main" id="{CC471BCB-604C-66D6-BB5D-BCC63A3E38A2}"/>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216" name="Diamond 117">
                    <a:extLst>
                      <a:ext uri="{FF2B5EF4-FFF2-40B4-BE49-F238E27FC236}">
                        <a16:creationId xmlns:a16="http://schemas.microsoft.com/office/drawing/2014/main" id="{C6B34B43-7BAF-C05A-34B8-8B550DD85A3F}"/>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80" name="Trapezoid 279">
                <a:extLst>
                  <a:ext uri="{FF2B5EF4-FFF2-40B4-BE49-F238E27FC236}">
                    <a16:creationId xmlns:a16="http://schemas.microsoft.com/office/drawing/2014/main" id="{6BD9EA49-A2C2-E6C5-9A83-7EECC7BEF401}"/>
                  </a:ext>
                </a:extLst>
              </p:cNvPr>
              <p:cNvSpPr/>
              <p:nvPr/>
            </p:nvSpPr>
            <p:spPr>
              <a:xfrm rot="20826686">
                <a:off x="3671472" y="1791860"/>
                <a:ext cx="1219200" cy="1628567"/>
              </a:xfrm>
              <a:prstGeom prst="trapezoid">
                <a:avLst>
                  <a:gd name="adj" fmla="val 39333"/>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1" name="Group 93">
                <a:extLst>
                  <a:ext uri="{FF2B5EF4-FFF2-40B4-BE49-F238E27FC236}">
                    <a16:creationId xmlns:a16="http://schemas.microsoft.com/office/drawing/2014/main" id="{5F696407-848A-8A15-CAAB-DE7087550370}"/>
                  </a:ext>
                </a:extLst>
              </p:cNvPr>
              <p:cNvGrpSpPr/>
              <p:nvPr/>
            </p:nvGrpSpPr>
            <p:grpSpPr>
              <a:xfrm rot="15426686">
                <a:off x="4136832" y="2583350"/>
                <a:ext cx="601862" cy="1093953"/>
                <a:chOff x="5715000" y="1334125"/>
                <a:chExt cx="1404079" cy="4399613"/>
              </a:xfrm>
            </p:grpSpPr>
            <p:grpSp>
              <p:nvGrpSpPr>
                <p:cNvPr id="843" name="Group 11">
                  <a:extLst>
                    <a:ext uri="{FF2B5EF4-FFF2-40B4-BE49-F238E27FC236}">
                      <a16:creationId xmlns:a16="http://schemas.microsoft.com/office/drawing/2014/main" id="{C57C6994-497E-908B-488D-6A248CD6890E}"/>
                    </a:ext>
                  </a:extLst>
                </p:cNvPr>
                <p:cNvGrpSpPr/>
                <p:nvPr/>
              </p:nvGrpSpPr>
              <p:grpSpPr>
                <a:xfrm>
                  <a:off x="5715000" y="1447800"/>
                  <a:ext cx="1371600" cy="1765092"/>
                  <a:chOff x="5715000" y="1447800"/>
                  <a:chExt cx="1371600" cy="1765092"/>
                </a:xfrm>
              </p:grpSpPr>
              <p:sp>
                <p:nvSpPr>
                  <p:cNvPr id="855" name="Multiply 4">
                    <a:extLst>
                      <a:ext uri="{FF2B5EF4-FFF2-40B4-BE49-F238E27FC236}">
                        <a16:creationId xmlns:a16="http://schemas.microsoft.com/office/drawing/2014/main" id="{3048BCC4-1772-EE08-577E-615FADADD2BD}"/>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6" name="Group 7">
                    <a:extLst>
                      <a:ext uri="{FF2B5EF4-FFF2-40B4-BE49-F238E27FC236}">
                        <a16:creationId xmlns:a16="http://schemas.microsoft.com/office/drawing/2014/main" id="{19DC7599-391A-279B-1844-34D5B28F713A}"/>
                      </a:ext>
                    </a:extLst>
                  </p:cNvPr>
                  <p:cNvGrpSpPr/>
                  <p:nvPr/>
                </p:nvGrpSpPr>
                <p:grpSpPr>
                  <a:xfrm>
                    <a:off x="6172200" y="1981200"/>
                    <a:ext cx="458449" cy="1231692"/>
                    <a:chOff x="6172200" y="1981200"/>
                    <a:chExt cx="458449" cy="1231692"/>
                  </a:xfrm>
                </p:grpSpPr>
                <p:sp>
                  <p:nvSpPr>
                    <p:cNvPr id="857" name="Diamond 856">
                      <a:extLst>
                        <a:ext uri="{FF2B5EF4-FFF2-40B4-BE49-F238E27FC236}">
                          <a16:creationId xmlns:a16="http://schemas.microsoft.com/office/drawing/2014/main" id="{3468A69A-7A18-F511-AF1A-DCF1EA46DD9A}"/>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8" name="Diamond 857">
                      <a:extLst>
                        <a:ext uri="{FF2B5EF4-FFF2-40B4-BE49-F238E27FC236}">
                          <a16:creationId xmlns:a16="http://schemas.microsoft.com/office/drawing/2014/main" id="{B7AA543F-0F49-6F54-509D-5B689057738B}"/>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44" name="Group 12">
                  <a:extLst>
                    <a:ext uri="{FF2B5EF4-FFF2-40B4-BE49-F238E27FC236}">
                      <a16:creationId xmlns:a16="http://schemas.microsoft.com/office/drawing/2014/main" id="{F071C874-1808-C311-BD76-810B0E26DF06}"/>
                    </a:ext>
                  </a:extLst>
                </p:cNvPr>
                <p:cNvGrpSpPr/>
                <p:nvPr/>
              </p:nvGrpSpPr>
              <p:grpSpPr>
                <a:xfrm>
                  <a:off x="5732489" y="2714469"/>
                  <a:ext cx="1371600" cy="1765092"/>
                  <a:chOff x="5715000" y="1447800"/>
                  <a:chExt cx="1371600" cy="1765092"/>
                </a:xfrm>
              </p:grpSpPr>
              <p:sp>
                <p:nvSpPr>
                  <p:cNvPr id="851" name="Multiply 180">
                    <a:extLst>
                      <a:ext uri="{FF2B5EF4-FFF2-40B4-BE49-F238E27FC236}">
                        <a16:creationId xmlns:a16="http://schemas.microsoft.com/office/drawing/2014/main" id="{B2435203-404F-2C2C-09BA-E114EC73DCC8}"/>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2" name="Group 7">
                    <a:extLst>
                      <a:ext uri="{FF2B5EF4-FFF2-40B4-BE49-F238E27FC236}">
                        <a16:creationId xmlns:a16="http://schemas.microsoft.com/office/drawing/2014/main" id="{2E8D7151-4EE6-DA9D-A425-DF48CCEFEB57}"/>
                      </a:ext>
                    </a:extLst>
                  </p:cNvPr>
                  <p:cNvGrpSpPr/>
                  <p:nvPr/>
                </p:nvGrpSpPr>
                <p:grpSpPr>
                  <a:xfrm>
                    <a:off x="6172200" y="1981200"/>
                    <a:ext cx="458449" cy="1231692"/>
                    <a:chOff x="6172200" y="1981200"/>
                    <a:chExt cx="458449" cy="1231692"/>
                  </a:xfrm>
                </p:grpSpPr>
                <p:sp>
                  <p:nvSpPr>
                    <p:cNvPr id="853" name="Diamond 852">
                      <a:extLst>
                        <a:ext uri="{FF2B5EF4-FFF2-40B4-BE49-F238E27FC236}">
                          <a16:creationId xmlns:a16="http://schemas.microsoft.com/office/drawing/2014/main" id="{68436948-8D9A-B717-BBF0-D4C167DEC2A5}"/>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4" name="Diamond 853">
                      <a:extLst>
                        <a:ext uri="{FF2B5EF4-FFF2-40B4-BE49-F238E27FC236}">
                          <a16:creationId xmlns:a16="http://schemas.microsoft.com/office/drawing/2014/main" id="{4D16BC8A-6A55-695A-3BB6-859668FBFA0D}"/>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45" name="Group 17">
                  <a:extLst>
                    <a:ext uri="{FF2B5EF4-FFF2-40B4-BE49-F238E27FC236}">
                      <a16:creationId xmlns:a16="http://schemas.microsoft.com/office/drawing/2014/main" id="{C85573C7-EFDF-E2AE-27CF-EA186DAB465C}"/>
                    </a:ext>
                  </a:extLst>
                </p:cNvPr>
                <p:cNvGrpSpPr/>
                <p:nvPr/>
              </p:nvGrpSpPr>
              <p:grpSpPr>
                <a:xfrm>
                  <a:off x="5747479" y="3968646"/>
                  <a:ext cx="1371600" cy="1765092"/>
                  <a:chOff x="5715000" y="1447800"/>
                  <a:chExt cx="1371600" cy="1765092"/>
                </a:xfrm>
              </p:grpSpPr>
              <p:sp>
                <p:nvSpPr>
                  <p:cNvPr id="847" name="Multiply 176">
                    <a:extLst>
                      <a:ext uri="{FF2B5EF4-FFF2-40B4-BE49-F238E27FC236}">
                        <a16:creationId xmlns:a16="http://schemas.microsoft.com/office/drawing/2014/main" id="{BFE7AB75-211F-ACC2-71EC-565DC58F19B6}"/>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8" name="Group 30">
                    <a:extLst>
                      <a:ext uri="{FF2B5EF4-FFF2-40B4-BE49-F238E27FC236}">
                        <a16:creationId xmlns:a16="http://schemas.microsoft.com/office/drawing/2014/main" id="{CC0703A4-B068-F58A-3BE2-57FE3BDDBB3F}"/>
                      </a:ext>
                    </a:extLst>
                  </p:cNvPr>
                  <p:cNvGrpSpPr/>
                  <p:nvPr/>
                </p:nvGrpSpPr>
                <p:grpSpPr>
                  <a:xfrm>
                    <a:off x="6172200" y="1981200"/>
                    <a:ext cx="458449" cy="1231692"/>
                    <a:chOff x="6172200" y="1981200"/>
                    <a:chExt cx="458449" cy="1231692"/>
                  </a:xfrm>
                </p:grpSpPr>
                <p:sp>
                  <p:nvSpPr>
                    <p:cNvPr id="849" name="Diamond 848">
                      <a:extLst>
                        <a:ext uri="{FF2B5EF4-FFF2-40B4-BE49-F238E27FC236}">
                          <a16:creationId xmlns:a16="http://schemas.microsoft.com/office/drawing/2014/main" id="{1A617CC0-FF40-A613-AE51-0A802B9A2C6B}"/>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0" name="Diamond 849">
                      <a:extLst>
                        <a:ext uri="{FF2B5EF4-FFF2-40B4-BE49-F238E27FC236}">
                          <a16:creationId xmlns:a16="http://schemas.microsoft.com/office/drawing/2014/main" id="{B1152F16-31D3-44AC-C086-DD351C183A13}"/>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46" name="Diamond 845">
                  <a:extLst>
                    <a:ext uri="{FF2B5EF4-FFF2-40B4-BE49-F238E27FC236}">
                      <a16:creationId xmlns:a16="http://schemas.microsoft.com/office/drawing/2014/main" id="{BDDE58CE-72F4-C5D3-FBC1-1A84E2815405}"/>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2" name="Trapezoid 281">
                <a:extLst>
                  <a:ext uri="{FF2B5EF4-FFF2-40B4-BE49-F238E27FC236}">
                    <a16:creationId xmlns:a16="http://schemas.microsoft.com/office/drawing/2014/main" id="{EC9F8DD4-EAA2-3A3B-5490-0114CB7A84AD}"/>
                  </a:ext>
                </a:extLst>
              </p:cNvPr>
              <p:cNvSpPr/>
              <p:nvPr/>
            </p:nvSpPr>
            <p:spPr>
              <a:xfrm>
                <a:off x="3150432" y="1828800"/>
                <a:ext cx="1371600" cy="2241030"/>
              </a:xfrm>
              <a:prstGeom prst="trapezoid">
                <a:avLst>
                  <a:gd name="adj" fmla="val 25001"/>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Trapezoid 282">
                <a:extLst>
                  <a:ext uri="{FF2B5EF4-FFF2-40B4-BE49-F238E27FC236}">
                    <a16:creationId xmlns:a16="http://schemas.microsoft.com/office/drawing/2014/main" id="{817CFC56-D6A4-E968-86B5-0837F160B96F}"/>
                  </a:ext>
                </a:extLst>
              </p:cNvPr>
              <p:cNvSpPr/>
              <p:nvPr/>
            </p:nvSpPr>
            <p:spPr>
              <a:xfrm rot="10800000">
                <a:off x="3666343" y="1863777"/>
                <a:ext cx="289810" cy="262328"/>
              </a:xfrm>
              <a:prstGeom prst="trapezoid">
                <a:avLst>
                  <a:gd name="adj" fmla="val 0"/>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4" name="Group 23">
                <a:extLst>
                  <a:ext uri="{FF2B5EF4-FFF2-40B4-BE49-F238E27FC236}">
                    <a16:creationId xmlns:a16="http://schemas.microsoft.com/office/drawing/2014/main" id="{34D347FC-B6DB-E748-14E9-FA5E4ED87E54}"/>
                  </a:ext>
                </a:extLst>
              </p:cNvPr>
              <p:cNvGrpSpPr/>
              <p:nvPr/>
            </p:nvGrpSpPr>
            <p:grpSpPr>
              <a:xfrm>
                <a:off x="3429000" y="1828800"/>
                <a:ext cx="244840" cy="640830"/>
                <a:chOff x="5715000" y="1334125"/>
                <a:chExt cx="1404079" cy="4399613"/>
              </a:xfrm>
            </p:grpSpPr>
            <p:grpSp>
              <p:nvGrpSpPr>
                <p:cNvPr id="586" name="Group 11">
                  <a:extLst>
                    <a:ext uri="{FF2B5EF4-FFF2-40B4-BE49-F238E27FC236}">
                      <a16:creationId xmlns:a16="http://schemas.microsoft.com/office/drawing/2014/main" id="{5F9B244A-2A9F-142A-F366-DA95EF53B45F}"/>
                    </a:ext>
                  </a:extLst>
                </p:cNvPr>
                <p:cNvGrpSpPr/>
                <p:nvPr/>
              </p:nvGrpSpPr>
              <p:grpSpPr>
                <a:xfrm>
                  <a:off x="5715000" y="1447800"/>
                  <a:ext cx="1371600" cy="1765092"/>
                  <a:chOff x="5715000" y="1447800"/>
                  <a:chExt cx="1371600" cy="1765092"/>
                </a:xfrm>
              </p:grpSpPr>
              <p:sp>
                <p:nvSpPr>
                  <p:cNvPr id="839" name="Multiply 4">
                    <a:extLst>
                      <a:ext uri="{FF2B5EF4-FFF2-40B4-BE49-F238E27FC236}">
                        <a16:creationId xmlns:a16="http://schemas.microsoft.com/office/drawing/2014/main" id="{8AA1D702-723D-EBF4-FECB-B3696D247E70}"/>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0" name="Group 7">
                    <a:extLst>
                      <a:ext uri="{FF2B5EF4-FFF2-40B4-BE49-F238E27FC236}">
                        <a16:creationId xmlns:a16="http://schemas.microsoft.com/office/drawing/2014/main" id="{4D11BF2D-4F8A-0876-F388-AD5571A8D003}"/>
                      </a:ext>
                    </a:extLst>
                  </p:cNvPr>
                  <p:cNvGrpSpPr/>
                  <p:nvPr/>
                </p:nvGrpSpPr>
                <p:grpSpPr>
                  <a:xfrm>
                    <a:off x="6172200" y="1981200"/>
                    <a:ext cx="458449" cy="1231692"/>
                    <a:chOff x="6172200" y="1981200"/>
                    <a:chExt cx="458449" cy="1231692"/>
                  </a:xfrm>
                </p:grpSpPr>
                <p:sp>
                  <p:nvSpPr>
                    <p:cNvPr id="841" name="Diamond 5">
                      <a:extLst>
                        <a:ext uri="{FF2B5EF4-FFF2-40B4-BE49-F238E27FC236}">
                          <a16:creationId xmlns:a16="http://schemas.microsoft.com/office/drawing/2014/main" id="{AF0F2B7F-E192-D78A-250F-989C503C5F92}"/>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2" name="Diamond 6">
                      <a:extLst>
                        <a:ext uri="{FF2B5EF4-FFF2-40B4-BE49-F238E27FC236}">
                          <a16:creationId xmlns:a16="http://schemas.microsoft.com/office/drawing/2014/main" id="{C9A9EA79-D550-69B0-0ACB-7B81E53C9B4F}"/>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87" name="Group 12">
                  <a:extLst>
                    <a:ext uri="{FF2B5EF4-FFF2-40B4-BE49-F238E27FC236}">
                      <a16:creationId xmlns:a16="http://schemas.microsoft.com/office/drawing/2014/main" id="{F7259B54-2995-31E4-4E39-014EE0D0611E}"/>
                    </a:ext>
                  </a:extLst>
                </p:cNvPr>
                <p:cNvGrpSpPr/>
                <p:nvPr/>
              </p:nvGrpSpPr>
              <p:grpSpPr>
                <a:xfrm>
                  <a:off x="5732489" y="2714469"/>
                  <a:ext cx="1371600" cy="1765092"/>
                  <a:chOff x="5715000" y="1447800"/>
                  <a:chExt cx="1371600" cy="1765092"/>
                </a:xfrm>
              </p:grpSpPr>
              <p:sp>
                <p:nvSpPr>
                  <p:cNvPr id="594" name="Multiply 13">
                    <a:extLst>
                      <a:ext uri="{FF2B5EF4-FFF2-40B4-BE49-F238E27FC236}">
                        <a16:creationId xmlns:a16="http://schemas.microsoft.com/office/drawing/2014/main" id="{B8F397AE-72F9-57A0-D50E-05FFF261C07F}"/>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5" name="Group 7">
                    <a:extLst>
                      <a:ext uri="{FF2B5EF4-FFF2-40B4-BE49-F238E27FC236}">
                        <a16:creationId xmlns:a16="http://schemas.microsoft.com/office/drawing/2014/main" id="{D081340B-AB9B-8D90-D5F4-DDCBFAEDA593}"/>
                      </a:ext>
                    </a:extLst>
                  </p:cNvPr>
                  <p:cNvGrpSpPr/>
                  <p:nvPr/>
                </p:nvGrpSpPr>
                <p:grpSpPr>
                  <a:xfrm>
                    <a:off x="6172200" y="1981200"/>
                    <a:ext cx="458449" cy="1231692"/>
                    <a:chOff x="6172200" y="1981200"/>
                    <a:chExt cx="458449" cy="1231692"/>
                  </a:xfrm>
                </p:grpSpPr>
                <p:sp>
                  <p:nvSpPr>
                    <p:cNvPr id="596" name="Diamond 15">
                      <a:extLst>
                        <a:ext uri="{FF2B5EF4-FFF2-40B4-BE49-F238E27FC236}">
                          <a16:creationId xmlns:a16="http://schemas.microsoft.com/office/drawing/2014/main" id="{244816EE-295E-9290-F608-C0C494745AC0}"/>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8" name="Diamond 16">
                      <a:extLst>
                        <a:ext uri="{FF2B5EF4-FFF2-40B4-BE49-F238E27FC236}">
                          <a16:creationId xmlns:a16="http://schemas.microsoft.com/office/drawing/2014/main" id="{F6B8DE89-D355-21DD-AF46-D24065DA8402}"/>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88" name="Group 17">
                  <a:extLst>
                    <a:ext uri="{FF2B5EF4-FFF2-40B4-BE49-F238E27FC236}">
                      <a16:creationId xmlns:a16="http://schemas.microsoft.com/office/drawing/2014/main" id="{400D4ACB-1425-B4D9-6B5C-C4917E7BBB41}"/>
                    </a:ext>
                  </a:extLst>
                </p:cNvPr>
                <p:cNvGrpSpPr/>
                <p:nvPr/>
              </p:nvGrpSpPr>
              <p:grpSpPr>
                <a:xfrm>
                  <a:off x="5747479" y="3968646"/>
                  <a:ext cx="1371600" cy="1765092"/>
                  <a:chOff x="5715000" y="1447800"/>
                  <a:chExt cx="1371600" cy="1765092"/>
                </a:xfrm>
              </p:grpSpPr>
              <p:sp>
                <p:nvSpPr>
                  <p:cNvPr id="590" name="Multiply 18">
                    <a:extLst>
                      <a:ext uri="{FF2B5EF4-FFF2-40B4-BE49-F238E27FC236}">
                        <a16:creationId xmlns:a16="http://schemas.microsoft.com/office/drawing/2014/main" id="{1E7E6F50-5F70-925A-BA6E-CD52DB46A4F7}"/>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1" name="Group 7">
                    <a:extLst>
                      <a:ext uri="{FF2B5EF4-FFF2-40B4-BE49-F238E27FC236}">
                        <a16:creationId xmlns:a16="http://schemas.microsoft.com/office/drawing/2014/main" id="{3CA6BAC1-956D-CA8E-2F09-1EC8690F3BD8}"/>
                      </a:ext>
                    </a:extLst>
                  </p:cNvPr>
                  <p:cNvGrpSpPr/>
                  <p:nvPr/>
                </p:nvGrpSpPr>
                <p:grpSpPr>
                  <a:xfrm>
                    <a:off x="6172200" y="1981200"/>
                    <a:ext cx="458449" cy="1231692"/>
                    <a:chOff x="6172200" y="1981200"/>
                    <a:chExt cx="458449" cy="1231692"/>
                  </a:xfrm>
                </p:grpSpPr>
                <p:sp>
                  <p:nvSpPr>
                    <p:cNvPr id="592" name="Diamond 20">
                      <a:extLst>
                        <a:ext uri="{FF2B5EF4-FFF2-40B4-BE49-F238E27FC236}">
                          <a16:creationId xmlns:a16="http://schemas.microsoft.com/office/drawing/2014/main" id="{22C2CD8D-963B-83E2-26B5-891AE697821B}"/>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Diamond 21">
                      <a:extLst>
                        <a:ext uri="{FF2B5EF4-FFF2-40B4-BE49-F238E27FC236}">
                          <a16:creationId xmlns:a16="http://schemas.microsoft.com/office/drawing/2014/main" id="{BA19FB36-D3FE-E40D-03CD-B9AF23D2FFA3}"/>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89" name="Diamond 588">
                  <a:extLst>
                    <a:ext uri="{FF2B5EF4-FFF2-40B4-BE49-F238E27FC236}">
                      <a16:creationId xmlns:a16="http://schemas.microsoft.com/office/drawing/2014/main" id="{42A43E41-1576-D176-FFA6-049A69694AB5}"/>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5" name="Group 24">
                <a:extLst>
                  <a:ext uri="{FF2B5EF4-FFF2-40B4-BE49-F238E27FC236}">
                    <a16:creationId xmlns:a16="http://schemas.microsoft.com/office/drawing/2014/main" id="{8DF1A071-A636-F657-6C14-8C1CAB425DA7}"/>
                  </a:ext>
                </a:extLst>
              </p:cNvPr>
              <p:cNvGrpSpPr/>
              <p:nvPr/>
            </p:nvGrpSpPr>
            <p:grpSpPr>
              <a:xfrm>
                <a:off x="3911183" y="1831298"/>
                <a:ext cx="244840" cy="640830"/>
                <a:chOff x="5715000" y="1334125"/>
                <a:chExt cx="1404079" cy="4399613"/>
              </a:xfrm>
            </p:grpSpPr>
            <p:grpSp>
              <p:nvGrpSpPr>
                <p:cNvPr id="536" name="Group 11">
                  <a:extLst>
                    <a:ext uri="{FF2B5EF4-FFF2-40B4-BE49-F238E27FC236}">
                      <a16:creationId xmlns:a16="http://schemas.microsoft.com/office/drawing/2014/main" id="{F2AAF11B-6F6E-C8AC-C9BF-A0F1D611A692}"/>
                    </a:ext>
                  </a:extLst>
                </p:cNvPr>
                <p:cNvGrpSpPr/>
                <p:nvPr/>
              </p:nvGrpSpPr>
              <p:grpSpPr>
                <a:xfrm>
                  <a:off x="5715000" y="1447800"/>
                  <a:ext cx="1371600" cy="1765092"/>
                  <a:chOff x="5715000" y="1447800"/>
                  <a:chExt cx="1371600" cy="1765092"/>
                </a:xfrm>
              </p:grpSpPr>
              <p:sp>
                <p:nvSpPr>
                  <p:cNvPr id="582" name="Multiply 4">
                    <a:extLst>
                      <a:ext uri="{FF2B5EF4-FFF2-40B4-BE49-F238E27FC236}">
                        <a16:creationId xmlns:a16="http://schemas.microsoft.com/office/drawing/2014/main" id="{71AB567B-A565-A1CA-9896-F7247815B318}"/>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3" name="Group 7">
                    <a:extLst>
                      <a:ext uri="{FF2B5EF4-FFF2-40B4-BE49-F238E27FC236}">
                        <a16:creationId xmlns:a16="http://schemas.microsoft.com/office/drawing/2014/main" id="{453272DA-B6D2-2E78-9FD1-4781D772A6B6}"/>
                      </a:ext>
                    </a:extLst>
                  </p:cNvPr>
                  <p:cNvGrpSpPr/>
                  <p:nvPr/>
                </p:nvGrpSpPr>
                <p:grpSpPr>
                  <a:xfrm>
                    <a:off x="6172200" y="1981200"/>
                    <a:ext cx="458449" cy="1231692"/>
                    <a:chOff x="6172200" y="1981200"/>
                    <a:chExt cx="458449" cy="1231692"/>
                  </a:xfrm>
                </p:grpSpPr>
                <p:sp>
                  <p:nvSpPr>
                    <p:cNvPr id="584" name="Diamond 583">
                      <a:extLst>
                        <a:ext uri="{FF2B5EF4-FFF2-40B4-BE49-F238E27FC236}">
                          <a16:creationId xmlns:a16="http://schemas.microsoft.com/office/drawing/2014/main" id="{036950F5-83CF-82D3-4D6A-35E934E7A7E2}"/>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Diamond 40">
                      <a:extLst>
                        <a:ext uri="{FF2B5EF4-FFF2-40B4-BE49-F238E27FC236}">
                          <a16:creationId xmlns:a16="http://schemas.microsoft.com/office/drawing/2014/main" id="{DA8D7D91-9F0A-5A89-E02A-017ACA9BDBEC}"/>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37" name="Group 12">
                  <a:extLst>
                    <a:ext uri="{FF2B5EF4-FFF2-40B4-BE49-F238E27FC236}">
                      <a16:creationId xmlns:a16="http://schemas.microsoft.com/office/drawing/2014/main" id="{5E94E805-AB0F-1AFB-D3EF-27F13438E39A}"/>
                    </a:ext>
                  </a:extLst>
                </p:cNvPr>
                <p:cNvGrpSpPr/>
                <p:nvPr/>
              </p:nvGrpSpPr>
              <p:grpSpPr>
                <a:xfrm>
                  <a:off x="5732489" y="2714469"/>
                  <a:ext cx="1371600" cy="1765092"/>
                  <a:chOff x="5715000" y="1447800"/>
                  <a:chExt cx="1371600" cy="1765092"/>
                </a:xfrm>
              </p:grpSpPr>
              <p:sp>
                <p:nvSpPr>
                  <p:cNvPr id="578" name="Multiply 33">
                    <a:extLst>
                      <a:ext uri="{FF2B5EF4-FFF2-40B4-BE49-F238E27FC236}">
                        <a16:creationId xmlns:a16="http://schemas.microsoft.com/office/drawing/2014/main" id="{15063A4F-9507-C4C3-E6A7-17694A20EEDA}"/>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9" name="Group 7">
                    <a:extLst>
                      <a:ext uri="{FF2B5EF4-FFF2-40B4-BE49-F238E27FC236}">
                        <a16:creationId xmlns:a16="http://schemas.microsoft.com/office/drawing/2014/main" id="{3372E986-8213-A6AE-8C90-9744D5ED817A}"/>
                      </a:ext>
                    </a:extLst>
                  </p:cNvPr>
                  <p:cNvGrpSpPr/>
                  <p:nvPr/>
                </p:nvGrpSpPr>
                <p:grpSpPr>
                  <a:xfrm>
                    <a:off x="6172200" y="1981200"/>
                    <a:ext cx="458449" cy="1231692"/>
                    <a:chOff x="6172200" y="1981200"/>
                    <a:chExt cx="458449" cy="1231692"/>
                  </a:xfrm>
                </p:grpSpPr>
                <p:sp>
                  <p:nvSpPr>
                    <p:cNvPr id="580" name="Diamond 579">
                      <a:extLst>
                        <a:ext uri="{FF2B5EF4-FFF2-40B4-BE49-F238E27FC236}">
                          <a16:creationId xmlns:a16="http://schemas.microsoft.com/office/drawing/2014/main" id="{6354E461-2272-915A-4D31-B3B4833B9709}"/>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Diamond 580">
                      <a:extLst>
                        <a:ext uri="{FF2B5EF4-FFF2-40B4-BE49-F238E27FC236}">
                          <a16:creationId xmlns:a16="http://schemas.microsoft.com/office/drawing/2014/main" id="{6E256D57-31E5-418E-8D5C-2005F89EEF3B}"/>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39" name="Group 17">
                  <a:extLst>
                    <a:ext uri="{FF2B5EF4-FFF2-40B4-BE49-F238E27FC236}">
                      <a16:creationId xmlns:a16="http://schemas.microsoft.com/office/drawing/2014/main" id="{9A7A5FAA-8044-825A-EE15-88A343CACA93}"/>
                    </a:ext>
                  </a:extLst>
                </p:cNvPr>
                <p:cNvGrpSpPr/>
                <p:nvPr/>
              </p:nvGrpSpPr>
              <p:grpSpPr>
                <a:xfrm>
                  <a:off x="5747479" y="3968646"/>
                  <a:ext cx="1371600" cy="1765092"/>
                  <a:chOff x="5715000" y="1447800"/>
                  <a:chExt cx="1371600" cy="1765092"/>
                </a:xfrm>
              </p:grpSpPr>
              <p:sp>
                <p:nvSpPr>
                  <p:cNvPr id="542" name="Multiply 29">
                    <a:extLst>
                      <a:ext uri="{FF2B5EF4-FFF2-40B4-BE49-F238E27FC236}">
                        <a16:creationId xmlns:a16="http://schemas.microsoft.com/office/drawing/2014/main" id="{92674CD9-D32D-00F8-719B-23AA8D5CCAE1}"/>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3" name="Group 30">
                    <a:extLst>
                      <a:ext uri="{FF2B5EF4-FFF2-40B4-BE49-F238E27FC236}">
                        <a16:creationId xmlns:a16="http://schemas.microsoft.com/office/drawing/2014/main" id="{D290E9A5-0720-A705-2F93-DF14AC84CA2C}"/>
                      </a:ext>
                    </a:extLst>
                  </p:cNvPr>
                  <p:cNvGrpSpPr/>
                  <p:nvPr/>
                </p:nvGrpSpPr>
                <p:grpSpPr>
                  <a:xfrm>
                    <a:off x="6172200" y="1981200"/>
                    <a:ext cx="458449" cy="1231692"/>
                    <a:chOff x="6172200" y="1981200"/>
                    <a:chExt cx="458449" cy="1231692"/>
                  </a:xfrm>
                </p:grpSpPr>
                <p:sp>
                  <p:nvSpPr>
                    <p:cNvPr id="576" name="Diamond 575">
                      <a:extLst>
                        <a:ext uri="{FF2B5EF4-FFF2-40B4-BE49-F238E27FC236}">
                          <a16:creationId xmlns:a16="http://schemas.microsoft.com/office/drawing/2014/main" id="{3675D9FF-0367-6A1F-D530-57492EBF338D}"/>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Diamond 576">
                      <a:extLst>
                        <a:ext uri="{FF2B5EF4-FFF2-40B4-BE49-F238E27FC236}">
                          <a16:creationId xmlns:a16="http://schemas.microsoft.com/office/drawing/2014/main" id="{EB83CF7D-1A5A-CF97-8165-837C42B82E18}"/>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40" name="Diamond 539">
                  <a:extLst>
                    <a:ext uri="{FF2B5EF4-FFF2-40B4-BE49-F238E27FC236}">
                      <a16:creationId xmlns:a16="http://schemas.microsoft.com/office/drawing/2014/main" id="{432870EE-77D5-23D9-D120-22DFA966ADF2}"/>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6" name="Group 41">
                <a:extLst>
                  <a:ext uri="{FF2B5EF4-FFF2-40B4-BE49-F238E27FC236}">
                    <a16:creationId xmlns:a16="http://schemas.microsoft.com/office/drawing/2014/main" id="{A17A0F8C-5A67-42E6-D956-FB0125A663A2}"/>
                  </a:ext>
                </a:extLst>
              </p:cNvPr>
              <p:cNvGrpSpPr/>
              <p:nvPr/>
            </p:nvGrpSpPr>
            <p:grpSpPr>
              <a:xfrm>
                <a:off x="3613878" y="2118609"/>
                <a:ext cx="244840" cy="640830"/>
                <a:chOff x="5715000" y="1334125"/>
                <a:chExt cx="1404079" cy="4399613"/>
              </a:xfrm>
            </p:grpSpPr>
            <p:grpSp>
              <p:nvGrpSpPr>
                <p:cNvPr id="520" name="Group 11">
                  <a:extLst>
                    <a:ext uri="{FF2B5EF4-FFF2-40B4-BE49-F238E27FC236}">
                      <a16:creationId xmlns:a16="http://schemas.microsoft.com/office/drawing/2014/main" id="{59597A59-400C-912D-6D40-496BD7F5D46C}"/>
                    </a:ext>
                  </a:extLst>
                </p:cNvPr>
                <p:cNvGrpSpPr/>
                <p:nvPr/>
              </p:nvGrpSpPr>
              <p:grpSpPr>
                <a:xfrm>
                  <a:off x="5715000" y="1447800"/>
                  <a:ext cx="1371600" cy="1765092"/>
                  <a:chOff x="5715000" y="1447800"/>
                  <a:chExt cx="1371600" cy="1765092"/>
                </a:xfrm>
              </p:grpSpPr>
              <p:sp>
                <p:nvSpPr>
                  <p:cNvPr id="532" name="Multiply 4">
                    <a:extLst>
                      <a:ext uri="{FF2B5EF4-FFF2-40B4-BE49-F238E27FC236}">
                        <a16:creationId xmlns:a16="http://schemas.microsoft.com/office/drawing/2014/main" id="{B22F0306-EA37-A2AD-7E1A-A5894EFF4083}"/>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3" name="Group 7">
                    <a:extLst>
                      <a:ext uri="{FF2B5EF4-FFF2-40B4-BE49-F238E27FC236}">
                        <a16:creationId xmlns:a16="http://schemas.microsoft.com/office/drawing/2014/main" id="{ECAFB51F-C9FF-F802-DD75-5AEC605C9C65}"/>
                      </a:ext>
                    </a:extLst>
                  </p:cNvPr>
                  <p:cNvGrpSpPr/>
                  <p:nvPr/>
                </p:nvGrpSpPr>
                <p:grpSpPr>
                  <a:xfrm>
                    <a:off x="6172200" y="1981200"/>
                    <a:ext cx="458449" cy="1231692"/>
                    <a:chOff x="6172200" y="1981200"/>
                    <a:chExt cx="458449" cy="1231692"/>
                  </a:xfrm>
                </p:grpSpPr>
                <p:sp>
                  <p:nvSpPr>
                    <p:cNvPr id="534" name="Diamond 56">
                      <a:extLst>
                        <a:ext uri="{FF2B5EF4-FFF2-40B4-BE49-F238E27FC236}">
                          <a16:creationId xmlns:a16="http://schemas.microsoft.com/office/drawing/2014/main" id="{46239E17-C435-427E-F0E0-0BC662F5D682}"/>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5" name="Diamond 57">
                      <a:extLst>
                        <a:ext uri="{FF2B5EF4-FFF2-40B4-BE49-F238E27FC236}">
                          <a16:creationId xmlns:a16="http://schemas.microsoft.com/office/drawing/2014/main" id="{798A77B8-71AD-BCB0-CC53-B9F1D48AC3B0}"/>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1" name="Group 12">
                  <a:extLst>
                    <a:ext uri="{FF2B5EF4-FFF2-40B4-BE49-F238E27FC236}">
                      <a16:creationId xmlns:a16="http://schemas.microsoft.com/office/drawing/2014/main" id="{9D3F5673-4626-A6B3-71EF-AC788B476F45}"/>
                    </a:ext>
                  </a:extLst>
                </p:cNvPr>
                <p:cNvGrpSpPr/>
                <p:nvPr/>
              </p:nvGrpSpPr>
              <p:grpSpPr>
                <a:xfrm>
                  <a:off x="5732489" y="2714469"/>
                  <a:ext cx="1371600" cy="1765092"/>
                  <a:chOff x="5715000" y="1447800"/>
                  <a:chExt cx="1371600" cy="1765092"/>
                </a:xfrm>
              </p:grpSpPr>
              <p:sp>
                <p:nvSpPr>
                  <p:cNvPr id="528" name="Multiply 132">
                    <a:extLst>
                      <a:ext uri="{FF2B5EF4-FFF2-40B4-BE49-F238E27FC236}">
                        <a16:creationId xmlns:a16="http://schemas.microsoft.com/office/drawing/2014/main" id="{38FA56D7-453A-5D5B-9F94-22060CF189C0}"/>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9" name="Group 7">
                    <a:extLst>
                      <a:ext uri="{FF2B5EF4-FFF2-40B4-BE49-F238E27FC236}">
                        <a16:creationId xmlns:a16="http://schemas.microsoft.com/office/drawing/2014/main" id="{BD448885-98C4-39A7-9F97-C7A43E4278B7}"/>
                      </a:ext>
                    </a:extLst>
                  </p:cNvPr>
                  <p:cNvGrpSpPr/>
                  <p:nvPr/>
                </p:nvGrpSpPr>
                <p:grpSpPr>
                  <a:xfrm>
                    <a:off x="6172200" y="1981200"/>
                    <a:ext cx="458449" cy="1231692"/>
                    <a:chOff x="6172200" y="1981200"/>
                    <a:chExt cx="458449" cy="1231692"/>
                  </a:xfrm>
                </p:grpSpPr>
                <p:sp>
                  <p:nvSpPr>
                    <p:cNvPr id="530" name="Diamond 529">
                      <a:extLst>
                        <a:ext uri="{FF2B5EF4-FFF2-40B4-BE49-F238E27FC236}">
                          <a16:creationId xmlns:a16="http://schemas.microsoft.com/office/drawing/2014/main" id="{66199FC0-4934-57E2-DF14-257F252C9759}"/>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Diamond 53">
                      <a:extLst>
                        <a:ext uri="{FF2B5EF4-FFF2-40B4-BE49-F238E27FC236}">
                          <a16:creationId xmlns:a16="http://schemas.microsoft.com/office/drawing/2014/main" id="{07F8F13C-689F-4461-680B-30A575D31A9D}"/>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2" name="Group 17">
                  <a:extLst>
                    <a:ext uri="{FF2B5EF4-FFF2-40B4-BE49-F238E27FC236}">
                      <a16:creationId xmlns:a16="http://schemas.microsoft.com/office/drawing/2014/main" id="{FF734FBE-02C2-320D-2DA6-1023A70E10A2}"/>
                    </a:ext>
                  </a:extLst>
                </p:cNvPr>
                <p:cNvGrpSpPr/>
                <p:nvPr/>
              </p:nvGrpSpPr>
              <p:grpSpPr>
                <a:xfrm>
                  <a:off x="5747479" y="3968646"/>
                  <a:ext cx="1371600" cy="1765092"/>
                  <a:chOff x="5715000" y="1447800"/>
                  <a:chExt cx="1371600" cy="1765092"/>
                </a:xfrm>
              </p:grpSpPr>
              <p:sp>
                <p:nvSpPr>
                  <p:cNvPr id="524" name="Multiply 128">
                    <a:extLst>
                      <a:ext uri="{FF2B5EF4-FFF2-40B4-BE49-F238E27FC236}">
                        <a16:creationId xmlns:a16="http://schemas.microsoft.com/office/drawing/2014/main" id="{A144C999-52FF-5511-14C7-03C74AE9827A}"/>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5" name="Group 30">
                    <a:extLst>
                      <a:ext uri="{FF2B5EF4-FFF2-40B4-BE49-F238E27FC236}">
                        <a16:creationId xmlns:a16="http://schemas.microsoft.com/office/drawing/2014/main" id="{D13CF20D-8132-8FAF-63E6-EC539ADA322F}"/>
                      </a:ext>
                    </a:extLst>
                  </p:cNvPr>
                  <p:cNvGrpSpPr/>
                  <p:nvPr/>
                </p:nvGrpSpPr>
                <p:grpSpPr>
                  <a:xfrm>
                    <a:off x="6172200" y="1981200"/>
                    <a:ext cx="458449" cy="1231692"/>
                    <a:chOff x="6172200" y="1981200"/>
                    <a:chExt cx="458449" cy="1231692"/>
                  </a:xfrm>
                </p:grpSpPr>
                <p:sp>
                  <p:nvSpPr>
                    <p:cNvPr id="526" name="Diamond 525">
                      <a:extLst>
                        <a:ext uri="{FF2B5EF4-FFF2-40B4-BE49-F238E27FC236}">
                          <a16:creationId xmlns:a16="http://schemas.microsoft.com/office/drawing/2014/main" id="{3B907D1B-43F8-7F4A-06EC-C05A2D990145}"/>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Diamond 49">
                      <a:extLst>
                        <a:ext uri="{FF2B5EF4-FFF2-40B4-BE49-F238E27FC236}">
                          <a16:creationId xmlns:a16="http://schemas.microsoft.com/office/drawing/2014/main" id="{AC80D9ED-F407-A62F-3B42-17C45A439548}"/>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23" name="Diamond 45">
                  <a:extLst>
                    <a:ext uri="{FF2B5EF4-FFF2-40B4-BE49-F238E27FC236}">
                      <a16:creationId xmlns:a16="http://schemas.microsoft.com/office/drawing/2014/main" id="{F0A040B1-E2B1-9238-0F08-914367595F5A}"/>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7" name="Group 58">
                <a:extLst>
                  <a:ext uri="{FF2B5EF4-FFF2-40B4-BE49-F238E27FC236}">
                    <a16:creationId xmlns:a16="http://schemas.microsoft.com/office/drawing/2014/main" id="{9ECC0C87-D9E4-69BB-B6B7-EED4AAA78959}"/>
                  </a:ext>
                </a:extLst>
              </p:cNvPr>
              <p:cNvGrpSpPr/>
              <p:nvPr/>
            </p:nvGrpSpPr>
            <p:grpSpPr>
              <a:xfrm>
                <a:off x="3793760" y="2118609"/>
                <a:ext cx="244840" cy="640830"/>
                <a:chOff x="5715000" y="1334125"/>
                <a:chExt cx="1404079" cy="4399613"/>
              </a:xfrm>
            </p:grpSpPr>
            <p:grpSp>
              <p:nvGrpSpPr>
                <p:cNvPr id="312" name="Group 11">
                  <a:extLst>
                    <a:ext uri="{FF2B5EF4-FFF2-40B4-BE49-F238E27FC236}">
                      <a16:creationId xmlns:a16="http://schemas.microsoft.com/office/drawing/2014/main" id="{99995D35-7904-68AD-5542-89E53156D20C}"/>
                    </a:ext>
                  </a:extLst>
                </p:cNvPr>
                <p:cNvGrpSpPr/>
                <p:nvPr/>
              </p:nvGrpSpPr>
              <p:grpSpPr>
                <a:xfrm>
                  <a:off x="5715000" y="1447800"/>
                  <a:ext cx="1371600" cy="1765092"/>
                  <a:chOff x="5715000" y="1447800"/>
                  <a:chExt cx="1371600" cy="1765092"/>
                </a:xfrm>
              </p:grpSpPr>
              <p:sp>
                <p:nvSpPr>
                  <p:cNvPr id="516" name="Multiply 4">
                    <a:extLst>
                      <a:ext uri="{FF2B5EF4-FFF2-40B4-BE49-F238E27FC236}">
                        <a16:creationId xmlns:a16="http://schemas.microsoft.com/office/drawing/2014/main" id="{D48B76C4-5925-C5C1-298C-E631B87190C7}"/>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7" name="Group 7">
                    <a:extLst>
                      <a:ext uri="{FF2B5EF4-FFF2-40B4-BE49-F238E27FC236}">
                        <a16:creationId xmlns:a16="http://schemas.microsoft.com/office/drawing/2014/main" id="{DD9D04B8-906E-6684-D66B-2CD881B1712E}"/>
                      </a:ext>
                    </a:extLst>
                  </p:cNvPr>
                  <p:cNvGrpSpPr/>
                  <p:nvPr/>
                </p:nvGrpSpPr>
                <p:grpSpPr>
                  <a:xfrm>
                    <a:off x="6172200" y="1981200"/>
                    <a:ext cx="458449" cy="1231692"/>
                    <a:chOff x="6172200" y="1981200"/>
                    <a:chExt cx="458449" cy="1231692"/>
                  </a:xfrm>
                </p:grpSpPr>
                <p:sp>
                  <p:nvSpPr>
                    <p:cNvPr id="518" name="Diamond 517">
                      <a:extLst>
                        <a:ext uri="{FF2B5EF4-FFF2-40B4-BE49-F238E27FC236}">
                          <a16:creationId xmlns:a16="http://schemas.microsoft.com/office/drawing/2014/main" id="{041C9C17-5BF6-EF03-7E04-EFBF974CE0E2}"/>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Diamond 518">
                      <a:extLst>
                        <a:ext uri="{FF2B5EF4-FFF2-40B4-BE49-F238E27FC236}">
                          <a16:creationId xmlns:a16="http://schemas.microsoft.com/office/drawing/2014/main" id="{ED581B38-0B0A-325E-A2E4-A8B1E0759CA4}"/>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3" name="Group 12">
                  <a:extLst>
                    <a:ext uri="{FF2B5EF4-FFF2-40B4-BE49-F238E27FC236}">
                      <a16:creationId xmlns:a16="http://schemas.microsoft.com/office/drawing/2014/main" id="{1EBDC6C8-533D-C309-2DBF-E5A45FBF8556}"/>
                    </a:ext>
                  </a:extLst>
                </p:cNvPr>
                <p:cNvGrpSpPr/>
                <p:nvPr/>
              </p:nvGrpSpPr>
              <p:grpSpPr>
                <a:xfrm>
                  <a:off x="5732489" y="2714469"/>
                  <a:ext cx="1371600" cy="1765092"/>
                  <a:chOff x="5715000" y="1447800"/>
                  <a:chExt cx="1371600" cy="1765092"/>
                </a:xfrm>
              </p:grpSpPr>
              <p:sp>
                <p:nvSpPr>
                  <p:cNvPr id="512" name="Multiply 116">
                    <a:extLst>
                      <a:ext uri="{FF2B5EF4-FFF2-40B4-BE49-F238E27FC236}">
                        <a16:creationId xmlns:a16="http://schemas.microsoft.com/office/drawing/2014/main" id="{27A6C649-2C48-032C-35D3-EF14FEA76856}"/>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3" name="Group 7">
                    <a:extLst>
                      <a:ext uri="{FF2B5EF4-FFF2-40B4-BE49-F238E27FC236}">
                        <a16:creationId xmlns:a16="http://schemas.microsoft.com/office/drawing/2014/main" id="{ADF16961-EE4A-6EED-0EE7-8667E67CBD1C}"/>
                      </a:ext>
                    </a:extLst>
                  </p:cNvPr>
                  <p:cNvGrpSpPr/>
                  <p:nvPr/>
                </p:nvGrpSpPr>
                <p:grpSpPr>
                  <a:xfrm>
                    <a:off x="6172200" y="1981200"/>
                    <a:ext cx="458449" cy="1231692"/>
                    <a:chOff x="6172200" y="1981200"/>
                    <a:chExt cx="458449" cy="1231692"/>
                  </a:xfrm>
                </p:grpSpPr>
                <p:sp>
                  <p:nvSpPr>
                    <p:cNvPr id="514" name="Diamond 513">
                      <a:extLst>
                        <a:ext uri="{FF2B5EF4-FFF2-40B4-BE49-F238E27FC236}">
                          <a16:creationId xmlns:a16="http://schemas.microsoft.com/office/drawing/2014/main" id="{8EDC1E5D-2D9D-7136-A457-582364A47FF8}"/>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Diamond 514">
                      <a:extLst>
                        <a:ext uri="{FF2B5EF4-FFF2-40B4-BE49-F238E27FC236}">
                          <a16:creationId xmlns:a16="http://schemas.microsoft.com/office/drawing/2014/main" id="{82DC8AAB-B8B3-F538-E13F-8479382DC723}"/>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4" name="Group 17">
                  <a:extLst>
                    <a:ext uri="{FF2B5EF4-FFF2-40B4-BE49-F238E27FC236}">
                      <a16:creationId xmlns:a16="http://schemas.microsoft.com/office/drawing/2014/main" id="{AE641EA4-DE0B-5C8C-3A68-7BD900138CAA}"/>
                    </a:ext>
                  </a:extLst>
                </p:cNvPr>
                <p:cNvGrpSpPr/>
                <p:nvPr/>
              </p:nvGrpSpPr>
              <p:grpSpPr>
                <a:xfrm>
                  <a:off x="5747479" y="3968646"/>
                  <a:ext cx="1371600" cy="1765092"/>
                  <a:chOff x="5715000" y="1447800"/>
                  <a:chExt cx="1371600" cy="1765092"/>
                </a:xfrm>
              </p:grpSpPr>
              <p:sp>
                <p:nvSpPr>
                  <p:cNvPr id="316" name="Multiply 112">
                    <a:extLst>
                      <a:ext uri="{FF2B5EF4-FFF2-40B4-BE49-F238E27FC236}">
                        <a16:creationId xmlns:a16="http://schemas.microsoft.com/office/drawing/2014/main" id="{FB98A5D1-B454-F883-C795-888B5C8FB228}"/>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7" name="Group 30">
                    <a:extLst>
                      <a:ext uri="{FF2B5EF4-FFF2-40B4-BE49-F238E27FC236}">
                        <a16:creationId xmlns:a16="http://schemas.microsoft.com/office/drawing/2014/main" id="{4ABCDF74-F8D8-2CB0-5968-FF165BBFA552}"/>
                      </a:ext>
                    </a:extLst>
                  </p:cNvPr>
                  <p:cNvGrpSpPr/>
                  <p:nvPr/>
                </p:nvGrpSpPr>
                <p:grpSpPr>
                  <a:xfrm>
                    <a:off x="6172200" y="1981200"/>
                    <a:ext cx="458449" cy="1231692"/>
                    <a:chOff x="6172200" y="1981200"/>
                    <a:chExt cx="458449" cy="1231692"/>
                  </a:xfrm>
                </p:grpSpPr>
                <p:sp>
                  <p:nvSpPr>
                    <p:cNvPr id="318" name="Diamond 317">
                      <a:extLst>
                        <a:ext uri="{FF2B5EF4-FFF2-40B4-BE49-F238E27FC236}">
                          <a16:creationId xmlns:a16="http://schemas.microsoft.com/office/drawing/2014/main" id="{C8C1805E-D899-6A37-7E8A-99F07790AC20}"/>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Diamond 318">
                      <a:extLst>
                        <a:ext uri="{FF2B5EF4-FFF2-40B4-BE49-F238E27FC236}">
                          <a16:creationId xmlns:a16="http://schemas.microsoft.com/office/drawing/2014/main" id="{7A8C383D-D8EA-9449-A5E5-7E0C1598F58B}"/>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15" name="Diamond 314">
                  <a:extLst>
                    <a:ext uri="{FF2B5EF4-FFF2-40B4-BE49-F238E27FC236}">
                      <a16:creationId xmlns:a16="http://schemas.microsoft.com/office/drawing/2014/main" id="{C711CB92-456B-4773-D9E7-94D2D44E32EA}"/>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8" name="Oval 287">
                <a:extLst>
                  <a:ext uri="{FF2B5EF4-FFF2-40B4-BE49-F238E27FC236}">
                    <a16:creationId xmlns:a16="http://schemas.microsoft.com/office/drawing/2014/main" id="{B2EEEF80-4044-07D0-404A-EB79B7272753}"/>
                  </a:ext>
                </a:extLst>
              </p:cNvPr>
              <p:cNvSpPr/>
              <p:nvPr/>
            </p:nvSpPr>
            <p:spPr>
              <a:xfrm>
                <a:off x="3352800" y="609600"/>
                <a:ext cx="990600" cy="1371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Cloud 288">
                <a:extLst>
                  <a:ext uri="{FF2B5EF4-FFF2-40B4-BE49-F238E27FC236}">
                    <a16:creationId xmlns:a16="http://schemas.microsoft.com/office/drawing/2014/main" id="{B03C1B65-F641-5731-74BF-BE36F93E3F66}"/>
                  </a:ext>
                </a:extLst>
              </p:cNvPr>
              <p:cNvSpPr/>
              <p:nvPr/>
            </p:nvSpPr>
            <p:spPr>
              <a:xfrm rot="10542275">
                <a:off x="3222029" y="421811"/>
                <a:ext cx="1112997" cy="619302"/>
              </a:xfrm>
              <a:prstGeom prst="clou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Cloud 289">
                <a:extLst>
                  <a:ext uri="{FF2B5EF4-FFF2-40B4-BE49-F238E27FC236}">
                    <a16:creationId xmlns:a16="http://schemas.microsoft.com/office/drawing/2014/main" id="{7EAED1C1-C913-91A9-BBEE-96638C2B6813}"/>
                  </a:ext>
                </a:extLst>
              </p:cNvPr>
              <p:cNvSpPr/>
              <p:nvPr/>
            </p:nvSpPr>
            <p:spPr>
              <a:xfrm rot="10542275">
                <a:off x="3366180" y="1461218"/>
                <a:ext cx="976403" cy="597730"/>
              </a:xfrm>
              <a:prstGeom prst="clou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 290">
                <a:extLst>
                  <a:ext uri="{FF2B5EF4-FFF2-40B4-BE49-F238E27FC236}">
                    <a16:creationId xmlns:a16="http://schemas.microsoft.com/office/drawing/2014/main" id="{BA66FF9F-B6B6-44E5-582D-D2A27AE5F689}"/>
                  </a:ext>
                </a:extLst>
              </p:cNvPr>
              <p:cNvSpPr/>
              <p:nvPr/>
            </p:nvSpPr>
            <p:spPr>
              <a:xfrm>
                <a:off x="3640111" y="1541489"/>
                <a:ext cx="362263" cy="21236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2" name="Group 196">
                <a:extLst>
                  <a:ext uri="{FF2B5EF4-FFF2-40B4-BE49-F238E27FC236}">
                    <a16:creationId xmlns:a16="http://schemas.microsoft.com/office/drawing/2014/main" id="{62059A2E-DB85-FE4E-A5B2-B64DFDA8B17F}"/>
                  </a:ext>
                </a:extLst>
              </p:cNvPr>
              <p:cNvGrpSpPr/>
              <p:nvPr/>
            </p:nvGrpSpPr>
            <p:grpSpPr>
              <a:xfrm>
                <a:off x="3200400" y="762000"/>
                <a:ext cx="1219200" cy="304800"/>
                <a:chOff x="6400800" y="1371600"/>
                <a:chExt cx="1219200" cy="527455"/>
              </a:xfrm>
            </p:grpSpPr>
            <p:sp>
              <p:nvSpPr>
                <p:cNvPr id="293" name="Trapezoid 292">
                  <a:extLst>
                    <a:ext uri="{FF2B5EF4-FFF2-40B4-BE49-F238E27FC236}">
                      <a16:creationId xmlns:a16="http://schemas.microsoft.com/office/drawing/2014/main" id="{5F7827A8-891B-262A-4D0F-177B9A9CA94F}"/>
                    </a:ext>
                  </a:extLst>
                </p:cNvPr>
                <p:cNvSpPr/>
                <p:nvPr/>
              </p:nvSpPr>
              <p:spPr>
                <a:xfrm>
                  <a:off x="6400800" y="1371600"/>
                  <a:ext cx="1219200" cy="502169"/>
                </a:xfrm>
                <a:prstGeom prst="trapezoid">
                  <a:avLst>
                    <a:gd name="adj" fmla="val 0"/>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4" name="Group 93">
                  <a:extLst>
                    <a:ext uri="{FF2B5EF4-FFF2-40B4-BE49-F238E27FC236}">
                      <a16:creationId xmlns:a16="http://schemas.microsoft.com/office/drawing/2014/main" id="{C4489CB9-E9AD-F418-8D7D-D2CC2E39B167}"/>
                    </a:ext>
                  </a:extLst>
                </p:cNvPr>
                <p:cNvGrpSpPr/>
                <p:nvPr/>
              </p:nvGrpSpPr>
              <p:grpSpPr>
                <a:xfrm rot="16200000">
                  <a:off x="6756576" y="1174531"/>
                  <a:ext cx="467193" cy="981856"/>
                  <a:chOff x="5715000" y="1334125"/>
                  <a:chExt cx="1404079" cy="4399613"/>
                </a:xfrm>
              </p:grpSpPr>
              <p:grpSp>
                <p:nvGrpSpPr>
                  <p:cNvPr id="295" name="Group 11">
                    <a:extLst>
                      <a:ext uri="{FF2B5EF4-FFF2-40B4-BE49-F238E27FC236}">
                        <a16:creationId xmlns:a16="http://schemas.microsoft.com/office/drawing/2014/main" id="{36D2A078-F119-A53E-D44F-AE9EE61F5DC0}"/>
                      </a:ext>
                    </a:extLst>
                  </p:cNvPr>
                  <p:cNvGrpSpPr/>
                  <p:nvPr/>
                </p:nvGrpSpPr>
                <p:grpSpPr>
                  <a:xfrm>
                    <a:off x="5715000" y="1447800"/>
                    <a:ext cx="1371600" cy="1765092"/>
                    <a:chOff x="5715000" y="1447800"/>
                    <a:chExt cx="1371600" cy="1765092"/>
                  </a:xfrm>
                </p:grpSpPr>
                <p:sp>
                  <p:nvSpPr>
                    <p:cNvPr id="308" name="Multiply 4">
                      <a:extLst>
                        <a:ext uri="{FF2B5EF4-FFF2-40B4-BE49-F238E27FC236}">
                          <a16:creationId xmlns:a16="http://schemas.microsoft.com/office/drawing/2014/main" id="{2666B49B-2E68-AF85-3E8B-C4DB1AD2C9F0}"/>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9" name="Group 7">
                      <a:extLst>
                        <a:ext uri="{FF2B5EF4-FFF2-40B4-BE49-F238E27FC236}">
                          <a16:creationId xmlns:a16="http://schemas.microsoft.com/office/drawing/2014/main" id="{DE5BE8DB-1A94-634B-CD77-D21A1870C644}"/>
                        </a:ext>
                      </a:extLst>
                    </p:cNvPr>
                    <p:cNvGrpSpPr/>
                    <p:nvPr/>
                  </p:nvGrpSpPr>
                  <p:grpSpPr>
                    <a:xfrm>
                      <a:off x="6172200" y="1981200"/>
                      <a:ext cx="458449" cy="1231692"/>
                      <a:chOff x="6172200" y="1981200"/>
                      <a:chExt cx="458449" cy="1231692"/>
                    </a:xfrm>
                  </p:grpSpPr>
                  <p:sp>
                    <p:nvSpPr>
                      <p:cNvPr id="310" name="Diamond 309">
                        <a:extLst>
                          <a:ext uri="{FF2B5EF4-FFF2-40B4-BE49-F238E27FC236}">
                            <a16:creationId xmlns:a16="http://schemas.microsoft.com/office/drawing/2014/main" id="{63E4BA75-7D75-9520-CD14-6F106FEADF1C}"/>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Diamond 310">
                        <a:extLst>
                          <a:ext uri="{FF2B5EF4-FFF2-40B4-BE49-F238E27FC236}">
                            <a16:creationId xmlns:a16="http://schemas.microsoft.com/office/drawing/2014/main" id="{D2A35B2E-A25F-1A01-E239-6896315A7F7B}"/>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6" name="Group 12">
                    <a:extLst>
                      <a:ext uri="{FF2B5EF4-FFF2-40B4-BE49-F238E27FC236}">
                        <a16:creationId xmlns:a16="http://schemas.microsoft.com/office/drawing/2014/main" id="{53FAB1C3-9654-B707-7A60-BBF6D0D58044}"/>
                      </a:ext>
                    </a:extLst>
                  </p:cNvPr>
                  <p:cNvGrpSpPr/>
                  <p:nvPr/>
                </p:nvGrpSpPr>
                <p:grpSpPr>
                  <a:xfrm>
                    <a:off x="5732489" y="2714469"/>
                    <a:ext cx="1371600" cy="1765092"/>
                    <a:chOff x="5715000" y="1447800"/>
                    <a:chExt cx="1371600" cy="1765092"/>
                  </a:xfrm>
                </p:grpSpPr>
                <p:sp>
                  <p:nvSpPr>
                    <p:cNvPr id="304" name="Multiply 100">
                      <a:extLst>
                        <a:ext uri="{FF2B5EF4-FFF2-40B4-BE49-F238E27FC236}">
                          <a16:creationId xmlns:a16="http://schemas.microsoft.com/office/drawing/2014/main" id="{AB2FD915-4A58-B342-2C12-097D7141BCB9}"/>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5" name="Group 7">
                      <a:extLst>
                        <a:ext uri="{FF2B5EF4-FFF2-40B4-BE49-F238E27FC236}">
                          <a16:creationId xmlns:a16="http://schemas.microsoft.com/office/drawing/2014/main" id="{1C7103D4-F5B1-27F4-3B39-4BADA5E40C76}"/>
                        </a:ext>
                      </a:extLst>
                    </p:cNvPr>
                    <p:cNvGrpSpPr/>
                    <p:nvPr/>
                  </p:nvGrpSpPr>
                  <p:grpSpPr>
                    <a:xfrm>
                      <a:off x="6172200" y="1981200"/>
                      <a:ext cx="458449" cy="1231692"/>
                      <a:chOff x="6172200" y="1981200"/>
                      <a:chExt cx="458449" cy="1231692"/>
                    </a:xfrm>
                  </p:grpSpPr>
                  <p:sp>
                    <p:nvSpPr>
                      <p:cNvPr id="306" name="Diamond 305">
                        <a:extLst>
                          <a:ext uri="{FF2B5EF4-FFF2-40B4-BE49-F238E27FC236}">
                            <a16:creationId xmlns:a16="http://schemas.microsoft.com/office/drawing/2014/main" id="{EF489BA3-0E22-B80A-DCBC-FE7C3DFA1FE1}"/>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Diamond 306">
                        <a:extLst>
                          <a:ext uri="{FF2B5EF4-FFF2-40B4-BE49-F238E27FC236}">
                            <a16:creationId xmlns:a16="http://schemas.microsoft.com/office/drawing/2014/main" id="{519EA6A3-850C-1BD1-FD06-6BEE91F25955}"/>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8" name="Group 17">
                    <a:extLst>
                      <a:ext uri="{FF2B5EF4-FFF2-40B4-BE49-F238E27FC236}">
                        <a16:creationId xmlns:a16="http://schemas.microsoft.com/office/drawing/2014/main" id="{9B1220CF-B4E2-0397-05BD-F5CE40360C14}"/>
                      </a:ext>
                    </a:extLst>
                  </p:cNvPr>
                  <p:cNvGrpSpPr/>
                  <p:nvPr/>
                </p:nvGrpSpPr>
                <p:grpSpPr>
                  <a:xfrm>
                    <a:off x="5747479" y="3968646"/>
                    <a:ext cx="1371600" cy="1765092"/>
                    <a:chOff x="5715000" y="1447800"/>
                    <a:chExt cx="1371600" cy="1765092"/>
                  </a:xfrm>
                </p:grpSpPr>
                <p:sp>
                  <p:nvSpPr>
                    <p:cNvPr id="300" name="Multiply 96">
                      <a:extLst>
                        <a:ext uri="{FF2B5EF4-FFF2-40B4-BE49-F238E27FC236}">
                          <a16:creationId xmlns:a16="http://schemas.microsoft.com/office/drawing/2014/main" id="{F3BE7EFB-85BF-FBB4-E556-A7939A15224D}"/>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1" name="Group 30">
                      <a:extLst>
                        <a:ext uri="{FF2B5EF4-FFF2-40B4-BE49-F238E27FC236}">
                          <a16:creationId xmlns:a16="http://schemas.microsoft.com/office/drawing/2014/main" id="{8E24ABAA-7AA0-A278-B44E-C026D7E460B3}"/>
                        </a:ext>
                      </a:extLst>
                    </p:cNvPr>
                    <p:cNvGrpSpPr/>
                    <p:nvPr/>
                  </p:nvGrpSpPr>
                  <p:grpSpPr>
                    <a:xfrm>
                      <a:off x="6172200" y="1981200"/>
                      <a:ext cx="458449" cy="1231692"/>
                      <a:chOff x="6172200" y="1981200"/>
                      <a:chExt cx="458449" cy="1231692"/>
                    </a:xfrm>
                  </p:grpSpPr>
                  <p:sp>
                    <p:nvSpPr>
                      <p:cNvPr id="302" name="Diamond 301">
                        <a:extLst>
                          <a:ext uri="{FF2B5EF4-FFF2-40B4-BE49-F238E27FC236}">
                            <a16:creationId xmlns:a16="http://schemas.microsoft.com/office/drawing/2014/main" id="{EEB7718B-F71E-CF31-9675-708915471C45}"/>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Diamond 302">
                        <a:extLst>
                          <a:ext uri="{FF2B5EF4-FFF2-40B4-BE49-F238E27FC236}">
                            <a16:creationId xmlns:a16="http://schemas.microsoft.com/office/drawing/2014/main" id="{E6860E40-71C2-5978-0CB2-3A81FB2F4BC6}"/>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99" name="Diamond 298">
                    <a:extLst>
                      <a:ext uri="{FF2B5EF4-FFF2-40B4-BE49-F238E27FC236}">
                        <a16:creationId xmlns:a16="http://schemas.microsoft.com/office/drawing/2014/main" id="{8C8A1BC0-F869-98E3-0FB2-FF8BDA4AAD9E}"/>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1" name="Group 10">
              <a:extLst>
                <a:ext uri="{FF2B5EF4-FFF2-40B4-BE49-F238E27FC236}">
                  <a16:creationId xmlns:a16="http://schemas.microsoft.com/office/drawing/2014/main" id="{E37799EB-A962-F1D8-3057-1E916909EB78}"/>
                </a:ext>
              </a:extLst>
            </p:cNvPr>
            <p:cNvGrpSpPr/>
            <p:nvPr/>
          </p:nvGrpSpPr>
          <p:grpSpPr>
            <a:xfrm>
              <a:off x="440350" y="2667148"/>
              <a:ext cx="1472712" cy="3175421"/>
              <a:chOff x="782551" y="3012540"/>
              <a:chExt cx="1340486" cy="2890320"/>
            </a:xfrm>
          </p:grpSpPr>
          <p:grpSp>
            <p:nvGrpSpPr>
              <p:cNvPr id="13" name="Group 94">
                <a:extLst>
                  <a:ext uri="{FF2B5EF4-FFF2-40B4-BE49-F238E27FC236}">
                    <a16:creationId xmlns:a16="http://schemas.microsoft.com/office/drawing/2014/main" id="{DEC9AC3A-3BB1-6253-EEE3-F4EA7D7357B5}"/>
                  </a:ext>
                </a:extLst>
              </p:cNvPr>
              <p:cNvGrpSpPr/>
              <p:nvPr/>
            </p:nvGrpSpPr>
            <p:grpSpPr>
              <a:xfrm>
                <a:off x="782551" y="3012540"/>
                <a:ext cx="1340486" cy="2890320"/>
                <a:chOff x="4405860" y="139189"/>
                <a:chExt cx="2861871" cy="6475262"/>
              </a:xfrm>
            </p:grpSpPr>
            <p:grpSp>
              <p:nvGrpSpPr>
                <p:cNvPr id="224" name="Group 86">
                  <a:extLst>
                    <a:ext uri="{FF2B5EF4-FFF2-40B4-BE49-F238E27FC236}">
                      <a16:creationId xmlns:a16="http://schemas.microsoft.com/office/drawing/2014/main" id="{92ED31E5-E043-F006-A27E-5816AB4ED9AB}"/>
                    </a:ext>
                  </a:extLst>
                </p:cNvPr>
                <p:cNvGrpSpPr/>
                <p:nvPr/>
              </p:nvGrpSpPr>
              <p:grpSpPr>
                <a:xfrm rot="2107423">
                  <a:off x="4802579" y="139189"/>
                  <a:ext cx="743864" cy="1806453"/>
                  <a:chOff x="7696200" y="914400"/>
                  <a:chExt cx="685800" cy="2438400"/>
                </a:xfrm>
              </p:grpSpPr>
              <p:sp>
                <p:nvSpPr>
                  <p:cNvPr id="269" name="Moon 268">
                    <a:extLst>
                      <a:ext uri="{FF2B5EF4-FFF2-40B4-BE49-F238E27FC236}">
                        <a16:creationId xmlns:a16="http://schemas.microsoft.com/office/drawing/2014/main" id="{5AD7CE23-C4D1-758B-F0B6-099E6D6F1D4E}"/>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Moon 269">
                    <a:extLst>
                      <a:ext uri="{FF2B5EF4-FFF2-40B4-BE49-F238E27FC236}">
                        <a16:creationId xmlns:a16="http://schemas.microsoft.com/office/drawing/2014/main" id="{8E1BB36F-EC77-2532-D38C-B74966B41127}"/>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Moon 270">
                    <a:extLst>
                      <a:ext uri="{FF2B5EF4-FFF2-40B4-BE49-F238E27FC236}">
                        <a16:creationId xmlns:a16="http://schemas.microsoft.com/office/drawing/2014/main" id="{D0254844-ED34-327E-3A67-498B14F6FC90}"/>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Oval 271">
                    <a:extLst>
                      <a:ext uri="{FF2B5EF4-FFF2-40B4-BE49-F238E27FC236}">
                        <a16:creationId xmlns:a16="http://schemas.microsoft.com/office/drawing/2014/main" id="{747385FC-9279-DB09-0ECD-087BF629BF6F}"/>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5" name="Group 87">
                  <a:extLst>
                    <a:ext uri="{FF2B5EF4-FFF2-40B4-BE49-F238E27FC236}">
                      <a16:creationId xmlns:a16="http://schemas.microsoft.com/office/drawing/2014/main" id="{78A9D9C4-52EC-D728-73BD-10CA864420B0}"/>
                    </a:ext>
                  </a:extLst>
                </p:cNvPr>
                <p:cNvGrpSpPr/>
                <p:nvPr/>
              </p:nvGrpSpPr>
              <p:grpSpPr>
                <a:xfrm rot="19262140" flipH="1">
                  <a:off x="6126313" y="231425"/>
                  <a:ext cx="743864" cy="1645187"/>
                  <a:chOff x="7696200" y="914400"/>
                  <a:chExt cx="685800" cy="2438400"/>
                </a:xfrm>
              </p:grpSpPr>
              <p:sp>
                <p:nvSpPr>
                  <p:cNvPr id="265" name="Moon 264">
                    <a:extLst>
                      <a:ext uri="{FF2B5EF4-FFF2-40B4-BE49-F238E27FC236}">
                        <a16:creationId xmlns:a16="http://schemas.microsoft.com/office/drawing/2014/main" id="{DC86E7EC-725A-862C-A198-7105641AFA7F}"/>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Moon 265">
                    <a:extLst>
                      <a:ext uri="{FF2B5EF4-FFF2-40B4-BE49-F238E27FC236}">
                        <a16:creationId xmlns:a16="http://schemas.microsoft.com/office/drawing/2014/main" id="{B27D195B-78B8-4A92-5B47-91A3146BED05}"/>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Moon 266">
                    <a:extLst>
                      <a:ext uri="{FF2B5EF4-FFF2-40B4-BE49-F238E27FC236}">
                        <a16:creationId xmlns:a16="http://schemas.microsoft.com/office/drawing/2014/main" id="{B1EF1C66-837B-D2DC-F032-4C16F2631F08}"/>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Oval 267">
                    <a:extLst>
                      <a:ext uri="{FF2B5EF4-FFF2-40B4-BE49-F238E27FC236}">
                        <a16:creationId xmlns:a16="http://schemas.microsoft.com/office/drawing/2014/main" id="{287C93D0-6316-E94F-D36C-CF03371716FF}"/>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6" name="Group 47">
                  <a:extLst>
                    <a:ext uri="{FF2B5EF4-FFF2-40B4-BE49-F238E27FC236}">
                      <a16:creationId xmlns:a16="http://schemas.microsoft.com/office/drawing/2014/main" id="{5B9FC23F-7688-42E0-78A6-4CCD1B7F389C}"/>
                    </a:ext>
                  </a:extLst>
                </p:cNvPr>
                <p:cNvGrpSpPr/>
                <p:nvPr/>
              </p:nvGrpSpPr>
              <p:grpSpPr>
                <a:xfrm rot="562843">
                  <a:off x="5697438" y="5840305"/>
                  <a:ext cx="666047" cy="774146"/>
                  <a:chOff x="6106804" y="4039302"/>
                  <a:chExt cx="666047" cy="774146"/>
                </a:xfrm>
              </p:grpSpPr>
              <p:sp>
                <p:nvSpPr>
                  <p:cNvPr id="262" name="Oval 261">
                    <a:extLst>
                      <a:ext uri="{FF2B5EF4-FFF2-40B4-BE49-F238E27FC236}">
                        <a16:creationId xmlns:a16="http://schemas.microsoft.com/office/drawing/2014/main" id="{256F13E7-2718-6D35-909C-99A977A64163}"/>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Oval 262">
                    <a:extLst>
                      <a:ext uri="{FF2B5EF4-FFF2-40B4-BE49-F238E27FC236}">
                        <a16:creationId xmlns:a16="http://schemas.microsoft.com/office/drawing/2014/main" id="{122E67BE-2DC0-A0BE-27DD-F5BA6D1FC40B}"/>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Oval 263">
                    <a:extLst>
                      <a:ext uri="{FF2B5EF4-FFF2-40B4-BE49-F238E27FC236}">
                        <a16:creationId xmlns:a16="http://schemas.microsoft.com/office/drawing/2014/main" id="{6D7AE364-CB0D-9A32-F79B-22B5EB088484}"/>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7" name="Group 47">
                  <a:extLst>
                    <a:ext uri="{FF2B5EF4-FFF2-40B4-BE49-F238E27FC236}">
                      <a16:creationId xmlns:a16="http://schemas.microsoft.com/office/drawing/2014/main" id="{12FE630F-DD5B-8E1D-F576-C55DC73F5B55}"/>
                    </a:ext>
                  </a:extLst>
                </p:cNvPr>
                <p:cNvGrpSpPr/>
                <p:nvPr/>
              </p:nvGrpSpPr>
              <p:grpSpPr>
                <a:xfrm rot="2613352">
                  <a:off x="5128037" y="5761712"/>
                  <a:ext cx="666047" cy="774146"/>
                  <a:chOff x="6106804" y="4039302"/>
                  <a:chExt cx="666047" cy="774146"/>
                </a:xfrm>
              </p:grpSpPr>
              <p:sp>
                <p:nvSpPr>
                  <p:cNvPr id="259" name="Oval 258">
                    <a:extLst>
                      <a:ext uri="{FF2B5EF4-FFF2-40B4-BE49-F238E27FC236}">
                        <a16:creationId xmlns:a16="http://schemas.microsoft.com/office/drawing/2014/main" id="{DE82CAFB-2A70-B1CB-08DF-E972C09D58C8}"/>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a:extLst>
                      <a:ext uri="{FF2B5EF4-FFF2-40B4-BE49-F238E27FC236}">
                        <a16:creationId xmlns:a16="http://schemas.microsoft.com/office/drawing/2014/main" id="{05713245-2DCE-AC8D-79CA-FDE34A9FCEE5}"/>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val 260">
                    <a:extLst>
                      <a:ext uri="{FF2B5EF4-FFF2-40B4-BE49-F238E27FC236}">
                        <a16:creationId xmlns:a16="http://schemas.microsoft.com/office/drawing/2014/main" id="{9073B431-20B5-029E-301B-BF39F0E48841}"/>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8" name="Oval 227">
                  <a:extLst>
                    <a:ext uri="{FF2B5EF4-FFF2-40B4-BE49-F238E27FC236}">
                      <a16:creationId xmlns:a16="http://schemas.microsoft.com/office/drawing/2014/main" id="{53070231-80ED-B528-0071-48551F85EAAD}"/>
                    </a:ext>
                  </a:extLst>
                </p:cNvPr>
                <p:cNvSpPr/>
                <p:nvPr/>
              </p:nvSpPr>
              <p:spPr>
                <a:xfrm>
                  <a:off x="6651885" y="3632617"/>
                  <a:ext cx="615846" cy="78448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4A935370-5152-1A4B-391E-C9670E8A5D12}"/>
                    </a:ext>
                  </a:extLst>
                </p:cNvPr>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Trapezoid 229">
                  <a:extLst>
                    <a:ext uri="{FF2B5EF4-FFF2-40B4-BE49-F238E27FC236}">
                      <a16:creationId xmlns:a16="http://schemas.microsoft.com/office/drawing/2014/main" id="{BEF686D1-E7EF-962C-9A0F-41490EBFC6DE}"/>
                    </a:ext>
                  </a:extLst>
                </p:cNvPr>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Trapezoid 230">
                  <a:extLst>
                    <a:ext uri="{FF2B5EF4-FFF2-40B4-BE49-F238E27FC236}">
                      <a16:creationId xmlns:a16="http://schemas.microsoft.com/office/drawing/2014/main" id="{637EA764-0F9E-0B13-A0A8-D1FE2296F817}"/>
                    </a:ext>
                  </a:extLst>
                </p:cNvPr>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Trapezoid 231">
                  <a:extLst>
                    <a:ext uri="{FF2B5EF4-FFF2-40B4-BE49-F238E27FC236}">
                      <a16:creationId xmlns:a16="http://schemas.microsoft.com/office/drawing/2014/main" id="{4F33DE66-3184-5BE0-D5A1-B0B99E3BF343}"/>
                    </a:ext>
                  </a:extLst>
                </p:cNvPr>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Trapezoid 232">
                  <a:extLst>
                    <a:ext uri="{FF2B5EF4-FFF2-40B4-BE49-F238E27FC236}">
                      <a16:creationId xmlns:a16="http://schemas.microsoft.com/office/drawing/2014/main" id="{0A7ECCE1-7971-082A-321A-2B624698644D}"/>
                    </a:ext>
                  </a:extLst>
                </p:cNvPr>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Trapezoid 233">
                  <a:extLst>
                    <a:ext uri="{FF2B5EF4-FFF2-40B4-BE49-F238E27FC236}">
                      <a16:creationId xmlns:a16="http://schemas.microsoft.com/office/drawing/2014/main" id="{6D825DFC-57E3-D9B8-1F4F-638AB23B3872}"/>
                    </a:ext>
                  </a:extLst>
                </p:cNvPr>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Trapezoid 234">
                  <a:extLst>
                    <a:ext uri="{FF2B5EF4-FFF2-40B4-BE49-F238E27FC236}">
                      <a16:creationId xmlns:a16="http://schemas.microsoft.com/office/drawing/2014/main" id="{05EB581E-6AD3-DC13-22BB-14424B90948D}"/>
                    </a:ext>
                  </a:extLst>
                </p:cNvPr>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a:extLst>
                    <a:ext uri="{FF2B5EF4-FFF2-40B4-BE49-F238E27FC236}">
                      <a16:creationId xmlns:a16="http://schemas.microsoft.com/office/drawing/2014/main" id="{9318618D-5D89-4867-A6DD-F7D30704727F}"/>
                    </a:ext>
                  </a:extLst>
                </p:cNvPr>
                <p:cNvSpPr/>
                <p:nvPr/>
              </p:nvSpPr>
              <p:spPr>
                <a:xfrm>
                  <a:off x="5286531" y="1073046"/>
                  <a:ext cx="1040567"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06309A6A-3919-25A3-70DC-3E994FA0E771}"/>
                    </a:ext>
                  </a:extLst>
                </p:cNvPr>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8" name="Group 57">
                  <a:extLst>
                    <a:ext uri="{FF2B5EF4-FFF2-40B4-BE49-F238E27FC236}">
                      <a16:creationId xmlns:a16="http://schemas.microsoft.com/office/drawing/2014/main" id="{FDCDEDBA-1AF9-4DD3-52E0-B142A30D1D74}"/>
                    </a:ext>
                  </a:extLst>
                </p:cNvPr>
                <p:cNvGrpSpPr/>
                <p:nvPr/>
              </p:nvGrpSpPr>
              <p:grpSpPr>
                <a:xfrm>
                  <a:off x="4953000" y="5334000"/>
                  <a:ext cx="1828800" cy="609600"/>
                  <a:chOff x="1371600" y="3962400"/>
                  <a:chExt cx="6705600" cy="2057400"/>
                </a:xfrm>
              </p:grpSpPr>
              <p:grpSp>
                <p:nvGrpSpPr>
                  <p:cNvPr id="242" name="Group 195">
                    <a:extLst>
                      <a:ext uri="{FF2B5EF4-FFF2-40B4-BE49-F238E27FC236}">
                        <a16:creationId xmlns:a16="http://schemas.microsoft.com/office/drawing/2014/main" id="{5652B0EA-E56C-506D-5395-2D3788F2C6A8}"/>
                      </a:ext>
                    </a:extLst>
                  </p:cNvPr>
                  <p:cNvGrpSpPr/>
                  <p:nvPr/>
                </p:nvGrpSpPr>
                <p:grpSpPr>
                  <a:xfrm>
                    <a:off x="1371600" y="3962400"/>
                    <a:ext cx="1676400" cy="2057400"/>
                    <a:chOff x="1371600" y="3962400"/>
                    <a:chExt cx="1676400" cy="2057400"/>
                  </a:xfrm>
                </p:grpSpPr>
                <p:sp>
                  <p:nvSpPr>
                    <p:cNvPr id="252" name="Right Arrow Callout 53">
                      <a:extLst>
                        <a:ext uri="{FF2B5EF4-FFF2-40B4-BE49-F238E27FC236}">
                          <a16:creationId xmlns:a16="http://schemas.microsoft.com/office/drawing/2014/main" id="{8AB975CE-95A3-DE2C-1663-3F48A621CE32}"/>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Quad Arrow 54">
                      <a:extLst>
                        <a:ext uri="{FF2B5EF4-FFF2-40B4-BE49-F238E27FC236}">
                          <a16:creationId xmlns:a16="http://schemas.microsoft.com/office/drawing/2014/main" id="{25E5584A-9607-9D80-1114-B183420E42FF}"/>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3" name="Group 196">
                    <a:extLst>
                      <a:ext uri="{FF2B5EF4-FFF2-40B4-BE49-F238E27FC236}">
                        <a16:creationId xmlns:a16="http://schemas.microsoft.com/office/drawing/2014/main" id="{7C2A7031-73AC-8811-F5D1-B882D697315D}"/>
                      </a:ext>
                    </a:extLst>
                  </p:cNvPr>
                  <p:cNvGrpSpPr/>
                  <p:nvPr/>
                </p:nvGrpSpPr>
                <p:grpSpPr>
                  <a:xfrm>
                    <a:off x="3048000" y="3962400"/>
                    <a:ext cx="1676400" cy="2057400"/>
                    <a:chOff x="1371600" y="3962400"/>
                    <a:chExt cx="1676400" cy="2057400"/>
                  </a:xfrm>
                </p:grpSpPr>
                <p:sp>
                  <p:nvSpPr>
                    <p:cNvPr id="250" name="Right Arrow Callout 51">
                      <a:extLst>
                        <a:ext uri="{FF2B5EF4-FFF2-40B4-BE49-F238E27FC236}">
                          <a16:creationId xmlns:a16="http://schemas.microsoft.com/office/drawing/2014/main" id="{A1D21BE4-61AD-A36C-7D8F-45FDC034B95C}"/>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Quad Arrow 52">
                      <a:extLst>
                        <a:ext uri="{FF2B5EF4-FFF2-40B4-BE49-F238E27FC236}">
                          <a16:creationId xmlns:a16="http://schemas.microsoft.com/office/drawing/2014/main" id="{AFD548A2-08F1-1977-9C95-4F2DD12A0812}"/>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Group 199">
                    <a:extLst>
                      <a:ext uri="{FF2B5EF4-FFF2-40B4-BE49-F238E27FC236}">
                        <a16:creationId xmlns:a16="http://schemas.microsoft.com/office/drawing/2014/main" id="{A00FFA5C-056A-D5D6-5DC3-AA67A153E98E}"/>
                      </a:ext>
                    </a:extLst>
                  </p:cNvPr>
                  <p:cNvGrpSpPr/>
                  <p:nvPr/>
                </p:nvGrpSpPr>
                <p:grpSpPr>
                  <a:xfrm>
                    <a:off x="4724400" y="3962400"/>
                    <a:ext cx="1676400" cy="2057400"/>
                    <a:chOff x="1371600" y="3962400"/>
                    <a:chExt cx="1676400" cy="2057400"/>
                  </a:xfrm>
                </p:grpSpPr>
                <p:sp>
                  <p:nvSpPr>
                    <p:cNvPr id="248" name="Right Arrow Callout 49">
                      <a:extLst>
                        <a:ext uri="{FF2B5EF4-FFF2-40B4-BE49-F238E27FC236}">
                          <a16:creationId xmlns:a16="http://schemas.microsoft.com/office/drawing/2014/main" id="{04018794-1A61-2616-E78C-2FE7063FB874}"/>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Quad Arrow 50">
                      <a:extLst>
                        <a:ext uri="{FF2B5EF4-FFF2-40B4-BE49-F238E27FC236}">
                          <a16:creationId xmlns:a16="http://schemas.microsoft.com/office/drawing/2014/main" id="{CC203845-2FE3-A48C-04BA-1A01E237C38E}"/>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5" name="Group 202">
                    <a:extLst>
                      <a:ext uri="{FF2B5EF4-FFF2-40B4-BE49-F238E27FC236}">
                        <a16:creationId xmlns:a16="http://schemas.microsoft.com/office/drawing/2014/main" id="{485D2F18-AF62-E164-2FFE-9EBF8D9605C2}"/>
                      </a:ext>
                    </a:extLst>
                  </p:cNvPr>
                  <p:cNvGrpSpPr/>
                  <p:nvPr/>
                </p:nvGrpSpPr>
                <p:grpSpPr>
                  <a:xfrm>
                    <a:off x="6400800" y="3962400"/>
                    <a:ext cx="1676400" cy="2057400"/>
                    <a:chOff x="1371600" y="3962400"/>
                    <a:chExt cx="1676400" cy="2057400"/>
                  </a:xfrm>
                </p:grpSpPr>
                <p:sp>
                  <p:nvSpPr>
                    <p:cNvPr id="246" name="Right Arrow Callout 47">
                      <a:extLst>
                        <a:ext uri="{FF2B5EF4-FFF2-40B4-BE49-F238E27FC236}">
                          <a16:creationId xmlns:a16="http://schemas.microsoft.com/office/drawing/2014/main" id="{73BAC54B-F134-4EBA-A3AE-99045918A615}"/>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Quad Arrow 48">
                      <a:extLst>
                        <a:ext uri="{FF2B5EF4-FFF2-40B4-BE49-F238E27FC236}">
                          <a16:creationId xmlns:a16="http://schemas.microsoft.com/office/drawing/2014/main" id="{1CA993CB-402C-738C-6C22-AA0EE3C2B31B}"/>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9" name="Cloud 238">
                  <a:extLst>
                    <a:ext uri="{FF2B5EF4-FFF2-40B4-BE49-F238E27FC236}">
                      <a16:creationId xmlns:a16="http://schemas.microsoft.com/office/drawing/2014/main" id="{885F28B1-0C37-912B-4D1D-790FAE1A2240}"/>
                    </a:ext>
                  </a:extLst>
                </p:cNvPr>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Flowchart: Delay 239">
                  <a:extLst>
                    <a:ext uri="{FF2B5EF4-FFF2-40B4-BE49-F238E27FC236}">
                      <a16:creationId xmlns:a16="http://schemas.microsoft.com/office/drawing/2014/main" id="{24BB962C-9985-78B1-4797-755E58646ED2}"/>
                    </a:ext>
                  </a:extLst>
                </p:cNvPr>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592FEA5C-1E79-29F5-42D6-BEA81AA22B2F}"/>
                    </a:ext>
                  </a:extLst>
                </p:cNvPr>
                <p:cNvSpPr/>
                <p:nvPr/>
              </p:nvSpPr>
              <p:spPr>
                <a:xfrm>
                  <a:off x="5628870" y="1818089"/>
                  <a:ext cx="294451" cy="1994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A2F66D08-FAA6-4C21-A72F-7D2E20AA6CD1}"/>
                  </a:ext>
                </a:extLst>
              </p:cNvPr>
              <p:cNvGrpSpPr/>
              <p:nvPr/>
            </p:nvGrpSpPr>
            <p:grpSpPr>
              <a:xfrm rot="1939263">
                <a:off x="1761896" y="4237777"/>
                <a:ext cx="284190" cy="940806"/>
                <a:chOff x="1143000" y="2209800"/>
                <a:chExt cx="960933" cy="2270330"/>
              </a:xfrm>
            </p:grpSpPr>
            <p:grpSp>
              <p:nvGrpSpPr>
                <p:cNvPr id="16" name="Group 15">
                  <a:extLst>
                    <a:ext uri="{FF2B5EF4-FFF2-40B4-BE49-F238E27FC236}">
                      <a16:creationId xmlns:a16="http://schemas.microsoft.com/office/drawing/2014/main" id="{3E8A6BDC-1AB4-4461-24A6-C4011F949B8E}"/>
                    </a:ext>
                  </a:extLst>
                </p:cNvPr>
                <p:cNvGrpSpPr/>
                <p:nvPr/>
              </p:nvGrpSpPr>
              <p:grpSpPr>
                <a:xfrm>
                  <a:off x="1143000" y="2209800"/>
                  <a:ext cx="511971" cy="2251795"/>
                  <a:chOff x="609599" y="833642"/>
                  <a:chExt cx="1236146" cy="5436927"/>
                </a:xfrm>
              </p:grpSpPr>
              <p:grpSp>
                <p:nvGrpSpPr>
                  <p:cNvPr id="25" name="Group 11">
                    <a:extLst>
                      <a:ext uri="{FF2B5EF4-FFF2-40B4-BE49-F238E27FC236}">
                        <a16:creationId xmlns:a16="http://schemas.microsoft.com/office/drawing/2014/main" id="{DA255911-FD64-B1C5-F5C2-B7400D46BFBE}"/>
                      </a:ext>
                    </a:extLst>
                  </p:cNvPr>
                  <p:cNvGrpSpPr/>
                  <p:nvPr/>
                </p:nvGrpSpPr>
                <p:grpSpPr>
                  <a:xfrm rot="10800000">
                    <a:off x="939238" y="4923502"/>
                    <a:ext cx="621450" cy="1347067"/>
                    <a:chOff x="7010400" y="381000"/>
                    <a:chExt cx="762000" cy="2033666"/>
                  </a:xfrm>
                </p:grpSpPr>
                <p:sp>
                  <p:nvSpPr>
                    <p:cNvPr id="30" name="Rounded Rectangle 321">
                      <a:extLst>
                        <a:ext uri="{FF2B5EF4-FFF2-40B4-BE49-F238E27FC236}">
                          <a16:creationId xmlns:a16="http://schemas.microsoft.com/office/drawing/2014/main" id="{070715F7-0B2B-1C42-FDFD-A4DC6CB5D11C}"/>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9F0DE7C-FC43-9E6A-43D6-B84CBED00CD7}"/>
                        </a:ext>
                      </a:extLst>
                    </p:cNvPr>
                    <p:cNvSpPr/>
                    <p:nvPr/>
                  </p:nvSpPr>
                  <p:spPr>
                    <a:xfrm>
                      <a:off x="7010400" y="381000"/>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Can 1">
                    <a:extLst>
                      <a:ext uri="{FF2B5EF4-FFF2-40B4-BE49-F238E27FC236}">
                        <a16:creationId xmlns:a16="http://schemas.microsoft.com/office/drawing/2014/main" id="{114FE374-9ACF-0AC5-CDE1-5BF0841A7812}"/>
                      </a:ext>
                    </a:extLst>
                  </p:cNvPr>
                  <p:cNvSpPr/>
                  <p:nvPr/>
                </p:nvSpPr>
                <p:spPr>
                  <a:xfrm>
                    <a:off x="609599" y="1643059"/>
                    <a:ext cx="1236146" cy="3840519"/>
                  </a:xfrm>
                  <a:prstGeom prst="can">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3CB18773-FB13-1D53-DA71-FBC3A060BD4D}"/>
                      </a:ext>
                    </a:extLst>
                  </p:cNvPr>
                  <p:cNvGrpSpPr/>
                  <p:nvPr/>
                </p:nvGrpSpPr>
                <p:grpSpPr>
                  <a:xfrm>
                    <a:off x="899460" y="833642"/>
                    <a:ext cx="621450" cy="986197"/>
                    <a:chOff x="7031201" y="834275"/>
                    <a:chExt cx="762000" cy="1488861"/>
                  </a:xfrm>
                </p:grpSpPr>
                <p:sp>
                  <p:nvSpPr>
                    <p:cNvPr id="28" name="Rounded Rectangle 319">
                      <a:extLst>
                        <a:ext uri="{FF2B5EF4-FFF2-40B4-BE49-F238E27FC236}">
                          <a16:creationId xmlns:a16="http://schemas.microsoft.com/office/drawing/2014/main" id="{0431CE58-6ED1-EB7A-A916-1532ECAFAD03}"/>
                        </a:ext>
                      </a:extLst>
                    </p:cNvPr>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5">
                      <a:extLst>
                        <a:ext uri="{FF2B5EF4-FFF2-40B4-BE49-F238E27FC236}">
                          <a16:creationId xmlns:a16="http://schemas.microsoft.com/office/drawing/2014/main" id="{63E6FA15-BFCE-0C59-E6AA-48C53EE6531D}"/>
                        </a:ext>
                      </a:extLst>
                    </p:cNvPr>
                    <p:cNvSpPr/>
                    <p:nvPr/>
                  </p:nvSpPr>
                  <p:spPr>
                    <a:xfrm>
                      <a:off x="7031201" y="834275"/>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 name="Group 16">
                  <a:extLst>
                    <a:ext uri="{FF2B5EF4-FFF2-40B4-BE49-F238E27FC236}">
                      <a16:creationId xmlns:a16="http://schemas.microsoft.com/office/drawing/2014/main" id="{A0EF8D0F-3BBD-25B7-5123-F53F8695A377}"/>
                    </a:ext>
                  </a:extLst>
                </p:cNvPr>
                <p:cNvGrpSpPr/>
                <p:nvPr/>
              </p:nvGrpSpPr>
              <p:grpSpPr>
                <a:xfrm>
                  <a:off x="1591962" y="2228335"/>
                  <a:ext cx="511971" cy="2251795"/>
                  <a:chOff x="609599" y="833642"/>
                  <a:chExt cx="1236146" cy="5436927"/>
                </a:xfrm>
              </p:grpSpPr>
              <p:grpSp>
                <p:nvGrpSpPr>
                  <p:cNvPr id="18" name="Group 11">
                    <a:extLst>
                      <a:ext uri="{FF2B5EF4-FFF2-40B4-BE49-F238E27FC236}">
                        <a16:creationId xmlns:a16="http://schemas.microsoft.com/office/drawing/2014/main" id="{19606019-4419-BE6F-0C9C-95CACD80F51F}"/>
                      </a:ext>
                    </a:extLst>
                  </p:cNvPr>
                  <p:cNvGrpSpPr/>
                  <p:nvPr/>
                </p:nvGrpSpPr>
                <p:grpSpPr>
                  <a:xfrm rot="10800000">
                    <a:off x="939238" y="4923502"/>
                    <a:ext cx="621450" cy="1347067"/>
                    <a:chOff x="7010400" y="381000"/>
                    <a:chExt cx="762000" cy="2033666"/>
                  </a:xfrm>
                </p:grpSpPr>
                <p:sp>
                  <p:nvSpPr>
                    <p:cNvPr id="23" name="Rounded Rectangle 314">
                      <a:extLst>
                        <a:ext uri="{FF2B5EF4-FFF2-40B4-BE49-F238E27FC236}">
                          <a16:creationId xmlns:a16="http://schemas.microsoft.com/office/drawing/2014/main" id="{797B0906-1169-C765-0135-67E9DEEBD949}"/>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6EEC934-339F-E440-DFAD-8C20A8D234F3}"/>
                        </a:ext>
                      </a:extLst>
                    </p:cNvPr>
                    <p:cNvSpPr/>
                    <p:nvPr/>
                  </p:nvSpPr>
                  <p:spPr>
                    <a:xfrm>
                      <a:off x="7010400" y="381000"/>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Can 1">
                    <a:extLst>
                      <a:ext uri="{FF2B5EF4-FFF2-40B4-BE49-F238E27FC236}">
                        <a16:creationId xmlns:a16="http://schemas.microsoft.com/office/drawing/2014/main" id="{7400A2C6-988E-A071-ECD3-EC32EF1C744B}"/>
                      </a:ext>
                    </a:extLst>
                  </p:cNvPr>
                  <p:cNvSpPr/>
                  <p:nvPr/>
                </p:nvSpPr>
                <p:spPr>
                  <a:xfrm>
                    <a:off x="609599" y="1643059"/>
                    <a:ext cx="1236146" cy="3840519"/>
                  </a:xfrm>
                  <a:prstGeom prst="can">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83">
                    <a:extLst>
                      <a:ext uri="{FF2B5EF4-FFF2-40B4-BE49-F238E27FC236}">
                        <a16:creationId xmlns:a16="http://schemas.microsoft.com/office/drawing/2014/main" id="{A32022BA-FCA9-07B9-39FC-C994E5703840}"/>
                      </a:ext>
                    </a:extLst>
                  </p:cNvPr>
                  <p:cNvGrpSpPr/>
                  <p:nvPr/>
                </p:nvGrpSpPr>
                <p:grpSpPr>
                  <a:xfrm>
                    <a:off x="899460" y="833642"/>
                    <a:ext cx="621450" cy="986197"/>
                    <a:chOff x="7031201" y="834275"/>
                    <a:chExt cx="762000" cy="1488861"/>
                  </a:xfrm>
                </p:grpSpPr>
                <p:sp>
                  <p:nvSpPr>
                    <p:cNvPr id="21" name="Rounded Rectangle 312">
                      <a:extLst>
                        <a:ext uri="{FF2B5EF4-FFF2-40B4-BE49-F238E27FC236}">
                          <a16:creationId xmlns:a16="http://schemas.microsoft.com/office/drawing/2014/main" id="{D5B3ABE3-1C68-8129-B0B4-F6DC3527C517}"/>
                        </a:ext>
                      </a:extLst>
                    </p:cNvPr>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5">
                      <a:extLst>
                        <a:ext uri="{FF2B5EF4-FFF2-40B4-BE49-F238E27FC236}">
                          <a16:creationId xmlns:a16="http://schemas.microsoft.com/office/drawing/2014/main" id="{877F0EED-E667-6BFB-00AF-28A6490038D6}"/>
                        </a:ext>
                      </a:extLst>
                    </p:cNvPr>
                    <p:cNvSpPr/>
                    <p:nvPr/>
                  </p:nvSpPr>
                  <p:spPr>
                    <a:xfrm>
                      <a:off x="7031201" y="834275"/>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5" name="Oval 14">
                <a:extLst>
                  <a:ext uri="{FF2B5EF4-FFF2-40B4-BE49-F238E27FC236}">
                    <a16:creationId xmlns:a16="http://schemas.microsoft.com/office/drawing/2014/main" id="{93872253-6EB4-ACC2-4CDF-B8C4FE4D0E15}"/>
                  </a:ext>
                </a:extLst>
              </p:cNvPr>
              <p:cNvSpPr/>
              <p:nvPr/>
            </p:nvSpPr>
            <p:spPr>
              <a:xfrm>
                <a:off x="1919334" y="4697118"/>
                <a:ext cx="147873" cy="1795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40936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Picture 296"/>
          <p:cNvPicPr>
            <a:picLocks noChangeAspect="1"/>
          </p:cNvPicPr>
          <p:nvPr/>
        </p:nvPicPr>
        <p:blipFill>
          <a:blip r:embed="rId2" cstate="print">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38" name="TextBox 537"/>
          <p:cNvSpPr txBox="1"/>
          <p:nvPr/>
        </p:nvSpPr>
        <p:spPr>
          <a:xfrm>
            <a:off x="63374" y="0"/>
            <a:ext cx="8013826" cy="646331"/>
          </a:xfrm>
          <a:prstGeom prst="rect">
            <a:avLst/>
          </a:prstGeom>
          <a:noFill/>
        </p:spPr>
        <p:txBody>
          <a:bodyPr wrap="square" rtlCol="0">
            <a:spAutoFit/>
          </a:bodyPr>
          <a:lstStyle/>
          <a:p>
            <a:r>
              <a:rPr lang="en-US" sz="3600" dirty="0">
                <a:solidFill>
                  <a:schemeClr val="bg1"/>
                </a:solidFill>
              </a:rPr>
              <a:t>Repentance and Remission of Sins </a:t>
            </a:r>
          </a:p>
        </p:txBody>
      </p:sp>
      <p:sp>
        <p:nvSpPr>
          <p:cNvPr id="541" name="Rectangle 540"/>
          <p:cNvSpPr/>
          <p:nvPr/>
        </p:nvSpPr>
        <p:spPr>
          <a:xfrm>
            <a:off x="0" y="6488668"/>
            <a:ext cx="5682343" cy="369332"/>
          </a:xfrm>
          <a:prstGeom prst="rect">
            <a:avLst/>
          </a:prstGeom>
        </p:spPr>
        <p:txBody>
          <a:bodyPr wrap="square">
            <a:spAutoFit/>
          </a:bodyPr>
          <a:lstStyle/>
          <a:p>
            <a:r>
              <a:rPr lang="en-US" dirty="0">
                <a:solidFill>
                  <a:schemeClr val="bg1"/>
                </a:solidFill>
                <a:latin typeface="Calibri" panose="020F0502020204030204" pitchFamily="34" charset="0"/>
              </a:rPr>
              <a:t>Acts 13:38-39; 2 Nephi 9:22-24; Alma 11:40</a:t>
            </a:r>
            <a:endParaRPr lang="en-US" dirty="0">
              <a:solidFill>
                <a:schemeClr val="bg1"/>
              </a:solidFill>
            </a:endParaRPr>
          </a:p>
        </p:txBody>
      </p:sp>
      <p:sp>
        <p:nvSpPr>
          <p:cNvPr id="597" name="Rectangle 596"/>
          <p:cNvSpPr/>
          <p:nvPr/>
        </p:nvSpPr>
        <p:spPr>
          <a:xfrm>
            <a:off x="11749250" y="6488668"/>
            <a:ext cx="442750" cy="369332"/>
          </a:xfrm>
          <a:prstGeom prst="rect">
            <a:avLst/>
          </a:prstGeom>
        </p:spPr>
        <p:txBody>
          <a:bodyPr wrap="none">
            <a:spAutoFit/>
          </a:bodyPr>
          <a:lstStyle/>
          <a:p>
            <a:r>
              <a:rPr lang="en-US" dirty="0">
                <a:solidFill>
                  <a:schemeClr val="bg1"/>
                </a:solidFill>
              </a:rPr>
              <a:t>(4)</a:t>
            </a:r>
            <a:endParaRPr lang="en-US" dirty="0"/>
          </a:p>
        </p:txBody>
      </p:sp>
      <p:sp>
        <p:nvSpPr>
          <p:cNvPr id="5" name="Rectangle 4"/>
          <p:cNvSpPr/>
          <p:nvPr/>
        </p:nvSpPr>
        <p:spPr>
          <a:xfrm>
            <a:off x="587828" y="1113750"/>
            <a:ext cx="7881257" cy="830997"/>
          </a:xfrm>
          <a:prstGeom prst="rect">
            <a:avLst/>
          </a:prstGeom>
        </p:spPr>
        <p:txBody>
          <a:bodyPr wrap="square">
            <a:spAutoFit/>
          </a:bodyPr>
          <a:lstStyle/>
          <a:p>
            <a:pPr algn="ctr"/>
            <a:r>
              <a:rPr lang="en-US" sz="2400" dirty="0">
                <a:solidFill>
                  <a:schemeClr val="bg1"/>
                </a:solidFill>
                <a:latin typeface="Calibri" panose="020F0502020204030204" pitchFamily="34" charset="0"/>
              </a:rPr>
              <a:t>Paul taught that “forgiveness of sins” comes only through Jesus Christ</a:t>
            </a:r>
            <a:endParaRPr lang="en-US" sz="2400" dirty="0">
              <a:solidFill>
                <a:schemeClr val="bg1"/>
              </a:solidFill>
            </a:endParaRPr>
          </a:p>
        </p:txBody>
      </p:sp>
      <p:sp>
        <p:nvSpPr>
          <p:cNvPr id="6" name="Rectangle 5"/>
          <p:cNvSpPr/>
          <p:nvPr/>
        </p:nvSpPr>
        <p:spPr>
          <a:xfrm>
            <a:off x="4963885" y="2599569"/>
            <a:ext cx="6096000" cy="2862322"/>
          </a:xfrm>
          <a:prstGeom prst="rect">
            <a:avLst/>
          </a:prstGeom>
        </p:spPr>
        <p:txBody>
          <a:bodyPr>
            <a:spAutoFit/>
          </a:bodyPr>
          <a:lstStyle/>
          <a:p>
            <a:pPr fontAlgn="base"/>
            <a:r>
              <a:rPr lang="en-US" dirty="0">
                <a:solidFill>
                  <a:schemeClr val="bg1"/>
                </a:solidFill>
                <a:latin typeface="Calibri" panose="020F0502020204030204" pitchFamily="34" charset="0"/>
              </a:rPr>
              <a:t>“Whether the violation be great or small, the solution is the same: full repentance through faith in Jesus Christ and His Atonement with obedience to His commandments. …</a:t>
            </a:r>
          </a:p>
          <a:p>
            <a:pPr fontAlgn="base"/>
            <a:r>
              <a:rPr lang="en-US" dirty="0">
                <a:solidFill>
                  <a:schemeClr val="bg1"/>
                </a:solidFill>
                <a:latin typeface="Calibri" panose="020F0502020204030204" pitchFamily="34" charset="0"/>
              </a:rPr>
              <a:t>“I testify that of all the necessary steps to repentance, the most critically important is for you to have a conviction that forgiveness comes in and through Jesus Christ. It is essential to know that only on His terms can you be forgiven. You will be helped as you exercise faith in Christ.</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That means you trust Him and His teachings.”</a:t>
            </a:r>
            <a:endParaRPr lang="en-US" b="0" i="0" dirty="0">
              <a:solidFill>
                <a:schemeClr val="bg1"/>
              </a:solidFill>
              <a:effectLst/>
              <a:latin typeface="Calibri" panose="020F050202020403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4314" y="3300663"/>
            <a:ext cx="1200866" cy="1506705"/>
          </a:xfrm>
          <a:prstGeom prst="rect">
            <a:avLst/>
          </a:prstGeom>
        </p:spPr>
      </p:pic>
      <p:grpSp>
        <p:nvGrpSpPr>
          <p:cNvPr id="2" name="Group 1">
            <a:extLst>
              <a:ext uri="{FF2B5EF4-FFF2-40B4-BE49-F238E27FC236}">
                <a16:creationId xmlns:a16="http://schemas.microsoft.com/office/drawing/2014/main" id="{2D6B8FB2-6E7B-DB85-41B7-B10112719288}"/>
              </a:ext>
            </a:extLst>
          </p:cNvPr>
          <p:cNvGrpSpPr/>
          <p:nvPr/>
        </p:nvGrpSpPr>
        <p:grpSpPr>
          <a:xfrm>
            <a:off x="10454879" y="371428"/>
            <a:ext cx="1184495" cy="1152576"/>
            <a:chOff x="440350" y="2667148"/>
            <a:chExt cx="3419563" cy="3327414"/>
          </a:xfrm>
        </p:grpSpPr>
        <p:grpSp>
          <p:nvGrpSpPr>
            <p:cNvPr id="3" name="Group 3">
              <a:extLst>
                <a:ext uri="{FF2B5EF4-FFF2-40B4-BE49-F238E27FC236}">
                  <a16:creationId xmlns:a16="http://schemas.microsoft.com/office/drawing/2014/main" id="{88223B07-2637-B015-928E-CC817866F90D}"/>
                </a:ext>
              </a:extLst>
            </p:cNvPr>
            <p:cNvGrpSpPr/>
            <p:nvPr/>
          </p:nvGrpSpPr>
          <p:grpSpPr>
            <a:xfrm>
              <a:off x="2169331" y="2697614"/>
              <a:ext cx="1690582" cy="3296948"/>
              <a:chOff x="2719987" y="421811"/>
              <a:chExt cx="2264752" cy="4416684"/>
            </a:xfrm>
          </p:grpSpPr>
          <p:sp>
            <p:nvSpPr>
              <p:cNvPr id="520" name="Cloud 519">
                <a:extLst>
                  <a:ext uri="{FF2B5EF4-FFF2-40B4-BE49-F238E27FC236}">
                    <a16:creationId xmlns:a16="http://schemas.microsoft.com/office/drawing/2014/main" id="{B8382ED6-B9FA-286A-90FC-0F24E7E952EA}"/>
                  </a:ext>
                </a:extLst>
              </p:cNvPr>
              <p:cNvSpPr/>
              <p:nvPr/>
            </p:nvSpPr>
            <p:spPr>
              <a:xfrm rot="10542275">
                <a:off x="3053605" y="454278"/>
                <a:ext cx="1524000" cy="2288711"/>
              </a:xfrm>
              <a:prstGeom prst="clou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Oval 520">
                <a:extLst>
                  <a:ext uri="{FF2B5EF4-FFF2-40B4-BE49-F238E27FC236}">
                    <a16:creationId xmlns:a16="http://schemas.microsoft.com/office/drawing/2014/main" id="{194960FD-34B3-65F5-22A4-063155112550}"/>
                  </a:ext>
                </a:extLst>
              </p:cNvPr>
              <p:cNvSpPr/>
              <p:nvPr/>
            </p:nvSpPr>
            <p:spPr>
              <a:xfrm>
                <a:off x="4343400" y="2971800"/>
                <a:ext cx="4572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Oval 521">
                <a:extLst>
                  <a:ext uri="{FF2B5EF4-FFF2-40B4-BE49-F238E27FC236}">
                    <a16:creationId xmlns:a16="http://schemas.microsoft.com/office/drawing/2014/main" id="{EB4352FB-D202-634D-628C-EF1427E09CD5}"/>
                  </a:ext>
                </a:extLst>
              </p:cNvPr>
              <p:cNvSpPr/>
              <p:nvPr/>
            </p:nvSpPr>
            <p:spPr>
              <a:xfrm>
                <a:off x="2819400" y="2971800"/>
                <a:ext cx="4572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3" name="Group 153">
                <a:extLst>
                  <a:ext uri="{FF2B5EF4-FFF2-40B4-BE49-F238E27FC236}">
                    <a16:creationId xmlns:a16="http://schemas.microsoft.com/office/drawing/2014/main" id="{738B573D-21F4-C58E-6AD3-7783C479C135}"/>
                  </a:ext>
                </a:extLst>
              </p:cNvPr>
              <p:cNvGrpSpPr/>
              <p:nvPr/>
            </p:nvGrpSpPr>
            <p:grpSpPr>
              <a:xfrm rot="18842096">
                <a:off x="3829933" y="4187416"/>
                <a:ext cx="678502" cy="623656"/>
                <a:chOff x="5587923" y="3063924"/>
                <a:chExt cx="955533" cy="914400"/>
              </a:xfrm>
            </p:grpSpPr>
            <p:sp>
              <p:nvSpPr>
                <p:cNvPr id="950" name="Oval 154">
                  <a:extLst>
                    <a:ext uri="{FF2B5EF4-FFF2-40B4-BE49-F238E27FC236}">
                      <a16:creationId xmlns:a16="http://schemas.microsoft.com/office/drawing/2014/main" id="{AA3F8F53-AFE1-D194-8D64-8B70D5F0D2AD}"/>
                    </a:ext>
                  </a:extLst>
                </p:cNvPr>
                <p:cNvSpPr/>
                <p:nvPr/>
              </p:nvSpPr>
              <p:spPr>
                <a:xfrm rot="1937868">
                  <a:off x="5759733" y="3063924"/>
                  <a:ext cx="609600" cy="914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1" name="Oval 155">
                  <a:extLst>
                    <a:ext uri="{FF2B5EF4-FFF2-40B4-BE49-F238E27FC236}">
                      <a16:creationId xmlns:a16="http://schemas.microsoft.com/office/drawing/2014/main" id="{5B64F57C-B014-3AF6-7B0E-4877BB7FAEC1}"/>
                    </a:ext>
                  </a:extLst>
                </p:cNvPr>
                <p:cNvSpPr/>
                <p:nvPr/>
              </p:nvSpPr>
              <p:spPr>
                <a:xfrm rot="1937868">
                  <a:off x="5587923" y="3441283"/>
                  <a:ext cx="649478" cy="469462"/>
                </a:xfrm>
                <a:prstGeom prst="ellipse">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2" name="Group 75">
                  <a:extLst>
                    <a:ext uri="{FF2B5EF4-FFF2-40B4-BE49-F238E27FC236}">
                      <a16:creationId xmlns:a16="http://schemas.microsoft.com/office/drawing/2014/main" id="{D7BA58F4-A89D-F346-253E-806081DA00FF}"/>
                    </a:ext>
                  </a:extLst>
                </p:cNvPr>
                <p:cNvGrpSpPr/>
                <p:nvPr/>
              </p:nvGrpSpPr>
              <p:grpSpPr>
                <a:xfrm rot="17830732">
                  <a:off x="5912676" y="2972718"/>
                  <a:ext cx="501400" cy="760161"/>
                  <a:chOff x="5715000" y="1334125"/>
                  <a:chExt cx="1404079" cy="4399613"/>
                </a:xfrm>
              </p:grpSpPr>
              <p:grpSp>
                <p:nvGrpSpPr>
                  <p:cNvPr id="953" name="Group 11">
                    <a:extLst>
                      <a:ext uri="{FF2B5EF4-FFF2-40B4-BE49-F238E27FC236}">
                        <a16:creationId xmlns:a16="http://schemas.microsoft.com/office/drawing/2014/main" id="{15B31A32-8AC7-F9F9-32F5-F7237F41F746}"/>
                      </a:ext>
                    </a:extLst>
                  </p:cNvPr>
                  <p:cNvGrpSpPr/>
                  <p:nvPr/>
                </p:nvGrpSpPr>
                <p:grpSpPr>
                  <a:xfrm>
                    <a:off x="5715000" y="1447800"/>
                    <a:ext cx="1371600" cy="1765092"/>
                    <a:chOff x="5715000" y="1447800"/>
                    <a:chExt cx="1371600" cy="1765092"/>
                  </a:xfrm>
                </p:grpSpPr>
                <p:sp>
                  <p:nvSpPr>
                    <p:cNvPr id="965" name="Multiply 4">
                      <a:extLst>
                        <a:ext uri="{FF2B5EF4-FFF2-40B4-BE49-F238E27FC236}">
                          <a16:creationId xmlns:a16="http://schemas.microsoft.com/office/drawing/2014/main" id="{125931B2-C0D9-3142-528C-FA367DA032D9}"/>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6" name="Group 7">
                      <a:extLst>
                        <a:ext uri="{FF2B5EF4-FFF2-40B4-BE49-F238E27FC236}">
                          <a16:creationId xmlns:a16="http://schemas.microsoft.com/office/drawing/2014/main" id="{50360B26-976E-E791-A073-C7D54A8E0223}"/>
                        </a:ext>
                      </a:extLst>
                    </p:cNvPr>
                    <p:cNvGrpSpPr/>
                    <p:nvPr/>
                  </p:nvGrpSpPr>
                  <p:grpSpPr>
                    <a:xfrm>
                      <a:off x="6172200" y="1981200"/>
                      <a:ext cx="458449" cy="1231692"/>
                      <a:chOff x="6172200" y="1981200"/>
                      <a:chExt cx="458449" cy="1231692"/>
                    </a:xfrm>
                  </p:grpSpPr>
                  <p:sp>
                    <p:nvSpPr>
                      <p:cNvPr id="967" name="Diamond 966">
                        <a:extLst>
                          <a:ext uri="{FF2B5EF4-FFF2-40B4-BE49-F238E27FC236}">
                            <a16:creationId xmlns:a16="http://schemas.microsoft.com/office/drawing/2014/main" id="{C605372E-5E1A-61BD-7A58-3AAD8B3D12E9}"/>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8" name="Diamond 967">
                        <a:extLst>
                          <a:ext uri="{FF2B5EF4-FFF2-40B4-BE49-F238E27FC236}">
                            <a16:creationId xmlns:a16="http://schemas.microsoft.com/office/drawing/2014/main" id="{A9E7D737-866B-D006-AD35-91F07F3C70ED}"/>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54" name="Group 12">
                    <a:extLst>
                      <a:ext uri="{FF2B5EF4-FFF2-40B4-BE49-F238E27FC236}">
                        <a16:creationId xmlns:a16="http://schemas.microsoft.com/office/drawing/2014/main" id="{CCAB7F6C-7C63-585C-79E3-FCC6063650E8}"/>
                      </a:ext>
                    </a:extLst>
                  </p:cNvPr>
                  <p:cNvGrpSpPr/>
                  <p:nvPr/>
                </p:nvGrpSpPr>
                <p:grpSpPr>
                  <a:xfrm>
                    <a:off x="5732489" y="2714469"/>
                    <a:ext cx="1371600" cy="1765092"/>
                    <a:chOff x="5715000" y="1447800"/>
                    <a:chExt cx="1371600" cy="1765092"/>
                  </a:xfrm>
                </p:grpSpPr>
                <p:sp>
                  <p:nvSpPr>
                    <p:cNvPr id="961" name="Multiply 165">
                      <a:extLst>
                        <a:ext uri="{FF2B5EF4-FFF2-40B4-BE49-F238E27FC236}">
                          <a16:creationId xmlns:a16="http://schemas.microsoft.com/office/drawing/2014/main" id="{D506F66F-ED79-A2BB-51F2-636A1F14939C}"/>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2" name="Group 7">
                      <a:extLst>
                        <a:ext uri="{FF2B5EF4-FFF2-40B4-BE49-F238E27FC236}">
                          <a16:creationId xmlns:a16="http://schemas.microsoft.com/office/drawing/2014/main" id="{95306627-0D6D-84E9-3783-ED9C5F2B2081}"/>
                        </a:ext>
                      </a:extLst>
                    </p:cNvPr>
                    <p:cNvGrpSpPr/>
                    <p:nvPr/>
                  </p:nvGrpSpPr>
                  <p:grpSpPr>
                    <a:xfrm>
                      <a:off x="6172200" y="1981200"/>
                      <a:ext cx="458449" cy="1231692"/>
                      <a:chOff x="6172200" y="1981200"/>
                      <a:chExt cx="458449" cy="1231692"/>
                    </a:xfrm>
                  </p:grpSpPr>
                  <p:sp>
                    <p:nvSpPr>
                      <p:cNvPr id="963" name="Diamond 962">
                        <a:extLst>
                          <a:ext uri="{FF2B5EF4-FFF2-40B4-BE49-F238E27FC236}">
                            <a16:creationId xmlns:a16="http://schemas.microsoft.com/office/drawing/2014/main" id="{FF22EE40-C0D6-A43B-A9D1-D750AE492738}"/>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4" name="Diamond 963">
                        <a:extLst>
                          <a:ext uri="{FF2B5EF4-FFF2-40B4-BE49-F238E27FC236}">
                            <a16:creationId xmlns:a16="http://schemas.microsoft.com/office/drawing/2014/main" id="{6DD92248-1385-A82F-EC77-AB7AEDFEF76D}"/>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55" name="Group 17">
                    <a:extLst>
                      <a:ext uri="{FF2B5EF4-FFF2-40B4-BE49-F238E27FC236}">
                        <a16:creationId xmlns:a16="http://schemas.microsoft.com/office/drawing/2014/main" id="{B7DDE821-7AFB-D2DE-9528-7207FA15BD6F}"/>
                      </a:ext>
                    </a:extLst>
                  </p:cNvPr>
                  <p:cNvGrpSpPr/>
                  <p:nvPr/>
                </p:nvGrpSpPr>
                <p:grpSpPr>
                  <a:xfrm>
                    <a:off x="5747479" y="3968646"/>
                    <a:ext cx="1371600" cy="1765092"/>
                    <a:chOff x="5715000" y="1447800"/>
                    <a:chExt cx="1371600" cy="1765092"/>
                  </a:xfrm>
                </p:grpSpPr>
                <p:sp>
                  <p:nvSpPr>
                    <p:cNvPr id="957" name="Multiply 161">
                      <a:extLst>
                        <a:ext uri="{FF2B5EF4-FFF2-40B4-BE49-F238E27FC236}">
                          <a16:creationId xmlns:a16="http://schemas.microsoft.com/office/drawing/2014/main" id="{CC41D967-158F-38A1-BD90-5C0FC2422464}"/>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8" name="Group 30">
                      <a:extLst>
                        <a:ext uri="{FF2B5EF4-FFF2-40B4-BE49-F238E27FC236}">
                          <a16:creationId xmlns:a16="http://schemas.microsoft.com/office/drawing/2014/main" id="{072DC7D1-427A-93CE-6D49-D9EB79B7D86E}"/>
                        </a:ext>
                      </a:extLst>
                    </p:cNvPr>
                    <p:cNvGrpSpPr/>
                    <p:nvPr/>
                  </p:nvGrpSpPr>
                  <p:grpSpPr>
                    <a:xfrm>
                      <a:off x="6172200" y="1981200"/>
                      <a:ext cx="458449" cy="1231692"/>
                      <a:chOff x="6172200" y="1981200"/>
                      <a:chExt cx="458449" cy="1231692"/>
                    </a:xfrm>
                  </p:grpSpPr>
                  <p:sp>
                    <p:nvSpPr>
                      <p:cNvPr id="959" name="Diamond 958">
                        <a:extLst>
                          <a:ext uri="{FF2B5EF4-FFF2-40B4-BE49-F238E27FC236}">
                            <a16:creationId xmlns:a16="http://schemas.microsoft.com/office/drawing/2014/main" id="{29259ED9-B841-0808-A84A-3885D2FAD760}"/>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0" name="Diamond 959">
                        <a:extLst>
                          <a:ext uri="{FF2B5EF4-FFF2-40B4-BE49-F238E27FC236}">
                            <a16:creationId xmlns:a16="http://schemas.microsoft.com/office/drawing/2014/main" id="{432EECDE-ADAF-4548-2ABA-E5B1D8498529}"/>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56" name="Diamond 160">
                    <a:extLst>
                      <a:ext uri="{FF2B5EF4-FFF2-40B4-BE49-F238E27FC236}">
                        <a16:creationId xmlns:a16="http://schemas.microsoft.com/office/drawing/2014/main" id="{EB701182-309E-9AA5-01C3-58E13F455C16}"/>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4" name="Group 152">
                <a:extLst>
                  <a:ext uri="{FF2B5EF4-FFF2-40B4-BE49-F238E27FC236}">
                    <a16:creationId xmlns:a16="http://schemas.microsoft.com/office/drawing/2014/main" id="{7764D44B-D755-0018-6978-C3E5A6AB438A}"/>
                  </a:ext>
                </a:extLst>
              </p:cNvPr>
              <p:cNvGrpSpPr/>
              <p:nvPr/>
            </p:nvGrpSpPr>
            <p:grpSpPr>
              <a:xfrm>
                <a:off x="3240960" y="4191000"/>
                <a:ext cx="678742" cy="623656"/>
                <a:chOff x="5587585" y="3063924"/>
                <a:chExt cx="955871" cy="914400"/>
              </a:xfrm>
            </p:grpSpPr>
            <p:sp>
              <p:nvSpPr>
                <p:cNvPr id="931" name="Oval 930">
                  <a:extLst>
                    <a:ext uri="{FF2B5EF4-FFF2-40B4-BE49-F238E27FC236}">
                      <a16:creationId xmlns:a16="http://schemas.microsoft.com/office/drawing/2014/main" id="{965233C0-49F2-E443-9B9F-287C7230F865}"/>
                    </a:ext>
                  </a:extLst>
                </p:cNvPr>
                <p:cNvSpPr/>
                <p:nvPr/>
              </p:nvSpPr>
              <p:spPr>
                <a:xfrm rot="1937868">
                  <a:off x="5759733" y="3063924"/>
                  <a:ext cx="609600" cy="914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2" name="Oval 931">
                  <a:extLst>
                    <a:ext uri="{FF2B5EF4-FFF2-40B4-BE49-F238E27FC236}">
                      <a16:creationId xmlns:a16="http://schemas.microsoft.com/office/drawing/2014/main" id="{F30AADF7-1A62-350E-7740-E56A02860BED}"/>
                    </a:ext>
                  </a:extLst>
                </p:cNvPr>
                <p:cNvSpPr/>
                <p:nvPr/>
              </p:nvSpPr>
              <p:spPr>
                <a:xfrm rot="1937868">
                  <a:off x="5587585" y="3485461"/>
                  <a:ext cx="649478" cy="469462"/>
                </a:xfrm>
                <a:prstGeom prst="ellipse">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3" name="Group 75">
                  <a:extLst>
                    <a:ext uri="{FF2B5EF4-FFF2-40B4-BE49-F238E27FC236}">
                      <a16:creationId xmlns:a16="http://schemas.microsoft.com/office/drawing/2014/main" id="{8C01E6E0-119C-88BA-B769-D60F6749D5E6}"/>
                    </a:ext>
                  </a:extLst>
                </p:cNvPr>
                <p:cNvGrpSpPr/>
                <p:nvPr/>
              </p:nvGrpSpPr>
              <p:grpSpPr>
                <a:xfrm rot="17830732">
                  <a:off x="5912676" y="2972718"/>
                  <a:ext cx="501400" cy="760161"/>
                  <a:chOff x="5715000" y="1334125"/>
                  <a:chExt cx="1404079" cy="4399613"/>
                </a:xfrm>
              </p:grpSpPr>
              <p:grpSp>
                <p:nvGrpSpPr>
                  <p:cNvPr id="934" name="Group 11">
                    <a:extLst>
                      <a:ext uri="{FF2B5EF4-FFF2-40B4-BE49-F238E27FC236}">
                        <a16:creationId xmlns:a16="http://schemas.microsoft.com/office/drawing/2014/main" id="{451DDB8D-CAF4-4CE1-9FBC-07F02DB8AC30}"/>
                      </a:ext>
                    </a:extLst>
                  </p:cNvPr>
                  <p:cNvGrpSpPr/>
                  <p:nvPr/>
                </p:nvGrpSpPr>
                <p:grpSpPr>
                  <a:xfrm>
                    <a:off x="5715000" y="1447800"/>
                    <a:ext cx="1371600" cy="1765092"/>
                    <a:chOff x="5715000" y="1447800"/>
                    <a:chExt cx="1371600" cy="1765092"/>
                  </a:xfrm>
                </p:grpSpPr>
                <p:sp>
                  <p:nvSpPr>
                    <p:cNvPr id="946" name="Multiply 4">
                      <a:extLst>
                        <a:ext uri="{FF2B5EF4-FFF2-40B4-BE49-F238E27FC236}">
                          <a16:creationId xmlns:a16="http://schemas.microsoft.com/office/drawing/2014/main" id="{582C36D6-C0DE-DC4F-AAEA-3FFBDE423DFE}"/>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7" name="Group 7">
                      <a:extLst>
                        <a:ext uri="{FF2B5EF4-FFF2-40B4-BE49-F238E27FC236}">
                          <a16:creationId xmlns:a16="http://schemas.microsoft.com/office/drawing/2014/main" id="{AA4022CB-5A43-0718-A003-9C7C2F6E58A7}"/>
                        </a:ext>
                      </a:extLst>
                    </p:cNvPr>
                    <p:cNvGrpSpPr/>
                    <p:nvPr/>
                  </p:nvGrpSpPr>
                  <p:grpSpPr>
                    <a:xfrm>
                      <a:off x="6172200" y="1981200"/>
                      <a:ext cx="458449" cy="1231692"/>
                      <a:chOff x="6172200" y="1981200"/>
                      <a:chExt cx="458449" cy="1231692"/>
                    </a:xfrm>
                  </p:grpSpPr>
                  <p:sp>
                    <p:nvSpPr>
                      <p:cNvPr id="948" name="Diamond 90">
                        <a:extLst>
                          <a:ext uri="{FF2B5EF4-FFF2-40B4-BE49-F238E27FC236}">
                            <a16:creationId xmlns:a16="http://schemas.microsoft.com/office/drawing/2014/main" id="{C9F29B24-AAFC-FA9D-230F-CC5F34751D8E}"/>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9" name="Diamond 91">
                        <a:extLst>
                          <a:ext uri="{FF2B5EF4-FFF2-40B4-BE49-F238E27FC236}">
                            <a16:creationId xmlns:a16="http://schemas.microsoft.com/office/drawing/2014/main" id="{8A91C9D5-785E-5486-FC89-124FD7ACA126}"/>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35" name="Group 12">
                    <a:extLst>
                      <a:ext uri="{FF2B5EF4-FFF2-40B4-BE49-F238E27FC236}">
                        <a16:creationId xmlns:a16="http://schemas.microsoft.com/office/drawing/2014/main" id="{E98A737D-96F2-7BED-A03B-0B83BA682C52}"/>
                      </a:ext>
                    </a:extLst>
                  </p:cNvPr>
                  <p:cNvGrpSpPr/>
                  <p:nvPr/>
                </p:nvGrpSpPr>
                <p:grpSpPr>
                  <a:xfrm>
                    <a:off x="5732489" y="2714469"/>
                    <a:ext cx="1371600" cy="1765092"/>
                    <a:chOff x="5715000" y="1447800"/>
                    <a:chExt cx="1371600" cy="1765092"/>
                  </a:xfrm>
                </p:grpSpPr>
                <p:sp>
                  <p:nvSpPr>
                    <p:cNvPr id="942" name="Multiply 84">
                      <a:extLst>
                        <a:ext uri="{FF2B5EF4-FFF2-40B4-BE49-F238E27FC236}">
                          <a16:creationId xmlns:a16="http://schemas.microsoft.com/office/drawing/2014/main" id="{47C317C6-7499-0369-DB37-08328F97B222}"/>
                        </a:ext>
                      </a:extLst>
                    </p:cNvPr>
                    <p:cNvSpPr/>
                    <p:nvPr/>
                  </p:nvSpPr>
                  <p:spPr>
                    <a:xfrm>
                      <a:off x="5715000" y="1447800"/>
                      <a:ext cx="1371600" cy="1676400"/>
                    </a:xfrm>
                    <a:prstGeom prst="mathMultiply">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3" name="Group 7">
                      <a:extLst>
                        <a:ext uri="{FF2B5EF4-FFF2-40B4-BE49-F238E27FC236}">
                          <a16:creationId xmlns:a16="http://schemas.microsoft.com/office/drawing/2014/main" id="{40306C3F-50EE-5EAD-43BD-2A6C1580B3E4}"/>
                        </a:ext>
                      </a:extLst>
                    </p:cNvPr>
                    <p:cNvGrpSpPr/>
                    <p:nvPr/>
                  </p:nvGrpSpPr>
                  <p:grpSpPr>
                    <a:xfrm>
                      <a:off x="6172200" y="1981200"/>
                      <a:ext cx="458449" cy="1231692"/>
                      <a:chOff x="6172200" y="1981200"/>
                      <a:chExt cx="458449" cy="1231692"/>
                    </a:xfrm>
                  </p:grpSpPr>
                  <p:sp>
                    <p:nvSpPr>
                      <p:cNvPr id="944" name="Diamond 86">
                        <a:extLst>
                          <a:ext uri="{FF2B5EF4-FFF2-40B4-BE49-F238E27FC236}">
                            <a16:creationId xmlns:a16="http://schemas.microsoft.com/office/drawing/2014/main" id="{FCF54096-3663-8D7E-FD9A-A0AD0155963D}"/>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5" name="Diamond 87">
                        <a:extLst>
                          <a:ext uri="{FF2B5EF4-FFF2-40B4-BE49-F238E27FC236}">
                            <a16:creationId xmlns:a16="http://schemas.microsoft.com/office/drawing/2014/main" id="{65778262-D7D1-8E0B-9BD2-5B0A4E0393C0}"/>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36" name="Group 17">
                    <a:extLst>
                      <a:ext uri="{FF2B5EF4-FFF2-40B4-BE49-F238E27FC236}">
                        <a16:creationId xmlns:a16="http://schemas.microsoft.com/office/drawing/2014/main" id="{2462123D-365C-E525-7E42-B16350BA5BA3}"/>
                      </a:ext>
                    </a:extLst>
                  </p:cNvPr>
                  <p:cNvGrpSpPr/>
                  <p:nvPr/>
                </p:nvGrpSpPr>
                <p:grpSpPr>
                  <a:xfrm>
                    <a:off x="5747479" y="3968646"/>
                    <a:ext cx="1371600" cy="1765092"/>
                    <a:chOff x="5715000" y="1447800"/>
                    <a:chExt cx="1371600" cy="1765092"/>
                  </a:xfrm>
                </p:grpSpPr>
                <p:sp>
                  <p:nvSpPr>
                    <p:cNvPr id="938" name="Multiply 80">
                      <a:extLst>
                        <a:ext uri="{FF2B5EF4-FFF2-40B4-BE49-F238E27FC236}">
                          <a16:creationId xmlns:a16="http://schemas.microsoft.com/office/drawing/2014/main" id="{AE9972D5-1EE7-8F5D-053F-91C5B5A2D727}"/>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9" name="Group 30">
                      <a:extLst>
                        <a:ext uri="{FF2B5EF4-FFF2-40B4-BE49-F238E27FC236}">
                          <a16:creationId xmlns:a16="http://schemas.microsoft.com/office/drawing/2014/main" id="{CBB7C8CF-1AD8-6D65-B6FB-503C4CD6699B}"/>
                        </a:ext>
                      </a:extLst>
                    </p:cNvPr>
                    <p:cNvGrpSpPr/>
                    <p:nvPr/>
                  </p:nvGrpSpPr>
                  <p:grpSpPr>
                    <a:xfrm>
                      <a:off x="6172200" y="1981200"/>
                      <a:ext cx="458449" cy="1231692"/>
                      <a:chOff x="6172200" y="1981200"/>
                      <a:chExt cx="458449" cy="1231692"/>
                    </a:xfrm>
                  </p:grpSpPr>
                  <p:sp>
                    <p:nvSpPr>
                      <p:cNvPr id="940" name="Diamond 82">
                        <a:extLst>
                          <a:ext uri="{FF2B5EF4-FFF2-40B4-BE49-F238E27FC236}">
                            <a16:creationId xmlns:a16="http://schemas.microsoft.com/office/drawing/2014/main" id="{B7AA6A15-CAF9-79D0-0C0C-F3CD56D53A44}"/>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1" name="Diamond 83">
                        <a:extLst>
                          <a:ext uri="{FF2B5EF4-FFF2-40B4-BE49-F238E27FC236}">
                            <a16:creationId xmlns:a16="http://schemas.microsoft.com/office/drawing/2014/main" id="{E1578AE9-1576-0535-C95B-11F03CB21A01}"/>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37" name="Diamond 79">
                    <a:extLst>
                      <a:ext uri="{FF2B5EF4-FFF2-40B4-BE49-F238E27FC236}">
                        <a16:creationId xmlns:a16="http://schemas.microsoft.com/office/drawing/2014/main" id="{0EF69683-2771-E0CF-0EA8-D204FA914D10}"/>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25" name="Trapezoid 524">
                <a:extLst>
                  <a:ext uri="{FF2B5EF4-FFF2-40B4-BE49-F238E27FC236}">
                    <a16:creationId xmlns:a16="http://schemas.microsoft.com/office/drawing/2014/main" id="{FFA0A47E-C00A-223C-34E6-A8902FDFCA1D}"/>
                  </a:ext>
                </a:extLst>
              </p:cNvPr>
              <p:cNvSpPr/>
              <p:nvPr/>
            </p:nvSpPr>
            <p:spPr>
              <a:xfrm>
                <a:off x="3124200" y="2133600"/>
                <a:ext cx="1447800" cy="2241030"/>
              </a:xfrm>
              <a:prstGeom prst="trapezoid">
                <a:avLst>
                  <a:gd name="adj" fmla="val 28107"/>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6" name="Group 111">
                <a:extLst>
                  <a:ext uri="{FF2B5EF4-FFF2-40B4-BE49-F238E27FC236}">
                    <a16:creationId xmlns:a16="http://schemas.microsoft.com/office/drawing/2014/main" id="{F0DD5676-BA6A-C0D3-4602-9099476634C1}"/>
                  </a:ext>
                </a:extLst>
              </p:cNvPr>
              <p:cNvGrpSpPr/>
              <p:nvPr/>
            </p:nvGrpSpPr>
            <p:grpSpPr>
              <a:xfrm rot="897050">
                <a:off x="2719987" y="1716055"/>
                <a:ext cx="1219200" cy="1752181"/>
                <a:chOff x="5128127" y="2215744"/>
                <a:chExt cx="1219200" cy="1289455"/>
              </a:xfrm>
            </p:grpSpPr>
            <p:sp>
              <p:nvSpPr>
                <p:cNvPr id="913" name="Trapezoid 112">
                  <a:extLst>
                    <a:ext uri="{FF2B5EF4-FFF2-40B4-BE49-F238E27FC236}">
                      <a16:creationId xmlns:a16="http://schemas.microsoft.com/office/drawing/2014/main" id="{2A06F9B6-D3DA-2B67-BDE6-0D490627913E}"/>
                    </a:ext>
                  </a:extLst>
                </p:cNvPr>
                <p:cNvSpPr/>
                <p:nvPr/>
              </p:nvSpPr>
              <p:spPr>
                <a:xfrm>
                  <a:off x="5128127" y="2215744"/>
                  <a:ext cx="1219200" cy="1264169"/>
                </a:xfrm>
                <a:prstGeom prst="trapezoid">
                  <a:avLst>
                    <a:gd name="adj" fmla="val 43214"/>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4" name="Group 93">
                  <a:extLst>
                    <a:ext uri="{FF2B5EF4-FFF2-40B4-BE49-F238E27FC236}">
                      <a16:creationId xmlns:a16="http://schemas.microsoft.com/office/drawing/2014/main" id="{AB02026D-5C6F-03B9-85B4-3648D9E36D5D}"/>
                    </a:ext>
                  </a:extLst>
                </p:cNvPr>
                <p:cNvGrpSpPr/>
                <p:nvPr/>
              </p:nvGrpSpPr>
              <p:grpSpPr>
                <a:xfrm rot="16200000">
                  <a:off x="5483903" y="2780675"/>
                  <a:ext cx="467193" cy="981856"/>
                  <a:chOff x="5715000" y="1334125"/>
                  <a:chExt cx="1404079" cy="4399613"/>
                </a:xfrm>
              </p:grpSpPr>
              <p:grpSp>
                <p:nvGrpSpPr>
                  <p:cNvPr id="915" name="Group 11">
                    <a:extLst>
                      <a:ext uri="{FF2B5EF4-FFF2-40B4-BE49-F238E27FC236}">
                        <a16:creationId xmlns:a16="http://schemas.microsoft.com/office/drawing/2014/main" id="{781A889B-08AF-B2C4-D941-2DAD09B6378C}"/>
                      </a:ext>
                    </a:extLst>
                  </p:cNvPr>
                  <p:cNvGrpSpPr/>
                  <p:nvPr/>
                </p:nvGrpSpPr>
                <p:grpSpPr>
                  <a:xfrm>
                    <a:off x="5715000" y="1447800"/>
                    <a:ext cx="1371600" cy="1765092"/>
                    <a:chOff x="5715000" y="1447800"/>
                    <a:chExt cx="1371600" cy="1765092"/>
                  </a:xfrm>
                </p:grpSpPr>
                <p:sp>
                  <p:nvSpPr>
                    <p:cNvPr id="927" name="Multiply 4">
                      <a:extLst>
                        <a:ext uri="{FF2B5EF4-FFF2-40B4-BE49-F238E27FC236}">
                          <a16:creationId xmlns:a16="http://schemas.microsoft.com/office/drawing/2014/main" id="{2711C32D-B8DD-D791-8960-8F3082BC5211}"/>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8" name="Group 7">
                      <a:extLst>
                        <a:ext uri="{FF2B5EF4-FFF2-40B4-BE49-F238E27FC236}">
                          <a16:creationId xmlns:a16="http://schemas.microsoft.com/office/drawing/2014/main" id="{1AD6D95E-E3AE-9DCE-AFD1-C97989751C92}"/>
                        </a:ext>
                      </a:extLst>
                    </p:cNvPr>
                    <p:cNvGrpSpPr/>
                    <p:nvPr/>
                  </p:nvGrpSpPr>
                  <p:grpSpPr>
                    <a:xfrm>
                      <a:off x="6172200" y="1981200"/>
                      <a:ext cx="458449" cy="1231692"/>
                      <a:chOff x="6172200" y="1981200"/>
                      <a:chExt cx="458449" cy="1231692"/>
                    </a:xfrm>
                  </p:grpSpPr>
                  <p:sp>
                    <p:nvSpPr>
                      <p:cNvPr id="929" name="Diamond 928">
                        <a:extLst>
                          <a:ext uri="{FF2B5EF4-FFF2-40B4-BE49-F238E27FC236}">
                            <a16:creationId xmlns:a16="http://schemas.microsoft.com/office/drawing/2014/main" id="{28F6FB93-C909-1998-8B6F-CA57D1970630}"/>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0" name="Diamond 929">
                        <a:extLst>
                          <a:ext uri="{FF2B5EF4-FFF2-40B4-BE49-F238E27FC236}">
                            <a16:creationId xmlns:a16="http://schemas.microsoft.com/office/drawing/2014/main" id="{E0516BAC-A94F-4820-B0E0-0B340D7F95C7}"/>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16" name="Group 12">
                    <a:extLst>
                      <a:ext uri="{FF2B5EF4-FFF2-40B4-BE49-F238E27FC236}">
                        <a16:creationId xmlns:a16="http://schemas.microsoft.com/office/drawing/2014/main" id="{6448D357-A3F6-5DD2-B0E0-DD3640FBDB88}"/>
                      </a:ext>
                    </a:extLst>
                  </p:cNvPr>
                  <p:cNvGrpSpPr/>
                  <p:nvPr/>
                </p:nvGrpSpPr>
                <p:grpSpPr>
                  <a:xfrm>
                    <a:off x="5732489" y="2714469"/>
                    <a:ext cx="1371600" cy="1765092"/>
                    <a:chOff x="5715000" y="1447800"/>
                    <a:chExt cx="1371600" cy="1765092"/>
                  </a:xfrm>
                </p:grpSpPr>
                <p:sp>
                  <p:nvSpPr>
                    <p:cNvPr id="923" name="Multiply 122">
                      <a:extLst>
                        <a:ext uri="{FF2B5EF4-FFF2-40B4-BE49-F238E27FC236}">
                          <a16:creationId xmlns:a16="http://schemas.microsoft.com/office/drawing/2014/main" id="{723AB510-67A5-7984-C8D7-18F819BCA2B7}"/>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4" name="Group 7">
                      <a:extLst>
                        <a:ext uri="{FF2B5EF4-FFF2-40B4-BE49-F238E27FC236}">
                          <a16:creationId xmlns:a16="http://schemas.microsoft.com/office/drawing/2014/main" id="{84B20F02-FA17-0200-48CF-94BA3C2DBA19}"/>
                        </a:ext>
                      </a:extLst>
                    </p:cNvPr>
                    <p:cNvGrpSpPr/>
                    <p:nvPr/>
                  </p:nvGrpSpPr>
                  <p:grpSpPr>
                    <a:xfrm>
                      <a:off x="6172200" y="1981200"/>
                      <a:ext cx="458449" cy="1231692"/>
                      <a:chOff x="6172200" y="1981200"/>
                      <a:chExt cx="458449" cy="1231692"/>
                    </a:xfrm>
                  </p:grpSpPr>
                  <p:sp>
                    <p:nvSpPr>
                      <p:cNvPr id="925" name="Diamond 124">
                        <a:extLst>
                          <a:ext uri="{FF2B5EF4-FFF2-40B4-BE49-F238E27FC236}">
                            <a16:creationId xmlns:a16="http://schemas.microsoft.com/office/drawing/2014/main" id="{2E683BC1-2401-FAFF-D4A8-588D77FC88EA}"/>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6" name="Diamond 925">
                        <a:extLst>
                          <a:ext uri="{FF2B5EF4-FFF2-40B4-BE49-F238E27FC236}">
                            <a16:creationId xmlns:a16="http://schemas.microsoft.com/office/drawing/2014/main" id="{1BDD5137-89C4-7618-9B9A-53B72B9082DE}"/>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17" name="Group 17">
                    <a:extLst>
                      <a:ext uri="{FF2B5EF4-FFF2-40B4-BE49-F238E27FC236}">
                        <a16:creationId xmlns:a16="http://schemas.microsoft.com/office/drawing/2014/main" id="{1781A706-A799-F686-545E-AA1038821826}"/>
                      </a:ext>
                    </a:extLst>
                  </p:cNvPr>
                  <p:cNvGrpSpPr/>
                  <p:nvPr/>
                </p:nvGrpSpPr>
                <p:grpSpPr>
                  <a:xfrm>
                    <a:off x="5747479" y="3968646"/>
                    <a:ext cx="1371600" cy="1765092"/>
                    <a:chOff x="5715000" y="1447800"/>
                    <a:chExt cx="1371600" cy="1765092"/>
                  </a:xfrm>
                </p:grpSpPr>
                <p:sp>
                  <p:nvSpPr>
                    <p:cNvPr id="919" name="Multiply 194">
                      <a:extLst>
                        <a:ext uri="{FF2B5EF4-FFF2-40B4-BE49-F238E27FC236}">
                          <a16:creationId xmlns:a16="http://schemas.microsoft.com/office/drawing/2014/main" id="{B6D8B5F8-184F-B137-3669-823155802B5C}"/>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0" name="Group 30">
                      <a:extLst>
                        <a:ext uri="{FF2B5EF4-FFF2-40B4-BE49-F238E27FC236}">
                          <a16:creationId xmlns:a16="http://schemas.microsoft.com/office/drawing/2014/main" id="{956D08E4-642D-31AA-F2F3-4EBC244A7EB2}"/>
                        </a:ext>
                      </a:extLst>
                    </p:cNvPr>
                    <p:cNvGrpSpPr/>
                    <p:nvPr/>
                  </p:nvGrpSpPr>
                  <p:grpSpPr>
                    <a:xfrm>
                      <a:off x="6172200" y="1981200"/>
                      <a:ext cx="458449" cy="1231692"/>
                      <a:chOff x="6172200" y="1981200"/>
                      <a:chExt cx="458449" cy="1231692"/>
                    </a:xfrm>
                  </p:grpSpPr>
                  <p:sp>
                    <p:nvSpPr>
                      <p:cNvPr id="921" name="Diamond 920">
                        <a:extLst>
                          <a:ext uri="{FF2B5EF4-FFF2-40B4-BE49-F238E27FC236}">
                            <a16:creationId xmlns:a16="http://schemas.microsoft.com/office/drawing/2014/main" id="{BCA607FD-CFB6-CD4D-4DC6-F2E1B052CCC4}"/>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 name="Diamond 121">
                        <a:extLst>
                          <a:ext uri="{FF2B5EF4-FFF2-40B4-BE49-F238E27FC236}">
                            <a16:creationId xmlns:a16="http://schemas.microsoft.com/office/drawing/2014/main" id="{4177FF11-A236-C3EA-EDB2-047581448C91}"/>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18" name="Diamond 117">
                    <a:extLst>
                      <a:ext uri="{FF2B5EF4-FFF2-40B4-BE49-F238E27FC236}">
                        <a16:creationId xmlns:a16="http://schemas.microsoft.com/office/drawing/2014/main" id="{75155FA5-6F9D-5684-76E1-C42E235CC26D}"/>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27" name="Trapezoid 526">
                <a:extLst>
                  <a:ext uri="{FF2B5EF4-FFF2-40B4-BE49-F238E27FC236}">
                    <a16:creationId xmlns:a16="http://schemas.microsoft.com/office/drawing/2014/main" id="{E50CF804-19BE-A4E8-9FD9-41DEADB84B5F}"/>
                  </a:ext>
                </a:extLst>
              </p:cNvPr>
              <p:cNvSpPr/>
              <p:nvPr/>
            </p:nvSpPr>
            <p:spPr>
              <a:xfrm rot="20826686">
                <a:off x="3671472" y="1791860"/>
                <a:ext cx="1219200" cy="1628567"/>
              </a:xfrm>
              <a:prstGeom prst="trapezoid">
                <a:avLst>
                  <a:gd name="adj" fmla="val 39333"/>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8" name="Group 93">
                <a:extLst>
                  <a:ext uri="{FF2B5EF4-FFF2-40B4-BE49-F238E27FC236}">
                    <a16:creationId xmlns:a16="http://schemas.microsoft.com/office/drawing/2014/main" id="{D54E7DB6-77E2-CBD2-C063-A208605A3FA3}"/>
                  </a:ext>
                </a:extLst>
              </p:cNvPr>
              <p:cNvGrpSpPr/>
              <p:nvPr/>
            </p:nvGrpSpPr>
            <p:grpSpPr>
              <a:xfrm rot="15426686">
                <a:off x="4136832" y="2583350"/>
                <a:ext cx="601862" cy="1093953"/>
                <a:chOff x="5715000" y="1334125"/>
                <a:chExt cx="1404079" cy="4399613"/>
              </a:xfrm>
            </p:grpSpPr>
            <p:grpSp>
              <p:nvGrpSpPr>
                <p:cNvPr id="897" name="Group 11">
                  <a:extLst>
                    <a:ext uri="{FF2B5EF4-FFF2-40B4-BE49-F238E27FC236}">
                      <a16:creationId xmlns:a16="http://schemas.microsoft.com/office/drawing/2014/main" id="{BFFE16C5-5944-0A98-0149-FE9B18F2DAB7}"/>
                    </a:ext>
                  </a:extLst>
                </p:cNvPr>
                <p:cNvGrpSpPr/>
                <p:nvPr/>
              </p:nvGrpSpPr>
              <p:grpSpPr>
                <a:xfrm>
                  <a:off x="5715000" y="1447800"/>
                  <a:ext cx="1371600" cy="1765092"/>
                  <a:chOff x="5715000" y="1447800"/>
                  <a:chExt cx="1371600" cy="1765092"/>
                </a:xfrm>
              </p:grpSpPr>
              <p:sp>
                <p:nvSpPr>
                  <p:cNvPr id="909" name="Multiply 4">
                    <a:extLst>
                      <a:ext uri="{FF2B5EF4-FFF2-40B4-BE49-F238E27FC236}">
                        <a16:creationId xmlns:a16="http://schemas.microsoft.com/office/drawing/2014/main" id="{4412E855-8973-0800-39A2-8F2074E2A97F}"/>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0" name="Group 7">
                    <a:extLst>
                      <a:ext uri="{FF2B5EF4-FFF2-40B4-BE49-F238E27FC236}">
                        <a16:creationId xmlns:a16="http://schemas.microsoft.com/office/drawing/2014/main" id="{C03B6E42-77D7-4A9B-5A84-AD198E2A58CB}"/>
                      </a:ext>
                    </a:extLst>
                  </p:cNvPr>
                  <p:cNvGrpSpPr/>
                  <p:nvPr/>
                </p:nvGrpSpPr>
                <p:grpSpPr>
                  <a:xfrm>
                    <a:off x="6172200" y="1981200"/>
                    <a:ext cx="458449" cy="1231692"/>
                    <a:chOff x="6172200" y="1981200"/>
                    <a:chExt cx="458449" cy="1231692"/>
                  </a:xfrm>
                </p:grpSpPr>
                <p:sp>
                  <p:nvSpPr>
                    <p:cNvPr id="911" name="Diamond 910">
                      <a:extLst>
                        <a:ext uri="{FF2B5EF4-FFF2-40B4-BE49-F238E27FC236}">
                          <a16:creationId xmlns:a16="http://schemas.microsoft.com/office/drawing/2014/main" id="{34F45217-297F-9C16-41B2-E6FB0C6EDBB7}"/>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2" name="Diamond 911">
                      <a:extLst>
                        <a:ext uri="{FF2B5EF4-FFF2-40B4-BE49-F238E27FC236}">
                          <a16:creationId xmlns:a16="http://schemas.microsoft.com/office/drawing/2014/main" id="{86257567-405A-FB92-1D75-0F140F643659}"/>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98" name="Group 12">
                  <a:extLst>
                    <a:ext uri="{FF2B5EF4-FFF2-40B4-BE49-F238E27FC236}">
                      <a16:creationId xmlns:a16="http://schemas.microsoft.com/office/drawing/2014/main" id="{71A8D168-13D4-DBA4-FAA3-DEA98E28F0B9}"/>
                    </a:ext>
                  </a:extLst>
                </p:cNvPr>
                <p:cNvGrpSpPr/>
                <p:nvPr/>
              </p:nvGrpSpPr>
              <p:grpSpPr>
                <a:xfrm>
                  <a:off x="5732489" y="2714469"/>
                  <a:ext cx="1371600" cy="1765092"/>
                  <a:chOff x="5715000" y="1447800"/>
                  <a:chExt cx="1371600" cy="1765092"/>
                </a:xfrm>
              </p:grpSpPr>
              <p:sp>
                <p:nvSpPr>
                  <p:cNvPr id="905" name="Multiply 180">
                    <a:extLst>
                      <a:ext uri="{FF2B5EF4-FFF2-40B4-BE49-F238E27FC236}">
                        <a16:creationId xmlns:a16="http://schemas.microsoft.com/office/drawing/2014/main" id="{E9C77C0B-5BB8-FEC1-ACAC-705E597B1440}"/>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6" name="Group 7">
                    <a:extLst>
                      <a:ext uri="{FF2B5EF4-FFF2-40B4-BE49-F238E27FC236}">
                        <a16:creationId xmlns:a16="http://schemas.microsoft.com/office/drawing/2014/main" id="{5A6FD9AC-A67A-F33C-A8DF-3DF98BCE5662}"/>
                      </a:ext>
                    </a:extLst>
                  </p:cNvPr>
                  <p:cNvGrpSpPr/>
                  <p:nvPr/>
                </p:nvGrpSpPr>
                <p:grpSpPr>
                  <a:xfrm>
                    <a:off x="6172200" y="1981200"/>
                    <a:ext cx="458449" cy="1231692"/>
                    <a:chOff x="6172200" y="1981200"/>
                    <a:chExt cx="458449" cy="1231692"/>
                  </a:xfrm>
                </p:grpSpPr>
                <p:sp>
                  <p:nvSpPr>
                    <p:cNvPr id="907" name="Diamond 906">
                      <a:extLst>
                        <a:ext uri="{FF2B5EF4-FFF2-40B4-BE49-F238E27FC236}">
                          <a16:creationId xmlns:a16="http://schemas.microsoft.com/office/drawing/2014/main" id="{75AB043E-4B27-9956-C965-D70D84420DD7}"/>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8" name="Diamond 907">
                      <a:extLst>
                        <a:ext uri="{FF2B5EF4-FFF2-40B4-BE49-F238E27FC236}">
                          <a16:creationId xmlns:a16="http://schemas.microsoft.com/office/drawing/2014/main" id="{0889ACC9-DA06-0ACB-0BDC-F76252321999}"/>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99" name="Group 17">
                  <a:extLst>
                    <a:ext uri="{FF2B5EF4-FFF2-40B4-BE49-F238E27FC236}">
                      <a16:creationId xmlns:a16="http://schemas.microsoft.com/office/drawing/2014/main" id="{8B7E8B5B-162B-23EA-65DA-F44E1C337F89}"/>
                    </a:ext>
                  </a:extLst>
                </p:cNvPr>
                <p:cNvGrpSpPr/>
                <p:nvPr/>
              </p:nvGrpSpPr>
              <p:grpSpPr>
                <a:xfrm>
                  <a:off x="5747479" y="3968646"/>
                  <a:ext cx="1371600" cy="1765092"/>
                  <a:chOff x="5715000" y="1447800"/>
                  <a:chExt cx="1371600" cy="1765092"/>
                </a:xfrm>
              </p:grpSpPr>
              <p:sp>
                <p:nvSpPr>
                  <p:cNvPr id="901" name="Multiply 176">
                    <a:extLst>
                      <a:ext uri="{FF2B5EF4-FFF2-40B4-BE49-F238E27FC236}">
                        <a16:creationId xmlns:a16="http://schemas.microsoft.com/office/drawing/2014/main" id="{D4087470-BCE8-5F9B-D67F-F5CF99273E1B}"/>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2" name="Group 30">
                    <a:extLst>
                      <a:ext uri="{FF2B5EF4-FFF2-40B4-BE49-F238E27FC236}">
                        <a16:creationId xmlns:a16="http://schemas.microsoft.com/office/drawing/2014/main" id="{931FAAB5-BF25-D098-662A-A436F2B6101D}"/>
                      </a:ext>
                    </a:extLst>
                  </p:cNvPr>
                  <p:cNvGrpSpPr/>
                  <p:nvPr/>
                </p:nvGrpSpPr>
                <p:grpSpPr>
                  <a:xfrm>
                    <a:off x="6172200" y="1981200"/>
                    <a:ext cx="458449" cy="1231692"/>
                    <a:chOff x="6172200" y="1981200"/>
                    <a:chExt cx="458449" cy="1231692"/>
                  </a:xfrm>
                </p:grpSpPr>
                <p:sp>
                  <p:nvSpPr>
                    <p:cNvPr id="903" name="Diamond 902">
                      <a:extLst>
                        <a:ext uri="{FF2B5EF4-FFF2-40B4-BE49-F238E27FC236}">
                          <a16:creationId xmlns:a16="http://schemas.microsoft.com/office/drawing/2014/main" id="{F28F4AD5-1287-8A3D-4302-E4CBACA33585}"/>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4" name="Diamond 903">
                      <a:extLst>
                        <a:ext uri="{FF2B5EF4-FFF2-40B4-BE49-F238E27FC236}">
                          <a16:creationId xmlns:a16="http://schemas.microsoft.com/office/drawing/2014/main" id="{87FC1F65-58BC-22BB-F2BD-B92398F33CCE}"/>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00" name="Diamond 899">
                  <a:extLst>
                    <a:ext uri="{FF2B5EF4-FFF2-40B4-BE49-F238E27FC236}">
                      <a16:creationId xmlns:a16="http://schemas.microsoft.com/office/drawing/2014/main" id="{CC0D1426-FE11-1981-D406-87400684972E}"/>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9" name="Trapezoid 528">
                <a:extLst>
                  <a:ext uri="{FF2B5EF4-FFF2-40B4-BE49-F238E27FC236}">
                    <a16:creationId xmlns:a16="http://schemas.microsoft.com/office/drawing/2014/main" id="{3E8CAD81-F1C4-BEFC-1D8C-2329BC21281E}"/>
                  </a:ext>
                </a:extLst>
              </p:cNvPr>
              <p:cNvSpPr/>
              <p:nvPr/>
            </p:nvSpPr>
            <p:spPr>
              <a:xfrm>
                <a:off x="3150432" y="1828800"/>
                <a:ext cx="1371600" cy="2241030"/>
              </a:xfrm>
              <a:prstGeom prst="trapezoid">
                <a:avLst>
                  <a:gd name="adj" fmla="val 25001"/>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Trapezoid 529">
                <a:extLst>
                  <a:ext uri="{FF2B5EF4-FFF2-40B4-BE49-F238E27FC236}">
                    <a16:creationId xmlns:a16="http://schemas.microsoft.com/office/drawing/2014/main" id="{623187DF-3E3D-757F-F175-B055CEFB2D13}"/>
                  </a:ext>
                </a:extLst>
              </p:cNvPr>
              <p:cNvSpPr/>
              <p:nvPr/>
            </p:nvSpPr>
            <p:spPr>
              <a:xfrm rot="10800000">
                <a:off x="3666343" y="1863777"/>
                <a:ext cx="289810" cy="262328"/>
              </a:xfrm>
              <a:prstGeom prst="trapezoid">
                <a:avLst>
                  <a:gd name="adj" fmla="val 0"/>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1" name="Group 23">
                <a:extLst>
                  <a:ext uri="{FF2B5EF4-FFF2-40B4-BE49-F238E27FC236}">
                    <a16:creationId xmlns:a16="http://schemas.microsoft.com/office/drawing/2014/main" id="{99E2BDA7-640F-82D0-5D43-8D1CCFB80313}"/>
                  </a:ext>
                </a:extLst>
              </p:cNvPr>
              <p:cNvGrpSpPr/>
              <p:nvPr/>
            </p:nvGrpSpPr>
            <p:grpSpPr>
              <a:xfrm>
                <a:off x="3429000" y="1828800"/>
                <a:ext cx="244840" cy="640830"/>
                <a:chOff x="5715000" y="1334125"/>
                <a:chExt cx="1404079" cy="4399613"/>
              </a:xfrm>
            </p:grpSpPr>
            <p:grpSp>
              <p:nvGrpSpPr>
                <p:cNvPr id="881" name="Group 11">
                  <a:extLst>
                    <a:ext uri="{FF2B5EF4-FFF2-40B4-BE49-F238E27FC236}">
                      <a16:creationId xmlns:a16="http://schemas.microsoft.com/office/drawing/2014/main" id="{0E473046-0D47-5349-1DBE-E2FD292FC090}"/>
                    </a:ext>
                  </a:extLst>
                </p:cNvPr>
                <p:cNvGrpSpPr/>
                <p:nvPr/>
              </p:nvGrpSpPr>
              <p:grpSpPr>
                <a:xfrm>
                  <a:off x="5715000" y="1447800"/>
                  <a:ext cx="1371600" cy="1765092"/>
                  <a:chOff x="5715000" y="1447800"/>
                  <a:chExt cx="1371600" cy="1765092"/>
                </a:xfrm>
              </p:grpSpPr>
              <p:sp>
                <p:nvSpPr>
                  <p:cNvPr id="893" name="Multiply 4">
                    <a:extLst>
                      <a:ext uri="{FF2B5EF4-FFF2-40B4-BE49-F238E27FC236}">
                        <a16:creationId xmlns:a16="http://schemas.microsoft.com/office/drawing/2014/main" id="{E2093678-DA0D-B74D-281E-63ED77BB78F8}"/>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4" name="Group 7">
                    <a:extLst>
                      <a:ext uri="{FF2B5EF4-FFF2-40B4-BE49-F238E27FC236}">
                        <a16:creationId xmlns:a16="http://schemas.microsoft.com/office/drawing/2014/main" id="{4BB9344A-555F-5B7A-4BB8-BEB0997E45B4}"/>
                      </a:ext>
                    </a:extLst>
                  </p:cNvPr>
                  <p:cNvGrpSpPr/>
                  <p:nvPr/>
                </p:nvGrpSpPr>
                <p:grpSpPr>
                  <a:xfrm>
                    <a:off x="6172200" y="1981200"/>
                    <a:ext cx="458449" cy="1231692"/>
                    <a:chOff x="6172200" y="1981200"/>
                    <a:chExt cx="458449" cy="1231692"/>
                  </a:xfrm>
                </p:grpSpPr>
                <p:sp>
                  <p:nvSpPr>
                    <p:cNvPr id="895" name="Diamond 5">
                      <a:extLst>
                        <a:ext uri="{FF2B5EF4-FFF2-40B4-BE49-F238E27FC236}">
                          <a16:creationId xmlns:a16="http://schemas.microsoft.com/office/drawing/2014/main" id="{09AC427B-03A9-AC15-1E51-515396160CEE}"/>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6" name="Diamond 6">
                      <a:extLst>
                        <a:ext uri="{FF2B5EF4-FFF2-40B4-BE49-F238E27FC236}">
                          <a16:creationId xmlns:a16="http://schemas.microsoft.com/office/drawing/2014/main" id="{F59986A0-855F-E15D-B8C8-D1E78D8F8E32}"/>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82" name="Group 12">
                  <a:extLst>
                    <a:ext uri="{FF2B5EF4-FFF2-40B4-BE49-F238E27FC236}">
                      <a16:creationId xmlns:a16="http://schemas.microsoft.com/office/drawing/2014/main" id="{D63B47C3-FBBB-86BE-05C8-A4DEFE619971}"/>
                    </a:ext>
                  </a:extLst>
                </p:cNvPr>
                <p:cNvGrpSpPr/>
                <p:nvPr/>
              </p:nvGrpSpPr>
              <p:grpSpPr>
                <a:xfrm>
                  <a:off x="5732489" y="2714469"/>
                  <a:ext cx="1371600" cy="1765092"/>
                  <a:chOff x="5715000" y="1447800"/>
                  <a:chExt cx="1371600" cy="1765092"/>
                </a:xfrm>
              </p:grpSpPr>
              <p:sp>
                <p:nvSpPr>
                  <p:cNvPr id="889" name="Multiply 13">
                    <a:extLst>
                      <a:ext uri="{FF2B5EF4-FFF2-40B4-BE49-F238E27FC236}">
                        <a16:creationId xmlns:a16="http://schemas.microsoft.com/office/drawing/2014/main" id="{02DFC4F0-737A-BE61-6FBB-41A85067149D}"/>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0" name="Group 7">
                    <a:extLst>
                      <a:ext uri="{FF2B5EF4-FFF2-40B4-BE49-F238E27FC236}">
                        <a16:creationId xmlns:a16="http://schemas.microsoft.com/office/drawing/2014/main" id="{8EFAD941-509F-726A-19A1-EC337786D9F9}"/>
                      </a:ext>
                    </a:extLst>
                  </p:cNvPr>
                  <p:cNvGrpSpPr/>
                  <p:nvPr/>
                </p:nvGrpSpPr>
                <p:grpSpPr>
                  <a:xfrm>
                    <a:off x="6172200" y="1981200"/>
                    <a:ext cx="458449" cy="1231692"/>
                    <a:chOff x="6172200" y="1981200"/>
                    <a:chExt cx="458449" cy="1231692"/>
                  </a:xfrm>
                </p:grpSpPr>
                <p:sp>
                  <p:nvSpPr>
                    <p:cNvPr id="891" name="Diamond 15">
                      <a:extLst>
                        <a:ext uri="{FF2B5EF4-FFF2-40B4-BE49-F238E27FC236}">
                          <a16:creationId xmlns:a16="http://schemas.microsoft.com/office/drawing/2014/main" id="{267DF5BA-66D9-DBC1-2A36-B9E470CB7D65}"/>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2" name="Diamond 16">
                      <a:extLst>
                        <a:ext uri="{FF2B5EF4-FFF2-40B4-BE49-F238E27FC236}">
                          <a16:creationId xmlns:a16="http://schemas.microsoft.com/office/drawing/2014/main" id="{C4AE1DB1-14A4-A80C-6409-F4307AA9329D}"/>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83" name="Group 17">
                  <a:extLst>
                    <a:ext uri="{FF2B5EF4-FFF2-40B4-BE49-F238E27FC236}">
                      <a16:creationId xmlns:a16="http://schemas.microsoft.com/office/drawing/2014/main" id="{D32F1776-D7ED-25F1-6551-27A0E140EF55}"/>
                    </a:ext>
                  </a:extLst>
                </p:cNvPr>
                <p:cNvGrpSpPr/>
                <p:nvPr/>
              </p:nvGrpSpPr>
              <p:grpSpPr>
                <a:xfrm>
                  <a:off x="5747479" y="3968646"/>
                  <a:ext cx="1371600" cy="1765092"/>
                  <a:chOff x="5715000" y="1447800"/>
                  <a:chExt cx="1371600" cy="1765092"/>
                </a:xfrm>
              </p:grpSpPr>
              <p:sp>
                <p:nvSpPr>
                  <p:cNvPr id="885" name="Multiply 18">
                    <a:extLst>
                      <a:ext uri="{FF2B5EF4-FFF2-40B4-BE49-F238E27FC236}">
                        <a16:creationId xmlns:a16="http://schemas.microsoft.com/office/drawing/2014/main" id="{C30ADF71-C704-A079-574E-1178B2D9852C}"/>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6" name="Group 7">
                    <a:extLst>
                      <a:ext uri="{FF2B5EF4-FFF2-40B4-BE49-F238E27FC236}">
                        <a16:creationId xmlns:a16="http://schemas.microsoft.com/office/drawing/2014/main" id="{9B58C515-E3C9-200B-C8E4-6B5EDDDDCF9F}"/>
                      </a:ext>
                    </a:extLst>
                  </p:cNvPr>
                  <p:cNvGrpSpPr/>
                  <p:nvPr/>
                </p:nvGrpSpPr>
                <p:grpSpPr>
                  <a:xfrm>
                    <a:off x="6172200" y="1981200"/>
                    <a:ext cx="458449" cy="1231692"/>
                    <a:chOff x="6172200" y="1981200"/>
                    <a:chExt cx="458449" cy="1231692"/>
                  </a:xfrm>
                </p:grpSpPr>
                <p:sp>
                  <p:nvSpPr>
                    <p:cNvPr id="887" name="Diamond 20">
                      <a:extLst>
                        <a:ext uri="{FF2B5EF4-FFF2-40B4-BE49-F238E27FC236}">
                          <a16:creationId xmlns:a16="http://schemas.microsoft.com/office/drawing/2014/main" id="{981170AE-79A5-85AE-0824-1DCE3300BE7A}"/>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8" name="Diamond 21">
                      <a:extLst>
                        <a:ext uri="{FF2B5EF4-FFF2-40B4-BE49-F238E27FC236}">
                          <a16:creationId xmlns:a16="http://schemas.microsoft.com/office/drawing/2014/main" id="{4F7286CA-A2A7-F7B3-4892-92624E81BCC5}"/>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84" name="Diamond 883">
                  <a:extLst>
                    <a:ext uri="{FF2B5EF4-FFF2-40B4-BE49-F238E27FC236}">
                      <a16:creationId xmlns:a16="http://schemas.microsoft.com/office/drawing/2014/main" id="{ECD6DA3A-9A1B-E46A-A231-2D41575D7AF8}"/>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2" name="Group 24">
                <a:extLst>
                  <a:ext uri="{FF2B5EF4-FFF2-40B4-BE49-F238E27FC236}">
                    <a16:creationId xmlns:a16="http://schemas.microsoft.com/office/drawing/2014/main" id="{E62A5C47-A424-14AE-14D2-7A2ECBD01500}"/>
                  </a:ext>
                </a:extLst>
              </p:cNvPr>
              <p:cNvGrpSpPr/>
              <p:nvPr/>
            </p:nvGrpSpPr>
            <p:grpSpPr>
              <a:xfrm>
                <a:off x="3911183" y="1831298"/>
                <a:ext cx="244840" cy="640830"/>
                <a:chOff x="5715000" y="1334125"/>
                <a:chExt cx="1404079" cy="4399613"/>
              </a:xfrm>
            </p:grpSpPr>
            <p:grpSp>
              <p:nvGrpSpPr>
                <p:cNvPr id="865" name="Group 11">
                  <a:extLst>
                    <a:ext uri="{FF2B5EF4-FFF2-40B4-BE49-F238E27FC236}">
                      <a16:creationId xmlns:a16="http://schemas.microsoft.com/office/drawing/2014/main" id="{22CD37D7-587A-FDAB-9812-0BBB1B161A08}"/>
                    </a:ext>
                  </a:extLst>
                </p:cNvPr>
                <p:cNvGrpSpPr/>
                <p:nvPr/>
              </p:nvGrpSpPr>
              <p:grpSpPr>
                <a:xfrm>
                  <a:off x="5715000" y="1447800"/>
                  <a:ext cx="1371600" cy="1765092"/>
                  <a:chOff x="5715000" y="1447800"/>
                  <a:chExt cx="1371600" cy="1765092"/>
                </a:xfrm>
              </p:grpSpPr>
              <p:sp>
                <p:nvSpPr>
                  <p:cNvPr id="877" name="Multiply 4">
                    <a:extLst>
                      <a:ext uri="{FF2B5EF4-FFF2-40B4-BE49-F238E27FC236}">
                        <a16:creationId xmlns:a16="http://schemas.microsoft.com/office/drawing/2014/main" id="{BF95E2E9-8C9C-5996-A5FE-56F2A3C5F3E1}"/>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8" name="Group 7">
                    <a:extLst>
                      <a:ext uri="{FF2B5EF4-FFF2-40B4-BE49-F238E27FC236}">
                        <a16:creationId xmlns:a16="http://schemas.microsoft.com/office/drawing/2014/main" id="{730F4702-70C3-3F24-D6AB-FAAAF7600DD7}"/>
                      </a:ext>
                    </a:extLst>
                  </p:cNvPr>
                  <p:cNvGrpSpPr/>
                  <p:nvPr/>
                </p:nvGrpSpPr>
                <p:grpSpPr>
                  <a:xfrm>
                    <a:off x="6172200" y="1981200"/>
                    <a:ext cx="458449" cy="1231692"/>
                    <a:chOff x="6172200" y="1981200"/>
                    <a:chExt cx="458449" cy="1231692"/>
                  </a:xfrm>
                </p:grpSpPr>
                <p:sp>
                  <p:nvSpPr>
                    <p:cNvPr id="879" name="Diamond 878">
                      <a:extLst>
                        <a:ext uri="{FF2B5EF4-FFF2-40B4-BE49-F238E27FC236}">
                          <a16:creationId xmlns:a16="http://schemas.microsoft.com/office/drawing/2014/main" id="{702166B7-34D2-0446-4B44-088A958F15BB}"/>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0" name="Diamond 40">
                      <a:extLst>
                        <a:ext uri="{FF2B5EF4-FFF2-40B4-BE49-F238E27FC236}">
                          <a16:creationId xmlns:a16="http://schemas.microsoft.com/office/drawing/2014/main" id="{E6877007-21AB-745D-BB90-8016641BCA3D}"/>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66" name="Group 12">
                  <a:extLst>
                    <a:ext uri="{FF2B5EF4-FFF2-40B4-BE49-F238E27FC236}">
                      <a16:creationId xmlns:a16="http://schemas.microsoft.com/office/drawing/2014/main" id="{456955F7-A23D-F85A-0AA0-E4ECF2CBE569}"/>
                    </a:ext>
                  </a:extLst>
                </p:cNvPr>
                <p:cNvGrpSpPr/>
                <p:nvPr/>
              </p:nvGrpSpPr>
              <p:grpSpPr>
                <a:xfrm>
                  <a:off x="5732489" y="2714469"/>
                  <a:ext cx="1371600" cy="1765092"/>
                  <a:chOff x="5715000" y="1447800"/>
                  <a:chExt cx="1371600" cy="1765092"/>
                </a:xfrm>
              </p:grpSpPr>
              <p:sp>
                <p:nvSpPr>
                  <p:cNvPr id="873" name="Multiply 33">
                    <a:extLst>
                      <a:ext uri="{FF2B5EF4-FFF2-40B4-BE49-F238E27FC236}">
                        <a16:creationId xmlns:a16="http://schemas.microsoft.com/office/drawing/2014/main" id="{17D27B6D-4FB3-DB54-8A46-873B8A15A4A8}"/>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4" name="Group 7">
                    <a:extLst>
                      <a:ext uri="{FF2B5EF4-FFF2-40B4-BE49-F238E27FC236}">
                        <a16:creationId xmlns:a16="http://schemas.microsoft.com/office/drawing/2014/main" id="{0F614F9B-0F5E-27F7-6374-F25167C9D006}"/>
                      </a:ext>
                    </a:extLst>
                  </p:cNvPr>
                  <p:cNvGrpSpPr/>
                  <p:nvPr/>
                </p:nvGrpSpPr>
                <p:grpSpPr>
                  <a:xfrm>
                    <a:off x="6172200" y="1981200"/>
                    <a:ext cx="458449" cy="1231692"/>
                    <a:chOff x="6172200" y="1981200"/>
                    <a:chExt cx="458449" cy="1231692"/>
                  </a:xfrm>
                </p:grpSpPr>
                <p:sp>
                  <p:nvSpPr>
                    <p:cNvPr id="875" name="Diamond 874">
                      <a:extLst>
                        <a:ext uri="{FF2B5EF4-FFF2-40B4-BE49-F238E27FC236}">
                          <a16:creationId xmlns:a16="http://schemas.microsoft.com/office/drawing/2014/main" id="{6907AE4C-41F4-ABB1-D995-BF3B1B887161}"/>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6" name="Diamond 875">
                      <a:extLst>
                        <a:ext uri="{FF2B5EF4-FFF2-40B4-BE49-F238E27FC236}">
                          <a16:creationId xmlns:a16="http://schemas.microsoft.com/office/drawing/2014/main" id="{73B5A7E2-E6DE-8E19-3023-230BB4E271D0}"/>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67" name="Group 17">
                  <a:extLst>
                    <a:ext uri="{FF2B5EF4-FFF2-40B4-BE49-F238E27FC236}">
                      <a16:creationId xmlns:a16="http://schemas.microsoft.com/office/drawing/2014/main" id="{7BE639E9-51C8-8465-E032-17F80A120300}"/>
                    </a:ext>
                  </a:extLst>
                </p:cNvPr>
                <p:cNvGrpSpPr/>
                <p:nvPr/>
              </p:nvGrpSpPr>
              <p:grpSpPr>
                <a:xfrm>
                  <a:off x="5747479" y="3968646"/>
                  <a:ext cx="1371600" cy="1765092"/>
                  <a:chOff x="5715000" y="1447800"/>
                  <a:chExt cx="1371600" cy="1765092"/>
                </a:xfrm>
              </p:grpSpPr>
              <p:sp>
                <p:nvSpPr>
                  <p:cNvPr id="869" name="Multiply 29">
                    <a:extLst>
                      <a:ext uri="{FF2B5EF4-FFF2-40B4-BE49-F238E27FC236}">
                        <a16:creationId xmlns:a16="http://schemas.microsoft.com/office/drawing/2014/main" id="{FC58C91C-7C1A-15C1-E3A7-4F02DA435DEF}"/>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0" name="Group 30">
                    <a:extLst>
                      <a:ext uri="{FF2B5EF4-FFF2-40B4-BE49-F238E27FC236}">
                        <a16:creationId xmlns:a16="http://schemas.microsoft.com/office/drawing/2014/main" id="{DE624CFF-97E9-A209-3C79-852C9D24F98C}"/>
                      </a:ext>
                    </a:extLst>
                  </p:cNvPr>
                  <p:cNvGrpSpPr/>
                  <p:nvPr/>
                </p:nvGrpSpPr>
                <p:grpSpPr>
                  <a:xfrm>
                    <a:off x="6172200" y="1981200"/>
                    <a:ext cx="458449" cy="1231692"/>
                    <a:chOff x="6172200" y="1981200"/>
                    <a:chExt cx="458449" cy="1231692"/>
                  </a:xfrm>
                </p:grpSpPr>
                <p:sp>
                  <p:nvSpPr>
                    <p:cNvPr id="871" name="Diamond 870">
                      <a:extLst>
                        <a:ext uri="{FF2B5EF4-FFF2-40B4-BE49-F238E27FC236}">
                          <a16:creationId xmlns:a16="http://schemas.microsoft.com/office/drawing/2014/main" id="{5B597238-2A1A-6C3E-858D-37961420164A}"/>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2" name="Diamond 871">
                      <a:extLst>
                        <a:ext uri="{FF2B5EF4-FFF2-40B4-BE49-F238E27FC236}">
                          <a16:creationId xmlns:a16="http://schemas.microsoft.com/office/drawing/2014/main" id="{90BEDC20-98CA-12AC-4695-8D8A8B5B15B4}"/>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68" name="Diamond 867">
                  <a:extLst>
                    <a:ext uri="{FF2B5EF4-FFF2-40B4-BE49-F238E27FC236}">
                      <a16:creationId xmlns:a16="http://schemas.microsoft.com/office/drawing/2014/main" id="{46EFFD40-151C-1AF4-89CC-B5B1207FAFEC}"/>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3" name="Group 41">
                <a:extLst>
                  <a:ext uri="{FF2B5EF4-FFF2-40B4-BE49-F238E27FC236}">
                    <a16:creationId xmlns:a16="http://schemas.microsoft.com/office/drawing/2014/main" id="{36180C65-FF23-8529-DBF9-07F5002BDA6F}"/>
                  </a:ext>
                </a:extLst>
              </p:cNvPr>
              <p:cNvGrpSpPr/>
              <p:nvPr/>
            </p:nvGrpSpPr>
            <p:grpSpPr>
              <a:xfrm>
                <a:off x="3613878" y="2118609"/>
                <a:ext cx="244840" cy="640830"/>
                <a:chOff x="5715000" y="1334125"/>
                <a:chExt cx="1404079" cy="4399613"/>
              </a:xfrm>
            </p:grpSpPr>
            <p:grpSp>
              <p:nvGrpSpPr>
                <p:cNvPr id="849" name="Group 11">
                  <a:extLst>
                    <a:ext uri="{FF2B5EF4-FFF2-40B4-BE49-F238E27FC236}">
                      <a16:creationId xmlns:a16="http://schemas.microsoft.com/office/drawing/2014/main" id="{884F11CF-5C15-75F6-4524-40F6D2A49268}"/>
                    </a:ext>
                  </a:extLst>
                </p:cNvPr>
                <p:cNvGrpSpPr/>
                <p:nvPr/>
              </p:nvGrpSpPr>
              <p:grpSpPr>
                <a:xfrm>
                  <a:off x="5715000" y="1447800"/>
                  <a:ext cx="1371600" cy="1765092"/>
                  <a:chOff x="5715000" y="1447800"/>
                  <a:chExt cx="1371600" cy="1765092"/>
                </a:xfrm>
              </p:grpSpPr>
              <p:sp>
                <p:nvSpPr>
                  <p:cNvPr id="861" name="Multiply 4">
                    <a:extLst>
                      <a:ext uri="{FF2B5EF4-FFF2-40B4-BE49-F238E27FC236}">
                        <a16:creationId xmlns:a16="http://schemas.microsoft.com/office/drawing/2014/main" id="{1A674C75-7759-5D12-985E-9E2BDB6E4E1A}"/>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2" name="Group 7">
                    <a:extLst>
                      <a:ext uri="{FF2B5EF4-FFF2-40B4-BE49-F238E27FC236}">
                        <a16:creationId xmlns:a16="http://schemas.microsoft.com/office/drawing/2014/main" id="{B2D32CF8-944E-8A44-D868-65451F668944}"/>
                      </a:ext>
                    </a:extLst>
                  </p:cNvPr>
                  <p:cNvGrpSpPr/>
                  <p:nvPr/>
                </p:nvGrpSpPr>
                <p:grpSpPr>
                  <a:xfrm>
                    <a:off x="6172200" y="1981200"/>
                    <a:ext cx="458449" cy="1231692"/>
                    <a:chOff x="6172200" y="1981200"/>
                    <a:chExt cx="458449" cy="1231692"/>
                  </a:xfrm>
                </p:grpSpPr>
                <p:sp>
                  <p:nvSpPr>
                    <p:cNvPr id="863" name="Diamond 56">
                      <a:extLst>
                        <a:ext uri="{FF2B5EF4-FFF2-40B4-BE49-F238E27FC236}">
                          <a16:creationId xmlns:a16="http://schemas.microsoft.com/office/drawing/2014/main" id="{9C6C5A3E-529B-32AE-DD9B-F6BB9FFFF15B}"/>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4" name="Diamond 57">
                      <a:extLst>
                        <a:ext uri="{FF2B5EF4-FFF2-40B4-BE49-F238E27FC236}">
                          <a16:creationId xmlns:a16="http://schemas.microsoft.com/office/drawing/2014/main" id="{52397063-3DE1-7219-4A5A-D1B291102C1B}"/>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50" name="Group 12">
                  <a:extLst>
                    <a:ext uri="{FF2B5EF4-FFF2-40B4-BE49-F238E27FC236}">
                      <a16:creationId xmlns:a16="http://schemas.microsoft.com/office/drawing/2014/main" id="{0A33DCDE-A081-DE4D-8051-C1E31AC0AACE}"/>
                    </a:ext>
                  </a:extLst>
                </p:cNvPr>
                <p:cNvGrpSpPr/>
                <p:nvPr/>
              </p:nvGrpSpPr>
              <p:grpSpPr>
                <a:xfrm>
                  <a:off x="5732489" y="2714469"/>
                  <a:ext cx="1371600" cy="1765092"/>
                  <a:chOff x="5715000" y="1447800"/>
                  <a:chExt cx="1371600" cy="1765092"/>
                </a:xfrm>
              </p:grpSpPr>
              <p:sp>
                <p:nvSpPr>
                  <p:cNvPr id="857" name="Multiply 132">
                    <a:extLst>
                      <a:ext uri="{FF2B5EF4-FFF2-40B4-BE49-F238E27FC236}">
                        <a16:creationId xmlns:a16="http://schemas.microsoft.com/office/drawing/2014/main" id="{ABECE1DA-B115-999D-17D0-203D1C3B0740}"/>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8" name="Group 7">
                    <a:extLst>
                      <a:ext uri="{FF2B5EF4-FFF2-40B4-BE49-F238E27FC236}">
                        <a16:creationId xmlns:a16="http://schemas.microsoft.com/office/drawing/2014/main" id="{DEFE2C61-1796-24C7-D49F-956F4F615FD6}"/>
                      </a:ext>
                    </a:extLst>
                  </p:cNvPr>
                  <p:cNvGrpSpPr/>
                  <p:nvPr/>
                </p:nvGrpSpPr>
                <p:grpSpPr>
                  <a:xfrm>
                    <a:off x="6172200" y="1981200"/>
                    <a:ext cx="458449" cy="1231692"/>
                    <a:chOff x="6172200" y="1981200"/>
                    <a:chExt cx="458449" cy="1231692"/>
                  </a:xfrm>
                </p:grpSpPr>
                <p:sp>
                  <p:nvSpPr>
                    <p:cNvPr id="859" name="Diamond 858">
                      <a:extLst>
                        <a:ext uri="{FF2B5EF4-FFF2-40B4-BE49-F238E27FC236}">
                          <a16:creationId xmlns:a16="http://schemas.microsoft.com/office/drawing/2014/main" id="{B6FB20A0-24A5-48FA-F083-33E2E428E495}"/>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0" name="Diamond 53">
                      <a:extLst>
                        <a:ext uri="{FF2B5EF4-FFF2-40B4-BE49-F238E27FC236}">
                          <a16:creationId xmlns:a16="http://schemas.microsoft.com/office/drawing/2014/main" id="{0AA9239A-4EFA-825B-3743-4417DE86A958}"/>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51" name="Group 17">
                  <a:extLst>
                    <a:ext uri="{FF2B5EF4-FFF2-40B4-BE49-F238E27FC236}">
                      <a16:creationId xmlns:a16="http://schemas.microsoft.com/office/drawing/2014/main" id="{B09A4B7A-2C22-274B-B93F-C8A437D53BAB}"/>
                    </a:ext>
                  </a:extLst>
                </p:cNvPr>
                <p:cNvGrpSpPr/>
                <p:nvPr/>
              </p:nvGrpSpPr>
              <p:grpSpPr>
                <a:xfrm>
                  <a:off x="5747479" y="3968646"/>
                  <a:ext cx="1371600" cy="1765092"/>
                  <a:chOff x="5715000" y="1447800"/>
                  <a:chExt cx="1371600" cy="1765092"/>
                </a:xfrm>
              </p:grpSpPr>
              <p:sp>
                <p:nvSpPr>
                  <p:cNvPr id="853" name="Multiply 128">
                    <a:extLst>
                      <a:ext uri="{FF2B5EF4-FFF2-40B4-BE49-F238E27FC236}">
                        <a16:creationId xmlns:a16="http://schemas.microsoft.com/office/drawing/2014/main" id="{D195690E-7425-3304-D2D7-6D75FB0CF45A}"/>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4" name="Group 30">
                    <a:extLst>
                      <a:ext uri="{FF2B5EF4-FFF2-40B4-BE49-F238E27FC236}">
                        <a16:creationId xmlns:a16="http://schemas.microsoft.com/office/drawing/2014/main" id="{F6969E30-F67B-17F7-CC1E-342EE5FE97E5}"/>
                      </a:ext>
                    </a:extLst>
                  </p:cNvPr>
                  <p:cNvGrpSpPr/>
                  <p:nvPr/>
                </p:nvGrpSpPr>
                <p:grpSpPr>
                  <a:xfrm>
                    <a:off x="6172200" y="1981200"/>
                    <a:ext cx="458449" cy="1231692"/>
                    <a:chOff x="6172200" y="1981200"/>
                    <a:chExt cx="458449" cy="1231692"/>
                  </a:xfrm>
                </p:grpSpPr>
                <p:sp>
                  <p:nvSpPr>
                    <p:cNvPr id="855" name="Diamond 854">
                      <a:extLst>
                        <a:ext uri="{FF2B5EF4-FFF2-40B4-BE49-F238E27FC236}">
                          <a16:creationId xmlns:a16="http://schemas.microsoft.com/office/drawing/2014/main" id="{3D52248B-A8A3-97CA-743C-145E0FBD914B}"/>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6" name="Diamond 49">
                      <a:extLst>
                        <a:ext uri="{FF2B5EF4-FFF2-40B4-BE49-F238E27FC236}">
                          <a16:creationId xmlns:a16="http://schemas.microsoft.com/office/drawing/2014/main" id="{1F462607-9811-ABE4-37A9-343ECC364189}"/>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52" name="Diamond 45">
                  <a:extLst>
                    <a:ext uri="{FF2B5EF4-FFF2-40B4-BE49-F238E27FC236}">
                      <a16:creationId xmlns:a16="http://schemas.microsoft.com/office/drawing/2014/main" id="{8753D1D0-9C89-C057-1E42-99E89CB90957}"/>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4" name="Group 58">
                <a:extLst>
                  <a:ext uri="{FF2B5EF4-FFF2-40B4-BE49-F238E27FC236}">
                    <a16:creationId xmlns:a16="http://schemas.microsoft.com/office/drawing/2014/main" id="{7277B499-25B7-78E5-5E6E-BEBE53EEC695}"/>
                  </a:ext>
                </a:extLst>
              </p:cNvPr>
              <p:cNvGrpSpPr/>
              <p:nvPr/>
            </p:nvGrpSpPr>
            <p:grpSpPr>
              <a:xfrm>
                <a:off x="3793760" y="2118609"/>
                <a:ext cx="244840" cy="640830"/>
                <a:chOff x="5715000" y="1334125"/>
                <a:chExt cx="1404079" cy="4399613"/>
              </a:xfrm>
            </p:grpSpPr>
            <p:grpSp>
              <p:nvGrpSpPr>
                <p:cNvPr id="592" name="Group 11">
                  <a:extLst>
                    <a:ext uri="{FF2B5EF4-FFF2-40B4-BE49-F238E27FC236}">
                      <a16:creationId xmlns:a16="http://schemas.microsoft.com/office/drawing/2014/main" id="{29C80541-16F0-8853-32AC-4E51A17F93CB}"/>
                    </a:ext>
                  </a:extLst>
                </p:cNvPr>
                <p:cNvGrpSpPr/>
                <p:nvPr/>
              </p:nvGrpSpPr>
              <p:grpSpPr>
                <a:xfrm>
                  <a:off x="5715000" y="1447800"/>
                  <a:ext cx="1371600" cy="1765092"/>
                  <a:chOff x="5715000" y="1447800"/>
                  <a:chExt cx="1371600" cy="1765092"/>
                </a:xfrm>
              </p:grpSpPr>
              <p:sp>
                <p:nvSpPr>
                  <p:cNvPr id="845" name="Multiply 4">
                    <a:extLst>
                      <a:ext uri="{FF2B5EF4-FFF2-40B4-BE49-F238E27FC236}">
                        <a16:creationId xmlns:a16="http://schemas.microsoft.com/office/drawing/2014/main" id="{33A90FC5-7862-A006-7D1E-A16BDC56209A}"/>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6" name="Group 7">
                    <a:extLst>
                      <a:ext uri="{FF2B5EF4-FFF2-40B4-BE49-F238E27FC236}">
                        <a16:creationId xmlns:a16="http://schemas.microsoft.com/office/drawing/2014/main" id="{462D99A5-6981-FE2D-0118-A62ECA42A195}"/>
                      </a:ext>
                    </a:extLst>
                  </p:cNvPr>
                  <p:cNvGrpSpPr/>
                  <p:nvPr/>
                </p:nvGrpSpPr>
                <p:grpSpPr>
                  <a:xfrm>
                    <a:off x="6172200" y="1981200"/>
                    <a:ext cx="458449" cy="1231692"/>
                    <a:chOff x="6172200" y="1981200"/>
                    <a:chExt cx="458449" cy="1231692"/>
                  </a:xfrm>
                </p:grpSpPr>
                <p:sp>
                  <p:nvSpPr>
                    <p:cNvPr id="847" name="Diamond 846">
                      <a:extLst>
                        <a:ext uri="{FF2B5EF4-FFF2-40B4-BE49-F238E27FC236}">
                          <a16:creationId xmlns:a16="http://schemas.microsoft.com/office/drawing/2014/main" id="{220E2E20-26D6-091D-FE1B-8F5FB1058358}"/>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8" name="Diamond 847">
                      <a:extLst>
                        <a:ext uri="{FF2B5EF4-FFF2-40B4-BE49-F238E27FC236}">
                          <a16:creationId xmlns:a16="http://schemas.microsoft.com/office/drawing/2014/main" id="{E7197D36-35AD-1F01-B577-10EE46A5F2AA}"/>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93" name="Group 12">
                  <a:extLst>
                    <a:ext uri="{FF2B5EF4-FFF2-40B4-BE49-F238E27FC236}">
                      <a16:creationId xmlns:a16="http://schemas.microsoft.com/office/drawing/2014/main" id="{7D203626-6951-DC9E-3C0E-9C43B7A66F1D}"/>
                    </a:ext>
                  </a:extLst>
                </p:cNvPr>
                <p:cNvGrpSpPr/>
                <p:nvPr/>
              </p:nvGrpSpPr>
              <p:grpSpPr>
                <a:xfrm>
                  <a:off x="5732489" y="2714469"/>
                  <a:ext cx="1371600" cy="1765092"/>
                  <a:chOff x="5715000" y="1447800"/>
                  <a:chExt cx="1371600" cy="1765092"/>
                </a:xfrm>
              </p:grpSpPr>
              <p:sp>
                <p:nvSpPr>
                  <p:cNvPr id="841" name="Multiply 116">
                    <a:extLst>
                      <a:ext uri="{FF2B5EF4-FFF2-40B4-BE49-F238E27FC236}">
                        <a16:creationId xmlns:a16="http://schemas.microsoft.com/office/drawing/2014/main" id="{E6B91957-8856-0CAE-7B4F-349331EEC733}"/>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2" name="Group 7">
                    <a:extLst>
                      <a:ext uri="{FF2B5EF4-FFF2-40B4-BE49-F238E27FC236}">
                        <a16:creationId xmlns:a16="http://schemas.microsoft.com/office/drawing/2014/main" id="{9D82E0A9-D39F-9168-C612-63F4C6871C89}"/>
                      </a:ext>
                    </a:extLst>
                  </p:cNvPr>
                  <p:cNvGrpSpPr/>
                  <p:nvPr/>
                </p:nvGrpSpPr>
                <p:grpSpPr>
                  <a:xfrm>
                    <a:off x="6172200" y="1981200"/>
                    <a:ext cx="458449" cy="1231692"/>
                    <a:chOff x="6172200" y="1981200"/>
                    <a:chExt cx="458449" cy="1231692"/>
                  </a:xfrm>
                </p:grpSpPr>
                <p:sp>
                  <p:nvSpPr>
                    <p:cNvPr id="843" name="Diamond 842">
                      <a:extLst>
                        <a:ext uri="{FF2B5EF4-FFF2-40B4-BE49-F238E27FC236}">
                          <a16:creationId xmlns:a16="http://schemas.microsoft.com/office/drawing/2014/main" id="{C5B89703-D8FB-0C88-BCE7-C033D7520453}"/>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4" name="Diamond 843">
                      <a:extLst>
                        <a:ext uri="{FF2B5EF4-FFF2-40B4-BE49-F238E27FC236}">
                          <a16:creationId xmlns:a16="http://schemas.microsoft.com/office/drawing/2014/main" id="{64477601-1A9C-1093-C07E-2856B51D263D}"/>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94" name="Group 17">
                  <a:extLst>
                    <a:ext uri="{FF2B5EF4-FFF2-40B4-BE49-F238E27FC236}">
                      <a16:creationId xmlns:a16="http://schemas.microsoft.com/office/drawing/2014/main" id="{D7ED3CBA-4EB1-B6C9-9599-359E50D5E5B1}"/>
                    </a:ext>
                  </a:extLst>
                </p:cNvPr>
                <p:cNvGrpSpPr/>
                <p:nvPr/>
              </p:nvGrpSpPr>
              <p:grpSpPr>
                <a:xfrm>
                  <a:off x="5747479" y="3968646"/>
                  <a:ext cx="1371600" cy="1765092"/>
                  <a:chOff x="5715000" y="1447800"/>
                  <a:chExt cx="1371600" cy="1765092"/>
                </a:xfrm>
              </p:grpSpPr>
              <p:sp>
                <p:nvSpPr>
                  <p:cNvPr id="596" name="Multiply 112">
                    <a:extLst>
                      <a:ext uri="{FF2B5EF4-FFF2-40B4-BE49-F238E27FC236}">
                        <a16:creationId xmlns:a16="http://schemas.microsoft.com/office/drawing/2014/main" id="{62CFF4ED-20EE-FAF0-1E9B-7823C4550D06}"/>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8" name="Group 30">
                    <a:extLst>
                      <a:ext uri="{FF2B5EF4-FFF2-40B4-BE49-F238E27FC236}">
                        <a16:creationId xmlns:a16="http://schemas.microsoft.com/office/drawing/2014/main" id="{3D9D3777-3DC2-4298-0676-303F0C92021B}"/>
                      </a:ext>
                    </a:extLst>
                  </p:cNvPr>
                  <p:cNvGrpSpPr/>
                  <p:nvPr/>
                </p:nvGrpSpPr>
                <p:grpSpPr>
                  <a:xfrm>
                    <a:off x="6172200" y="1981200"/>
                    <a:ext cx="458449" cy="1231692"/>
                    <a:chOff x="6172200" y="1981200"/>
                    <a:chExt cx="458449" cy="1231692"/>
                  </a:xfrm>
                </p:grpSpPr>
                <p:sp>
                  <p:nvSpPr>
                    <p:cNvPr id="839" name="Diamond 838">
                      <a:extLst>
                        <a:ext uri="{FF2B5EF4-FFF2-40B4-BE49-F238E27FC236}">
                          <a16:creationId xmlns:a16="http://schemas.microsoft.com/office/drawing/2014/main" id="{2C3CFF06-B3C2-B2AA-4063-6D481F23FFB4}"/>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0" name="Diamond 839">
                      <a:extLst>
                        <a:ext uri="{FF2B5EF4-FFF2-40B4-BE49-F238E27FC236}">
                          <a16:creationId xmlns:a16="http://schemas.microsoft.com/office/drawing/2014/main" id="{5504BC6A-9902-3F5B-6FF6-84E015D01806}"/>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95" name="Diamond 594">
                  <a:extLst>
                    <a:ext uri="{FF2B5EF4-FFF2-40B4-BE49-F238E27FC236}">
                      <a16:creationId xmlns:a16="http://schemas.microsoft.com/office/drawing/2014/main" id="{0EFCA465-6803-4D9C-12C8-DCB51CE106BC}"/>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5" name="Oval 534">
                <a:extLst>
                  <a:ext uri="{FF2B5EF4-FFF2-40B4-BE49-F238E27FC236}">
                    <a16:creationId xmlns:a16="http://schemas.microsoft.com/office/drawing/2014/main" id="{FA0CCA67-43D6-4D20-722F-37B4DA7C4623}"/>
                  </a:ext>
                </a:extLst>
              </p:cNvPr>
              <p:cNvSpPr/>
              <p:nvPr/>
            </p:nvSpPr>
            <p:spPr>
              <a:xfrm>
                <a:off x="3352800" y="609600"/>
                <a:ext cx="990600" cy="1371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6" name="Cloud 535">
                <a:extLst>
                  <a:ext uri="{FF2B5EF4-FFF2-40B4-BE49-F238E27FC236}">
                    <a16:creationId xmlns:a16="http://schemas.microsoft.com/office/drawing/2014/main" id="{996C3689-66E7-665A-B28B-DF129D97C870}"/>
                  </a:ext>
                </a:extLst>
              </p:cNvPr>
              <p:cNvSpPr/>
              <p:nvPr/>
            </p:nvSpPr>
            <p:spPr>
              <a:xfrm rot="10542275">
                <a:off x="3222029" y="421811"/>
                <a:ext cx="1112997" cy="619302"/>
              </a:xfrm>
              <a:prstGeom prst="clou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Cloud 536">
                <a:extLst>
                  <a:ext uri="{FF2B5EF4-FFF2-40B4-BE49-F238E27FC236}">
                    <a16:creationId xmlns:a16="http://schemas.microsoft.com/office/drawing/2014/main" id="{EE50FF3D-2E2E-5243-9DBA-39AB9E34F754}"/>
                  </a:ext>
                </a:extLst>
              </p:cNvPr>
              <p:cNvSpPr/>
              <p:nvPr/>
            </p:nvSpPr>
            <p:spPr>
              <a:xfrm rot="10542275">
                <a:off x="3366180" y="1461218"/>
                <a:ext cx="976403" cy="597730"/>
              </a:xfrm>
              <a:prstGeom prst="clou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Oval 538">
                <a:extLst>
                  <a:ext uri="{FF2B5EF4-FFF2-40B4-BE49-F238E27FC236}">
                    <a16:creationId xmlns:a16="http://schemas.microsoft.com/office/drawing/2014/main" id="{5C7A6A4B-E432-BC42-D9E7-B1420C19CABF}"/>
                  </a:ext>
                </a:extLst>
              </p:cNvPr>
              <p:cNvSpPr/>
              <p:nvPr/>
            </p:nvSpPr>
            <p:spPr>
              <a:xfrm>
                <a:off x="3640111" y="1541489"/>
                <a:ext cx="362263" cy="21236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0" name="Group 196">
                <a:extLst>
                  <a:ext uri="{FF2B5EF4-FFF2-40B4-BE49-F238E27FC236}">
                    <a16:creationId xmlns:a16="http://schemas.microsoft.com/office/drawing/2014/main" id="{3C15F83B-3BBA-029C-090E-6FD102DAA063}"/>
                  </a:ext>
                </a:extLst>
              </p:cNvPr>
              <p:cNvGrpSpPr/>
              <p:nvPr/>
            </p:nvGrpSpPr>
            <p:grpSpPr>
              <a:xfrm>
                <a:off x="3200400" y="762000"/>
                <a:ext cx="1219200" cy="304800"/>
                <a:chOff x="6400800" y="1371600"/>
                <a:chExt cx="1219200" cy="527455"/>
              </a:xfrm>
            </p:grpSpPr>
            <p:sp>
              <p:nvSpPr>
                <p:cNvPr id="542" name="Trapezoid 541">
                  <a:extLst>
                    <a:ext uri="{FF2B5EF4-FFF2-40B4-BE49-F238E27FC236}">
                      <a16:creationId xmlns:a16="http://schemas.microsoft.com/office/drawing/2014/main" id="{E34E8363-8208-D64E-41E1-DFF57D8A5B4A}"/>
                    </a:ext>
                  </a:extLst>
                </p:cNvPr>
                <p:cNvSpPr/>
                <p:nvPr/>
              </p:nvSpPr>
              <p:spPr>
                <a:xfrm>
                  <a:off x="6400800" y="1371600"/>
                  <a:ext cx="1219200" cy="502169"/>
                </a:xfrm>
                <a:prstGeom prst="trapezoid">
                  <a:avLst>
                    <a:gd name="adj" fmla="val 0"/>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3" name="Group 93">
                  <a:extLst>
                    <a:ext uri="{FF2B5EF4-FFF2-40B4-BE49-F238E27FC236}">
                      <a16:creationId xmlns:a16="http://schemas.microsoft.com/office/drawing/2014/main" id="{C744F7F6-7863-6F7A-4BD9-96712178CF61}"/>
                    </a:ext>
                  </a:extLst>
                </p:cNvPr>
                <p:cNvGrpSpPr/>
                <p:nvPr/>
              </p:nvGrpSpPr>
              <p:grpSpPr>
                <a:xfrm rot="16200000">
                  <a:off x="6756576" y="1174531"/>
                  <a:ext cx="467193" cy="981856"/>
                  <a:chOff x="5715000" y="1334125"/>
                  <a:chExt cx="1404079" cy="4399613"/>
                </a:xfrm>
              </p:grpSpPr>
              <p:grpSp>
                <p:nvGrpSpPr>
                  <p:cNvPr id="576" name="Group 11">
                    <a:extLst>
                      <a:ext uri="{FF2B5EF4-FFF2-40B4-BE49-F238E27FC236}">
                        <a16:creationId xmlns:a16="http://schemas.microsoft.com/office/drawing/2014/main" id="{719F3431-5265-DAD4-5C14-A18AB6D719CF}"/>
                      </a:ext>
                    </a:extLst>
                  </p:cNvPr>
                  <p:cNvGrpSpPr/>
                  <p:nvPr/>
                </p:nvGrpSpPr>
                <p:grpSpPr>
                  <a:xfrm>
                    <a:off x="5715000" y="1447800"/>
                    <a:ext cx="1371600" cy="1765092"/>
                    <a:chOff x="5715000" y="1447800"/>
                    <a:chExt cx="1371600" cy="1765092"/>
                  </a:xfrm>
                </p:grpSpPr>
                <p:sp>
                  <p:nvSpPr>
                    <p:cNvPr id="588" name="Multiply 4">
                      <a:extLst>
                        <a:ext uri="{FF2B5EF4-FFF2-40B4-BE49-F238E27FC236}">
                          <a16:creationId xmlns:a16="http://schemas.microsoft.com/office/drawing/2014/main" id="{644B33F0-6533-D1B9-139E-F94CB60C7720}"/>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9" name="Group 7">
                      <a:extLst>
                        <a:ext uri="{FF2B5EF4-FFF2-40B4-BE49-F238E27FC236}">
                          <a16:creationId xmlns:a16="http://schemas.microsoft.com/office/drawing/2014/main" id="{59D29C9B-1C21-33A6-8E22-24CC9A55C974}"/>
                        </a:ext>
                      </a:extLst>
                    </p:cNvPr>
                    <p:cNvGrpSpPr/>
                    <p:nvPr/>
                  </p:nvGrpSpPr>
                  <p:grpSpPr>
                    <a:xfrm>
                      <a:off x="6172200" y="1981200"/>
                      <a:ext cx="458449" cy="1231692"/>
                      <a:chOff x="6172200" y="1981200"/>
                      <a:chExt cx="458449" cy="1231692"/>
                    </a:xfrm>
                  </p:grpSpPr>
                  <p:sp>
                    <p:nvSpPr>
                      <p:cNvPr id="590" name="Diamond 589">
                        <a:extLst>
                          <a:ext uri="{FF2B5EF4-FFF2-40B4-BE49-F238E27FC236}">
                            <a16:creationId xmlns:a16="http://schemas.microsoft.com/office/drawing/2014/main" id="{871E488F-1D18-8E52-406E-F823175BB1B5}"/>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Diamond 590">
                        <a:extLst>
                          <a:ext uri="{FF2B5EF4-FFF2-40B4-BE49-F238E27FC236}">
                            <a16:creationId xmlns:a16="http://schemas.microsoft.com/office/drawing/2014/main" id="{8A14CC23-D312-6BDD-494A-56B3FD9F4F51}"/>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77" name="Group 12">
                    <a:extLst>
                      <a:ext uri="{FF2B5EF4-FFF2-40B4-BE49-F238E27FC236}">
                        <a16:creationId xmlns:a16="http://schemas.microsoft.com/office/drawing/2014/main" id="{54DEDC58-96FE-4014-D69E-7105B3732DE6}"/>
                      </a:ext>
                    </a:extLst>
                  </p:cNvPr>
                  <p:cNvGrpSpPr/>
                  <p:nvPr/>
                </p:nvGrpSpPr>
                <p:grpSpPr>
                  <a:xfrm>
                    <a:off x="5732489" y="2714469"/>
                    <a:ext cx="1371600" cy="1765092"/>
                    <a:chOff x="5715000" y="1447800"/>
                    <a:chExt cx="1371600" cy="1765092"/>
                  </a:xfrm>
                </p:grpSpPr>
                <p:sp>
                  <p:nvSpPr>
                    <p:cNvPr id="584" name="Multiply 100">
                      <a:extLst>
                        <a:ext uri="{FF2B5EF4-FFF2-40B4-BE49-F238E27FC236}">
                          <a16:creationId xmlns:a16="http://schemas.microsoft.com/office/drawing/2014/main" id="{84159F74-1E6E-CFAE-904E-95FFD593278C}"/>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5" name="Group 7">
                      <a:extLst>
                        <a:ext uri="{FF2B5EF4-FFF2-40B4-BE49-F238E27FC236}">
                          <a16:creationId xmlns:a16="http://schemas.microsoft.com/office/drawing/2014/main" id="{E535B9C8-DE3D-90C1-392C-1E206BF30F70}"/>
                        </a:ext>
                      </a:extLst>
                    </p:cNvPr>
                    <p:cNvGrpSpPr/>
                    <p:nvPr/>
                  </p:nvGrpSpPr>
                  <p:grpSpPr>
                    <a:xfrm>
                      <a:off x="6172200" y="1981200"/>
                      <a:ext cx="458449" cy="1231692"/>
                      <a:chOff x="6172200" y="1981200"/>
                      <a:chExt cx="458449" cy="1231692"/>
                    </a:xfrm>
                  </p:grpSpPr>
                  <p:sp>
                    <p:nvSpPr>
                      <p:cNvPr id="586" name="Diamond 585">
                        <a:extLst>
                          <a:ext uri="{FF2B5EF4-FFF2-40B4-BE49-F238E27FC236}">
                            <a16:creationId xmlns:a16="http://schemas.microsoft.com/office/drawing/2014/main" id="{1C94D573-74AF-CB6E-17BD-1481CE57BAD6}"/>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Diamond 586">
                        <a:extLst>
                          <a:ext uri="{FF2B5EF4-FFF2-40B4-BE49-F238E27FC236}">
                            <a16:creationId xmlns:a16="http://schemas.microsoft.com/office/drawing/2014/main" id="{A2AF8BB6-7824-40EB-0395-EB0231D407D4}"/>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78" name="Group 17">
                    <a:extLst>
                      <a:ext uri="{FF2B5EF4-FFF2-40B4-BE49-F238E27FC236}">
                        <a16:creationId xmlns:a16="http://schemas.microsoft.com/office/drawing/2014/main" id="{BAB3796D-B7C0-E303-E2FE-8D7C1BC35F4D}"/>
                      </a:ext>
                    </a:extLst>
                  </p:cNvPr>
                  <p:cNvGrpSpPr/>
                  <p:nvPr/>
                </p:nvGrpSpPr>
                <p:grpSpPr>
                  <a:xfrm>
                    <a:off x="5747479" y="3968646"/>
                    <a:ext cx="1371600" cy="1765092"/>
                    <a:chOff x="5715000" y="1447800"/>
                    <a:chExt cx="1371600" cy="1765092"/>
                  </a:xfrm>
                </p:grpSpPr>
                <p:sp>
                  <p:nvSpPr>
                    <p:cNvPr id="580" name="Multiply 96">
                      <a:extLst>
                        <a:ext uri="{FF2B5EF4-FFF2-40B4-BE49-F238E27FC236}">
                          <a16:creationId xmlns:a16="http://schemas.microsoft.com/office/drawing/2014/main" id="{0276A3EC-4435-6BF1-3ECF-9F4166520736}"/>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1" name="Group 30">
                      <a:extLst>
                        <a:ext uri="{FF2B5EF4-FFF2-40B4-BE49-F238E27FC236}">
                          <a16:creationId xmlns:a16="http://schemas.microsoft.com/office/drawing/2014/main" id="{18DD3C66-9F1A-8F31-DF74-39E0ED37A735}"/>
                        </a:ext>
                      </a:extLst>
                    </p:cNvPr>
                    <p:cNvGrpSpPr/>
                    <p:nvPr/>
                  </p:nvGrpSpPr>
                  <p:grpSpPr>
                    <a:xfrm>
                      <a:off x="6172200" y="1981200"/>
                      <a:ext cx="458449" cy="1231692"/>
                      <a:chOff x="6172200" y="1981200"/>
                      <a:chExt cx="458449" cy="1231692"/>
                    </a:xfrm>
                  </p:grpSpPr>
                  <p:sp>
                    <p:nvSpPr>
                      <p:cNvPr id="582" name="Diamond 581">
                        <a:extLst>
                          <a:ext uri="{FF2B5EF4-FFF2-40B4-BE49-F238E27FC236}">
                            <a16:creationId xmlns:a16="http://schemas.microsoft.com/office/drawing/2014/main" id="{10D7C53D-4596-1D08-2CB7-3705B5707C71}"/>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Diamond 582">
                        <a:extLst>
                          <a:ext uri="{FF2B5EF4-FFF2-40B4-BE49-F238E27FC236}">
                            <a16:creationId xmlns:a16="http://schemas.microsoft.com/office/drawing/2014/main" id="{5F27D47E-71FC-D2C6-3039-4E27550DEBBD}"/>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79" name="Diamond 578">
                    <a:extLst>
                      <a:ext uri="{FF2B5EF4-FFF2-40B4-BE49-F238E27FC236}">
                        <a16:creationId xmlns:a16="http://schemas.microsoft.com/office/drawing/2014/main" id="{255B43A7-B3C5-7771-098E-9D62F0724ABD}"/>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 name="Group 3">
              <a:extLst>
                <a:ext uri="{FF2B5EF4-FFF2-40B4-BE49-F238E27FC236}">
                  <a16:creationId xmlns:a16="http://schemas.microsoft.com/office/drawing/2014/main" id="{83B1DA26-397B-8059-C99C-0F8641E835D9}"/>
                </a:ext>
              </a:extLst>
            </p:cNvPr>
            <p:cNvGrpSpPr/>
            <p:nvPr/>
          </p:nvGrpSpPr>
          <p:grpSpPr>
            <a:xfrm>
              <a:off x="440350" y="2667148"/>
              <a:ext cx="1472712" cy="3175421"/>
              <a:chOff x="782551" y="3012540"/>
              <a:chExt cx="1340486" cy="2890320"/>
            </a:xfrm>
          </p:grpSpPr>
          <p:grpSp>
            <p:nvGrpSpPr>
              <p:cNvPr id="7" name="Group 94">
                <a:extLst>
                  <a:ext uri="{FF2B5EF4-FFF2-40B4-BE49-F238E27FC236}">
                    <a16:creationId xmlns:a16="http://schemas.microsoft.com/office/drawing/2014/main" id="{81F0A594-ED09-BE5A-E3BA-475A4A846B61}"/>
                  </a:ext>
                </a:extLst>
              </p:cNvPr>
              <p:cNvGrpSpPr/>
              <p:nvPr/>
            </p:nvGrpSpPr>
            <p:grpSpPr>
              <a:xfrm>
                <a:off x="782551" y="3012540"/>
                <a:ext cx="1340486" cy="2890320"/>
                <a:chOff x="4405860" y="139189"/>
                <a:chExt cx="2861871" cy="6475262"/>
              </a:xfrm>
            </p:grpSpPr>
            <p:grpSp>
              <p:nvGrpSpPr>
                <p:cNvPr id="27" name="Group 86">
                  <a:extLst>
                    <a:ext uri="{FF2B5EF4-FFF2-40B4-BE49-F238E27FC236}">
                      <a16:creationId xmlns:a16="http://schemas.microsoft.com/office/drawing/2014/main" id="{71446580-C051-8FB4-B4CF-050BF97B5D69}"/>
                    </a:ext>
                  </a:extLst>
                </p:cNvPr>
                <p:cNvGrpSpPr/>
                <p:nvPr/>
              </p:nvGrpSpPr>
              <p:grpSpPr>
                <a:xfrm rot="2107423">
                  <a:off x="4802579" y="139189"/>
                  <a:ext cx="743864" cy="1806453"/>
                  <a:chOff x="7696200" y="914400"/>
                  <a:chExt cx="685800" cy="2438400"/>
                </a:xfrm>
              </p:grpSpPr>
              <p:sp>
                <p:nvSpPr>
                  <p:cNvPr id="516" name="Moon 515">
                    <a:extLst>
                      <a:ext uri="{FF2B5EF4-FFF2-40B4-BE49-F238E27FC236}">
                        <a16:creationId xmlns:a16="http://schemas.microsoft.com/office/drawing/2014/main" id="{B0E6CDEF-8639-AD70-7A76-4613BBF70474}"/>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Moon 516">
                    <a:extLst>
                      <a:ext uri="{FF2B5EF4-FFF2-40B4-BE49-F238E27FC236}">
                        <a16:creationId xmlns:a16="http://schemas.microsoft.com/office/drawing/2014/main" id="{228DF0EB-2D60-C4B8-5955-6DED0C8C439C}"/>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Moon 517">
                    <a:extLst>
                      <a:ext uri="{FF2B5EF4-FFF2-40B4-BE49-F238E27FC236}">
                        <a16:creationId xmlns:a16="http://schemas.microsoft.com/office/drawing/2014/main" id="{2383502A-5C50-102A-86F3-9105C51A96DF}"/>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Oval 518">
                    <a:extLst>
                      <a:ext uri="{FF2B5EF4-FFF2-40B4-BE49-F238E27FC236}">
                        <a16:creationId xmlns:a16="http://schemas.microsoft.com/office/drawing/2014/main" id="{AF2ECEEB-5AF6-2F63-BBE9-8FACBB814C3C}"/>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87">
                  <a:extLst>
                    <a:ext uri="{FF2B5EF4-FFF2-40B4-BE49-F238E27FC236}">
                      <a16:creationId xmlns:a16="http://schemas.microsoft.com/office/drawing/2014/main" id="{5BDA07E7-3008-51D3-442A-7C2533138B76}"/>
                    </a:ext>
                  </a:extLst>
                </p:cNvPr>
                <p:cNvGrpSpPr/>
                <p:nvPr/>
              </p:nvGrpSpPr>
              <p:grpSpPr>
                <a:xfrm rot="19262140" flipH="1">
                  <a:off x="6126313" y="231425"/>
                  <a:ext cx="743864" cy="1645187"/>
                  <a:chOff x="7696200" y="914400"/>
                  <a:chExt cx="685800" cy="2438400"/>
                </a:xfrm>
              </p:grpSpPr>
              <p:sp>
                <p:nvSpPr>
                  <p:cNvPr id="512" name="Moon 511">
                    <a:extLst>
                      <a:ext uri="{FF2B5EF4-FFF2-40B4-BE49-F238E27FC236}">
                        <a16:creationId xmlns:a16="http://schemas.microsoft.com/office/drawing/2014/main" id="{65896D55-4702-5ACC-10B4-F72CDCE6C253}"/>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Moon 512">
                    <a:extLst>
                      <a:ext uri="{FF2B5EF4-FFF2-40B4-BE49-F238E27FC236}">
                        <a16:creationId xmlns:a16="http://schemas.microsoft.com/office/drawing/2014/main" id="{6ED0C2AD-2178-E6FE-D10A-DE11AE427514}"/>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Moon 513">
                    <a:extLst>
                      <a:ext uri="{FF2B5EF4-FFF2-40B4-BE49-F238E27FC236}">
                        <a16:creationId xmlns:a16="http://schemas.microsoft.com/office/drawing/2014/main" id="{F1FFA53F-FC23-A2E0-F3BF-D50942904719}"/>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a:extLst>
                      <a:ext uri="{FF2B5EF4-FFF2-40B4-BE49-F238E27FC236}">
                        <a16:creationId xmlns:a16="http://schemas.microsoft.com/office/drawing/2014/main" id="{1B247293-69FF-BA68-EEBB-7EE084CAB5F9}"/>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47">
                  <a:extLst>
                    <a:ext uri="{FF2B5EF4-FFF2-40B4-BE49-F238E27FC236}">
                      <a16:creationId xmlns:a16="http://schemas.microsoft.com/office/drawing/2014/main" id="{B3031B39-9B34-C2AD-B0B2-CDAD2B9985E3}"/>
                    </a:ext>
                  </a:extLst>
                </p:cNvPr>
                <p:cNvGrpSpPr/>
                <p:nvPr/>
              </p:nvGrpSpPr>
              <p:grpSpPr>
                <a:xfrm rot="562843">
                  <a:off x="5697438" y="5840305"/>
                  <a:ext cx="666047" cy="774146"/>
                  <a:chOff x="6106804" y="4039302"/>
                  <a:chExt cx="666047" cy="774146"/>
                </a:xfrm>
              </p:grpSpPr>
              <p:sp>
                <p:nvSpPr>
                  <p:cNvPr id="317" name="Oval 316">
                    <a:extLst>
                      <a:ext uri="{FF2B5EF4-FFF2-40B4-BE49-F238E27FC236}">
                        <a16:creationId xmlns:a16="http://schemas.microsoft.com/office/drawing/2014/main" id="{4B6D49A1-A3DC-C0D2-8E49-A7F665938826}"/>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A4D6BD0B-BF6C-92C0-73F4-F482F145344B}"/>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B7DAE9D3-6B43-A37D-CBAE-89A083BD4179}"/>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47">
                  <a:extLst>
                    <a:ext uri="{FF2B5EF4-FFF2-40B4-BE49-F238E27FC236}">
                      <a16:creationId xmlns:a16="http://schemas.microsoft.com/office/drawing/2014/main" id="{2E305227-CFA6-A311-4F60-D7E22BA065F4}"/>
                    </a:ext>
                  </a:extLst>
                </p:cNvPr>
                <p:cNvGrpSpPr/>
                <p:nvPr/>
              </p:nvGrpSpPr>
              <p:grpSpPr>
                <a:xfrm rot="2613352">
                  <a:off x="5128037" y="5761712"/>
                  <a:ext cx="666047" cy="774146"/>
                  <a:chOff x="6106804" y="4039302"/>
                  <a:chExt cx="666047" cy="774146"/>
                </a:xfrm>
              </p:grpSpPr>
              <p:sp>
                <p:nvSpPr>
                  <p:cNvPr id="314" name="Oval 313">
                    <a:extLst>
                      <a:ext uri="{FF2B5EF4-FFF2-40B4-BE49-F238E27FC236}">
                        <a16:creationId xmlns:a16="http://schemas.microsoft.com/office/drawing/2014/main" id="{3860D457-4115-A058-C462-E9ACD41ED43D}"/>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5E166023-17F0-3111-996A-C85A720D3185}"/>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40BB06DB-D629-4075-F335-959E09E8790E}"/>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Oval 30">
                  <a:extLst>
                    <a:ext uri="{FF2B5EF4-FFF2-40B4-BE49-F238E27FC236}">
                      <a16:creationId xmlns:a16="http://schemas.microsoft.com/office/drawing/2014/main" id="{65215678-3F4A-448D-2B84-2550283CD5D8}"/>
                    </a:ext>
                  </a:extLst>
                </p:cNvPr>
                <p:cNvSpPr/>
                <p:nvPr/>
              </p:nvSpPr>
              <p:spPr>
                <a:xfrm>
                  <a:off x="6651885" y="3632617"/>
                  <a:ext cx="615846" cy="78448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a:extLst>
                    <a:ext uri="{FF2B5EF4-FFF2-40B4-BE49-F238E27FC236}">
                      <a16:creationId xmlns:a16="http://schemas.microsoft.com/office/drawing/2014/main" id="{B651DBB4-1B7C-7ABF-1356-70D6DEB2C3E6}"/>
                    </a:ext>
                  </a:extLst>
                </p:cNvPr>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Trapezoid 288">
                  <a:extLst>
                    <a:ext uri="{FF2B5EF4-FFF2-40B4-BE49-F238E27FC236}">
                      <a16:creationId xmlns:a16="http://schemas.microsoft.com/office/drawing/2014/main" id="{70E58F33-EED2-9C68-85C5-33634AC59EC0}"/>
                    </a:ext>
                  </a:extLst>
                </p:cNvPr>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Trapezoid 289">
                  <a:extLst>
                    <a:ext uri="{FF2B5EF4-FFF2-40B4-BE49-F238E27FC236}">
                      <a16:creationId xmlns:a16="http://schemas.microsoft.com/office/drawing/2014/main" id="{7B45B2A2-2F1E-F8D9-9D9A-A43546FC0123}"/>
                    </a:ext>
                  </a:extLst>
                </p:cNvPr>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Trapezoid 290">
                  <a:extLst>
                    <a:ext uri="{FF2B5EF4-FFF2-40B4-BE49-F238E27FC236}">
                      <a16:creationId xmlns:a16="http://schemas.microsoft.com/office/drawing/2014/main" id="{ECC0F188-E99F-FF1D-A125-A8747E55573E}"/>
                    </a:ext>
                  </a:extLst>
                </p:cNvPr>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Trapezoid 291">
                  <a:extLst>
                    <a:ext uri="{FF2B5EF4-FFF2-40B4-BE49-F238E27FC236}">
                      <a16:creationId xmlns:a16="http://schemas.microsoft.com/office/drawing/2014/main" id="{E733D6F5-724C-8F48-3FCD-C91684CEEFFF}"/>
                    </a:ext>
                  </a:extLst>
                </p:cNvPr>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Trapezoid 292">
                  <a:extLst>
                    <a:ext uri="{FF2B5EF4-FFF2-40B4-BE49-F238E27FC236}">
                      <a16:creationId xmlns:a16="http://schemas.microsoft.com/office/drawing/2014/main" id="{70171ED2-5916-0786-5B14-F2FA7B218DB9}"/>
                    </a:ext>
                  </a:extLst>
                </p:cNvPr>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Trapezoid 293">
                  <a:extLst>
                    <a:ext uri="{FF2B5EF4-FFF2-40B4-BE49-F238E27FC236}">
                      <a16:creationId xmlns:a16="http://schemas.microsoft.com/office/drawing/2014/main" id="{7B505127-11F0-774E-314C-124E0359356A}"/>
                    </a:ext>
                  </a:extLst>
                </p:cNvPr>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Oval 294">
                  <a:extLst>
                    <a:ext uri="{FF2B5EF4-FFF2-40B4-BE49-F238E27FC236}">
                      <a16:creationId xmlns:a16="http://schemas.microsoft.com/office/drawing/2014/main" id="{653E42E1-5BFD-D013-2720-9D5EE2C16F4D}"/>
                    </a:ext>
                  </a:extLst>
                </p:cNvPr>
                <p:cNvSpPr/>
                <p:nvPr/>
              </p:nvSpPr>
              <p:spPr>
                <a:xfrm>
                  <a:off x="5286531" y="1073046"/>
                  <a:ext cx="1040567"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Oval 295">
                  <a:extLst>
                    <a:ext uri="{FF2B5EF4-FFF2-40B4-BE49-F238E27FC236}">
                      <a16:creationId xmlns:a16="http://schemas.microsoft.com/office/drawing/2014/main" id="{CE35D63A-C3D2-0041-D21B-0926F5BE69D1}"/>
                    </a:ext>
                  </a:extLst>
                </p:cNvPr>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8" name="Group 57">
                  <a:extLst>
                    <a:ext uri="{FF2B5EF4-FFF2-40B4-BE49-F238E27FC236}">
                      <a16:creationId xmlns:a16="http://schemas.microsoft.com/office/drawing/2014/main" id="{63DF2B61-1A4B-595C-E424-F0549E65A7FE}"/>
                    </a:ext>
                  </a:extLst>
                </p:cNvPr>
                <p:cNvGrpSpPr/>
                <p:nvPr/>
              </p:nvGrpSpPr>
              <p:grpSpPr>
                <a:xfrm>
                  <a:off x="4953000" y="5334000"/>
                  <a:ext cx="1828800" cy="609600"/>
                  <a:chOff x="1371600" y="3962400"/>
                  <a:chExt cx="6705600" cy="2057400"/>
                </a:xfrm>
              </p:grpSpPr>
              <p:grpSp>
                <p:nvGrpSpPr>
                  <p:cNvPr id="302" name="Group 195">
                    <a:extLst>
                      <a:ext uri="{FF2B5EF4-FFF2-40B4-BE49-F238E27FC236}">
                        <a16:creationId xmlns:a16="http://schemas.microsoft.com/office/drawing/2014/main" id="{B7F93D45-8DCA-B972-8DE4-47060DCA3A2C}"/>
                      </a:ext>
                    </a:extLst>
                  </p:cNvPr>
                  <p:cNvGrpSpPr/>
                  <p:nvPr/>
                </p:nvGrpSpPr>
                <p:grpSpPr>
                  <a:xfrm>
                    <a:off x="1371600" y="3962400"/>
                    <a:ext cx="1676400" cy="2057400"/>
                    <a:chOff x="1371600" y="3962400"/>
                    <a:chExt cx="1676400" cy="2057400"/>
                  </a:xfrm>
                </p:grpSpPr>
                <p:sp>
                  <p:nvSpPr>
                    <p:cNvPr id="312" name="Right Arrow Callout 53">
                      <a:extLst>
                        <a:ext uri="{FF2B5EF4-FFF2-40B4-BE49-F238E27FC236}">
                          <a16:creationId xmlns:a16="http://schemas.microsoft.com/office/drawing/2014/main" id="{BEDB24CE-CB2C-7048-14D8-68DA7F940F45}"/>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Quad Arrow 54">
                      <a:extLst>
                        <a:ext uri="{FF2B5EF4-FFF2-40B4-BE49-F238E27FC236}">
                          <a16:creationId xmlns:a16="http://schemas.microsoft.com/office/drawing/2014/main" id="{3DE6FEDD-37ED-07E6-0A40-FF7AF4E091CF}"/>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3" name="Group 196">
                    <a:extLst>
                      <a:ext uri="{FF2B5EF4-FFF2-40B4-BE49-F238E27FC236}">
                        <a16:creationId xmlns:a16="http://schemas.microsoft.com/office/drawing/2014/main" id="{8DB262DE-2735-88A3-326B-182C3CDF86D9}"/>
                      </a:ext>
                    </a:extLst>
                  </p:cNvPr>
                  <p:cNvGrpSpPr/>
                  <p:nvPr/>
                </p:nvGrpSpPr>
                <p:grpSpPr>
                  <a:xfrm>
                    <a:off x="3048000" y="3962400"/>
                    <a:ext cx="1676400" cy="2057400"/>
                    <a:chOff x="1371600" y="3962400"/>
                    <a:chExt cx="1676400" cy="2057400"/>
                  </a:xfrm>
                </p:grpSpPr>
                <p:sp>
                  <p:nvSpPr>
                    <p:cNvPr id="310" name="Right Arrow Callout 51">
                      <a:extLst>
                        <a:ext uri="{FF2B5EF4-FFF2-40B4-BE49-F238E27FC236}">
                          <a16:creationId xmlns:a16="http://schemas.microsoft.com/office/drawing/2014/main" id="{9304106B-A4FD-93A0-8B64-825075427EE9}"/>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Quad Arrow 52">
                      <a:extLst>
                        <a:ext uri="{FF2B5EF4-FFF2-40B4-BE49-F238E27FC236}">
                          <a16:creationId xmlns:a16="http://schemas.microsoft.com/office/drawing/2014/main" id="{10910A89-2719-E412-E652-8C372EA9D8D4}"/>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4" name="Group 199">
                    <a:extLst>
                      <a:ext uri="{FF2B5EF4-FFF2-40B4-BE49-F238E27FC236}">
                        <a16:creationId xmlns:a16="http://schemas.microsoft.com/office/drawing/2014/main" id="{291518E5-0610-3082-348F-43A5A67E5B6E}"/>
                      </a:ext>
                    </a:extLst>
                  </p:cNvPr>
                  <p:cNvGrpSpPr/>
                  <p:nvPr/>
                </p:nvGrpSpPr>
                <p:grpSpPr>
                  <a:xfrm>
                    <a:off x="4724400" y="3962400"/>
                    <a:ext cx="1676400" cy="2057400"/>
                    <a:chOff x="1371600" y="3962400"/>
                    <a:chExt cx="1676400" cy="2057400"/>
                  </a:xfrm>
                </p:grpSpPr>
                <p:sp>
                  <p:nvSpPr>
                    <p:cNvPr id="308" name="Right Arrow Callout 49">
                      <a:extLst>
                        <a:ext uri="{FF2B5EF4-FFF2-40B4-BE49-F238E27FC236}">
                          <a16:creationId xmlns:a16="http://schemas.microsoft.com/office/drawing/2014/main" id="{48D15B5C-ADB0-9932-3D66-F536E9866693}"/>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Quad Arrow 50">
                      <a:extLst>
                        <a:ext uri="{FF2B5EF4-FFF2-40B4-BE49-F238E27FC236}">
                          <a16:creationId xmlns:a16="http://schemas.microsoft.com/office/drawing/2014/main" id="{3B730EE4-B0FC-800F-CF84-8DD964AAEA8E}"/>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5" name="Group 202">
                    <a:extLst>
                      <a:ext uri="{FF2B5EF4-FFF2-40B4-BE49-F238E27FC236}">
                        <a16:creationId xmlns:a16="http://schemas.microsoft.com/office/drawing/2014/main" id="{A22F9095-A860-B8B9-1C5D-B2B085ED9006}"/>
                      </a:ext>
                    </a:extLst>
                  </p:cNvPr>
                  <p:cNvGrpSpPr/>
                  <p:nvPr/>
                </p:nvGrpSpPr>
                <p:grpSpPr>
                  <a:xfrm>
                    <a:off x="6400800" y="3962400"/>
                    <a:ext cx="1676400" cy="2057400"/>
                    <a:chOff x="1371600" y="3962400"/>
                    <a:chExt cx="1676400" cy="2057400"/>
                  </a:xfrm>
                </p:grpSpPr>
                <p:sp>
                  <p:nvSpPr>
                    <p:cNvPr id="306" name="Right Arrow Callout 47">
                      <a:extLst>
                        <a:ext uri="{FF2B5EF4-FFF2-40B4-BE49-F238E27FC236}">
                          <a16:creationId xmlns:a16="http://schemas.microsoft.com/office/drawing/2014/main" id="{188EBE61-2847-ADAA-4009-9E28407CE291}"/>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Quad Arrow 48">
                      <a:extLst>
                        <a:ext uri="{FF2B5EF4-FFF2-40B4-BE49-F238E27FC236}">
                          <a16:creationId xmlns:a16="http://schemas.microsoft.com/office/drawing/2014/main" id="{8D364CC5-2215-0231-33F0-219AB1E51897}"/>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99" name="Cloud 298">
                  <a:extLst>
                    <a:ext uri="{FF2B5EF4-FFF2-40B4-BE49-F238E27FC236}">
                      <a16:creationId xmlns:a16="http://schemas.microsoft.com/office/drawing/2014/main" id="{D47EB64A-006A-E2F5-37C4-BFAC8301E7F1}"/>
                    </a:ext>
                  </a:extLst>
                </p:cNvPr>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Flowchart: Delay 299">
                  <a:extLst>
                    <a:ext uri="{FF2B5EF4-FFF2-40B4-BE49-F238E27FC236}">
                      <a16:creationId xmlns:a16="http://schemas.microsoft.com/office/drawing/2014/main" id="{DC8386E5-89F4-6DF6-A878-C0D00E07C6C6}"/>
                    </a:ext>
                  </a:extLst>
                </p:cNvPr>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a:extLst>
                    <a:ext uri="{FF2B5EF4-FFF2-40B4-BE49-F238E27FC236}">
                      <a16:creationId xmlns:a16="http://schemas.microsoft.com/office/drawing/2014/main" id="{E89AC523-AB25-5B40-A526-C07335CF9E9C}"/>
                    </a:ext>
                  </a:extLst>
                </p:cNvPr>
                <p:cNvSpPr/>
                <p:nvPr/>
              </p:nvSpPr>
              <p:spPr>
                <a:xfrm>
                  <a:off x="5628870" y="1818089"/>
                  <a:ext cx="294451" cy="1994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763181FA-9C4C-B3FB-DF04-589F9A615615}"/>
                  </a:ext>
                </a:extLst>
              </p:cNvPr>
              <p:cNvGrpSpPr/>
              <p:nvPr/>
            </p:nvGrpSpPr>
            <p:grpSpPr>
              <a:xfrm rot="1939263">
                <a:off x="1761896" y="4237777"/>
                <a:ext cx="284190" cy="940806"/>
                <a:chOff x="1143000" y="2209800"/>
                <a:chExt cx="960933" cy="2270330"/>
              </a:xfrm>
            </p:grpSpPr>
            <p:grpSp>
              <p:nvGrpSpPr>
                <p:cNvPr id="11" name="Group 10">
                  <a:extLst>
                    <a:ext uri="{FF2B5EF4-FFF2-40B4-BE49-F238E27FC236}">
                      <a16:creationId xmlns:a16="http://schemas.microsoft.com/office/drawing/2014/main" id="{438D7317-D7F8-6A2A-E85D-751DD9B03E3E}"/>
                    </a:ext>
                  </a:extLst>
                </p:cNvPr>
                <p:cNvGrpSpPr/>
                <p:nvPr/>
              </p:nvGrpSpPr>
              <p:grpSpPr>
                <a:xfrm>
                  <a:off x="1143000" y="2209800"/>
                  <a:ext cx="511971" cy="2251795"/>
                  <a:chOff x="609599" y="833642"/>
                  <a:chExt cx="1236146" cy="5436927"/>
                </a:xfrm>
              </p:grpSpPr>
              <p:grpSp>
                <p:nvGrpSpPr>
                  <p:cNvPr id="20" name="Group 11">
                    <a:extLst>
                      <a:ext uri="{FF2B5EF4-FFF2-40B4-BE49-F238E27FC236}">
                        <a16:creationId xmlns:a16="http://schemas.microsoft.com/office/drawing/2014/main" id="{08DD1547-2FA7-FD67-228E-9FBAE688A146}"/>
                      </a:ext>
                    </a:extLst>
                  </p:cNvPr>
                  <p:cNvGrpSpPr/>
                  <p:nvPr/>
                </p:nvGrpSpPr>
                <p:grpSpPr>
                  <a:xfrm rot="10800000">
                    <a:off x="939238" y="4923502"/>
                    <a:ext cx="621450" cy="1347067"/>
                    <a:chOff x="7010400" y="381000"/>
                    <a:chExt cx="762000" cy="2033666"/>
                  </a:xfrm>
                </p:grpSpPr>
                <p:sp>
                  <p:nvSpPr>
                    <p:cNvPr id="25" name="Rounded Rectangle 321">
                      <a:extLst>
                        <a:ext uri="{FF2B5EF4-FFF2-40B4-BE49-F238E27FC236}">
                          <a16:creationId xmlns:a16="http://schemas.microsoft.com/office/drawing/2014/main" id="{E501AE8E-3064-B478-2590-49F82BCCA695}"/>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2688612-DA13-A4DF-1D9D-933E3E9512C1}"/>
                        </a:ext>
                      </a:extLst>
                    </p:cNvPr>
                    <p:cNvSpPr/>
                    <p:nvPr/>
                  </p:nvSpPr>
                  <p:spPr>
                    <a:xfrm>
                      <a:off x="7010400" y="381000"/>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Can 1">
                    <a:extLst>
                      <a:ext uri="{FF2B5EF4-FFF2-40B4-BE49-F238E27FC236}">
                        <a16:creationId xmlns:a16="http://schemas.microsoft.com/office/drawing/2014/main" id="{D3B40CFB-3DE2-3C29-8550-819F7C675F3F}"/>
                      </a:ext>
                    </a:extLst>
                  </p:cNvPr>
                  <p:cNvSpPr/>
                  <p:nvPr/>
                </p:nvSpPr>
                <p:spPr>
                  <a:xfrm>
                    <a:off x="609599" y="1643059"/>
                    <a:ext cx="1236146" cy="3840519"/>
                  </a:xfrm>
                  <a:prstGeom prst="can">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43841888-0C98-0CD5-B196-3BA4900BC2A1}"/>
                      </a:ext>
                    </a:extLst>
                  </p:cNvPr>
                  <p:cNvGrpSpPr/>
                  <p:nvPr/>
                </p:nvGrpSpPr>
                <p:grpSpPr>
                  <a:xfrm>
                    <a:off x="899460" y="833642"/>
                    <a:ext cx="621450" cy="986197"/>
                    <a:chOff x="7031201" y="834275"/>
                    <a:chExt cx="762000" cy="1488861"/>
                  </a:xfrm>
                </p:grpSpPr>
                <p:sp>
                  <p:nvSpPr>
                    <p:cNvPr id="23" name="Rounded Rectangle 319">
                      <a:extLst>
                        <a:ext uri="{FF2B5EF4-FFF2-40B4-BE49-F238E27FC236}">
                          <a16:creationId xmlns:a16="http://schemas.microsoft.com/office/drawing/2014/main" id="{BC24DA2B-DDBF-3A2E-DB7E-5E855E0A3A59}"/>
                        </a:ext>
                      </a:extLst>
                    </p:cNvPr>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5">
                      <a:extLst>
                        <a:ext uri="{FF2B5EF4-FFF2-40B4-BE49-F238E27FC236}">
                          <a16:creationId xmlns:a16="http://schemas.microsoft.com/office/drawing/2014/main" id="{DDCA11A3-3C67-16D0-3E90-E107A5A480A0}"/>
                        </a:ext>
                      </a:extLst>
                    </p:cNvPr>
                    <p:cNvSpPr/>
                    <p:nvPr/>
                  </p:nvSpPr>
                  <p:spPr>
                    <a:xfrm>
                      <a:off x="7031201" y="834275"/>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 name="Group 11">
                  <a:extLst>
                    <a:ext uri="{FF2B5EF4-FFF2-40B4-BE49-F238E27FC236}">
                      <a16:creationId xmlns:a16="http://schemas.microsoft.com/office/drawing/2014/main" id="{01B38DE1-7ECD-5D70-C391-76622A4311EA}"/>
                    </a:ext>
                  </a:extLst>
                </p:cNvPr>
                <p:cNvGrpSpPr/>
                <p:nvPr/>
              </p:nvGrpSpPr>
              <p:grpSpPr>
                <a:xfrm>
                  <a:off x="1591962" y="2228335"/>
                  <a:ext cx="511971" cy="2251795"/>
                  <a:chOff x="609599" y="833642"/>
                  <a:chExt cx="1236146" cy="5436927"/>
                </a:xfrm>
              </p:grpSpPr>
              <p:grpSp>
                <p:nvGrpSpPr>
                  <p:cNvPr id="13" name="Group 11">
                    <a:extLst>
                      <a:ext uri="{FF2B5EF4-FFF2-40B4-BE49-F238E27FC236}">
                        <a16:creationId xmlns:a16="http://schemas.microsoft.com/office/drawing/2014/main" id="{3FE07BFD-3DF3-C20E-F145-69D6AF6C0F06}"/>
                      </a:ext>
                    </a:extLst>
                  </p:cNvPr>
                  <p:cNvGrpSpPr/>
                  <p:nvPr/>
                </p:nvGrpSpPr>
                <p:grpSpPr>
                  <a:xfrm rot="10800000">
                    <a:off x="939238" y="4923502"/>
                    <a:ext cx="621450" cy="1347067"/>
                    <a:chOff x="7010400" y="381000"/>
                    <a:chExt cx="762000" cy="2033666"/>
                  </a:xfrm>
                </p:grpSpPr>
                <p:sp>
                  <p:nvSpPr>
                    <p:cNvPr id="18" name="Rounded Rectangle 314">
                      <a:extLst>
                        <a:ext uri="{FF2B5EF4-FFF2-40B4-BE49-F238E27FC236}">
                          <a16:creationId xmlns:a16="http://schemas.microsoft.com/office/drawing/2014/main" id="{E0B2274F-259A-68AB-229D-9ED338873D8F}"/>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C6FFB2D-666B-DB66-81A1-E8DA5027E2D9}"/>
                        </a:ext>
                      </a:extLst>
                    </p:cNvPr>
                    <p:cNvSpPr/>
                    <p:nvPr/>
                  </p:nvSpPr>
                  <p:spPr>
                    <a:xfrm>
                      <a:off x="7010400" y="381000"/>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Can 1">
                    <a:extLst>
                      <a:ext uri="{FF2B5EF4-FFF2-40B4-BE49-F238E27FC236}">
                        <a16:creationId xmlns:a16="http://schemas.microsoft.com/office/drawing/2014/main" id="{4B994EB3-8181-31B9-F912-50874AA9B61E}"/>
                      </a:ext>
                    </a:extLst>
                  </p:cNvPr>
                  <p:cNvSpPr/>
                  <p:nvPr/>
                </p:nvSpPr>
                <p:spPr>
                  <a:xfrm>
                    <a:off x="609599" y="1643059"/>
                    <a:ext cx="1236146" cy="3840519"/>
                  </a:xfrm>
                  <a:prstGeom prst="can">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83">
                    <a:extLst>
                      <a:ext uri="{FF2B5EF4-FFF2-40B4-BE49-F238E27FC236}">
                        <a16:creationId xmlns:a16="http://schemas.microsoft.com/office/drawing/2014/main" id="{A01B3897-9AE6-DAD3-7A93-475566D7C4B5}"/>
                      </a:ext>
                    </a:extLst>
                  </p:cNvPr>
                  <p:cNvGrpSpPr/>
                  <p:nvPr/>
                </p:nvGrpSpPr>
                <p:grpSpPr>
                  <a:xfrm>
                    <a:off x="899460" y="833642"/>
                    <a:ext cx="621450" cy="986197"/>
                    <a:chOff x="7031201" y="834275"/>
                    <a:chExt cx="762000" cy="1488861"/>
                  </a:xfrm>
                </p:grpSpPr>
                <p:sp>
                  <p:nvSpPr>
                    <p:cNvPr id="16" name="Rounded Rectangle 312">
                      <a:extLst>
                        <a:ext uri="{FF2B5EF4-FFF2-40B4-BE49-F238E27FC236}">
                          <a16:creationId xmlns:a16="http://schemas.microsoft.com/office/drawing/2014/main" id="{E0500292-2750-3D81-C6FE-04546951CDBC}"/>
                        </a:ext>
                      </a:extLst>
                    </p:cNvPr>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5">
                      <a:extLst>
                        <a:ext uri="{FF2B5EF4-FFF2-40B4-BE49-F238E27FC236}">
                          <a16:creationId xmlns:a16="http://schemas.microsoft.com/office/drawing/2014/main" id="{91F04144-2804-C0A5-EF45-844AB0AFB01E}"/>
                        </a:ext>
                      </a:extLst>
                    </p:cNvPr>
                    <p:cNvSpPr/>
                    <p:nvPr/>
                  </p:nvSpPr>
                  <p:spPr>
                    <a:xfrm>
                      <a:off x="7031201" y="834275"/>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0" name="Oval 9">
                <a:extLst>
                  <a:ext uri="{FF2B5EF4-FFF2-40B4-BE49-F238E27FC236}">
                    <a16:creationId xmlns:a16="http://schemas.microsoft.com/office/drawing/2014/main" id="{73DF30D8-6EAC-0916-2CAA-9290FE12E8AF}"/>
                  </a:ext>
                </a:extLst>
              </p:cNvPr>
              <p:cNvSpPr/>
              <p:nvPr/>
            </p:nvSpPr>
            <p:spPr>
              <a:xfrm>
                <a:off x="1919334" y="4697118"/>
                <a:ext cx="147873" cy="1795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20026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Picture 296"/>
          <p:cNvPicPr>
            <a:picLocks noChangeAspect="1"/>
          </p:cNvPicPr>
          <p:nvPr/>
        </p:nvPicPr>
        <p:blipFill>
          <a:blip r:embed="rId2" cstate="print">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1" name="Rectangle 540"/>
          <p:cNvSpPr/>
          <p:nvPr/>
        </p:nvSpPr>
        <p:spPr>
          <a:xfrm>
            <a:off x="0" y="6488668"/>
            <a:ext cx="5682343" cy="369332"/>
          </a:xfrm>
          <a:prstGeom prst="rect">
            <a:avLst/>
          </a:prstGeom>
        </p:spPr>
        <p:txBody>
          <a:bodyPr wrap="square">
            <a:spAutoFit/>
          </a:bodyPr>
          <a:lstStyle/>
          <a:p>
            <a:r>
              <a:rPr lang="en-US" dirty="0">
                <a:solidFill>
                  <a:schemeClr val="bg1"/>
                </a:solidFill>
                <a:latin typeface="Calibri" panose="020F0502020204030204" pitchFamily="34" charset="0"/>
              </a:rPr>
              <a:t>Acts 13:38-39</a:t>
            </a:r>
            <a:endParaRPr lang="en-US" dirty="0">
              <a:solidFill>
                <a:schemeClr val="bg1"/>
              </a:solidFill>
            </a:endParaRPr>
          </a:p>
        </p:txBody>
      </p:sp>
      <p:sp>
        <p:nvSpPr>
          <p:cNvPr id="597" name="Rectangle 596"/>
          <p:cNvSpPr/>
          <p:nvPr/>
        </p:nvSpPr>
        <p:spPr>
          <a:xfrm>
            <a:off x="11749250" y="6488668"/>
            <a:ext cx="442750" cy="369332"/>
          </a:xfrm>
          <a:prstGeom prst="rect">
            <a:avLst/>
          </a:prstGeom>
        </p:spPr>
        <p:txBody>
          <a:bodyPr wrap="none">
            <a:spAutoFit/>
          </a:bodyPr>
          <a:lstStyle/>
          <a:p>
            <a:r>
              <a:rPr lang="en-US" dirty="0">
                <a:solidFill>
                  <a:schemeClr val="bg1"/>
                </a:solidFill>
              </a:rPr>
              <a:t>(5)</a:t>
            </a:r>
            <a:endParaRPr lang="en-US" dirty="0"/>
          </a:p>
        </p:txBody>
      </p:sp>
      <p:sp>
        <p:nvSpPr>
          <p:cNvPr id="2" name="Rectangle 1"/>
          <p:cNvSpPr/>
          <p:nvPr/>
        </p:nvSpPr>
        <p:spPr>
          <a:xfrm>
            <a:off x="587828" y="1364120"/>
            <a:ext cx="7032172" cy="830997"/>
          </a:xfrm>
          <a:prstGeom prst="rect">
            <a:avLst/>
          </a:prstGeom>
        </p:spPr>
        <p:txBody>
          <a:bodyPr wrap="square">
            <a:spAutoFit/>
          </a:bodyPr>
          <a:lstStyle/>
          <a:p>
            <a:r>
              <a:rPr lang="en-US" sz="2400" dirty="0">
                <a:solidFill>
                  <a:schemeClr val="bg1"/>
                </a:solidFill>
                <a:latin typeface="Calibri" panose="020F0502020204030204" pitchFamily="34" charset="0"/>
              </a:rPr>
              <a:t> </a:t>
            </a:r>
            <a:r>
              <a:rPr lang="en-US" sz="2400" i="1" dirty="0">
                <a:solidFill>
                  <a:schemeClr val="bg1"/>
                </a:solidFill>
                <a:latin typeface="Calibri" panose="020F0502020204030204" pitchFamily="34" charset="0"/>
              </a:rPr>
              <a:t>justified,</a:t>
            </a:r>
            <a:r>
              <a:rPr lang="en-US" sz="2400" dirty="0">
                <a:solidFill>
                  <a:schemeClr val="bg1"/>
                </a:solidFill>
                <a:latin typeface="Calibri" panose="020F0502020204030204" pitchFamily="34" charset="0"/>
              </a:rPr>
              <a:t> =  “to be pardoned [or forgiven] from punishment for sin and declared guiltless”</a:t>
            </a:r>
            <a:endParaRPr lang="en-US" sz="2400" dirty="0">
              <a:solidFill>
                <a:schemeClr val="bg1"/>
              </a:solidFill>
            </a:endParaRPr>
          </a:p>
        </p:txBody>
      </p:sp>
      <p:sp>
        <p:nvSpPr>
          <p:cNvPr id="268" name="TextBox 267"/>
          <p:cNvSpPr txBox="1"/>
          <p:nvPr/>
        </p:nvSpPr>
        <p:spPr>
          <a:xfrm>
            <a:off x="63374" y="0"/>
            <a:ext cx="8013826" cy="646331"/>
          </a:xfrm>
          <a:prstGeom prst="rect">
            <a:avLst/>
          </a:prstGeom>
          <a:noFill/>
        </p:spPr>
        <p:txBody>
          <a:bodyPr wrap="square" rtlCol="0">
            <a:spAutoFit/>
          </a:bodyPr>
          <a:lstStyle/>
          <a:p>
            <a:r>
              <a:rPr lang="en-US" sz="3600" dirty="0">
                <a:solidFill>
                  <a:schemeClr val="bg1"/>
                </a:solidFill>
              </a:rPr>
              <a:t>Justified and Found Guiltless, Receive Joy </a:t>
            </a:r>
          </a:p>
        </p:txBody>
      </p:sp>
      <p:grpSp>
        <p:nvGrpSpPr>
          <p:cNvPr id="7" name="Group 6"/>
          <p:cNvGrpSpPr/>
          <p:nvPr/>
        </p:nvGrpSpPr>
        <p:grpSpPr>
          <a:xfrm>
            <a:off x="1080299" y="3795824"/>
            <a:ext cx="7334357" cy="1631216"/>
            <a:chOff x="1080299" y="3795824"/>
            <a:chExt cx="7334357" cy="1631216"/>
          </a:xfrm>
        </p:grpSpPr>
        <p:sp>
          <p:nvSpPr>
            <p:cNvPr id="3" name="Rectangle 2"/>
            <p:cNvSpPr/>
            <p:nvPr/>
          </p:nvSpPr>
          <p:spPr>
            <a:xfrm>
              <a:off x="2318656" y="3795824"/>
              <a:ext cx="6096000" cy="1631216"/>
            </a:xfrm>
            <a:prstGeom prst="rect">
              <a:avLst/>
            </a:prstGeom>
          </p:spPr>
          <p:txBody>
            <a:bodyPr>
              <a:spAutoFit/>
            </a:bodyPr>
            <a:lstStyle/>
            <a:p>
              <a:r>
                <a:rPr lang="en-US" sz="2000" dirty="0">
                  <a:solidFill>
                    <a:schemeClr val="bg1"/>
                  </a:solidFill>
                </a:rPr>
                <a:t>“Jesus suffered and gave His life to atone for sin. The power of His Atonement can erase the effects of sin in us. When we repent, His atoning grace justifies and cleanses us (see 3 Nephi 27:16–20). It is as if we had not succumbed, as if we had not yielded to temptation.”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299" y="3894910"/>
              <a:ext cx="1170432" cy="1463040"/>
            </a:xfrm>
            <a:prstGeom prst="rect">
              <a:avLst/>
            </a:prstGeom>
          </p:spPr>
        </p:pic>
      </p:grpSp>
    </p:spTree>
    <p:extLst>
      <p:ext uri="{BB962C8B-B14F-4D97-AF65-F5344CB8AC3E}">
        <p14:creationId xmlns:p14="http://schemas.microsoft.com/office/powerpoint/2010/main" val="70352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51054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3" name="Rounded Rectangle 692"/>
          <p:cNvSpPr/>
          <p:nvPr/>
        </p:nvSpPr>
        <p:spPr>
          <a:xfrm>
            <a:off x="115996" y="855656"/>
            <a:ext cx="2152036" cy="3836194"/>
          </a:xfrm>
          <a:prstGeom prst="roundRect">
            <a:avLst>
              <a:gd name="adj" fmla="val 11337"/>
            </a:avLst>
          </a:prstGeom>
          <a:solidFill>
            <a:schemeClr val="accent5">
              <a:lumMod val="50000"/>
            </a:schemeClr>
          </a:solidFill>
        </p:spPr>
        <p:txBody>
          <a:bodyPr wrap="square">
            <a:spAutoFit/>
          </a:bodyPr>
          <a:lstStyle/>
          <a:p>
            <a:r>
              <a:rPr lang="en-US" dirty="0">
                <a:solidFill>
                  <a:schemeClr val="bg1"/>
                </a:solidFill>
              </a:rPr>
              <a:t>Cornelius was a Roman centurion (the  leader of one hundred men),  living in Caesarea. </a:t>
            </a:r>
          </a:p>
          <a:p>
            <a:endParaRPr lang="en-US" dirty="0">
              <a:solidFill>
                <a:schemeClr val="bg1"/>
              </a:solidFill>
            </a:endParaRPr>
          </a:p>
          <a:p>
            <a:r>
              <a:rPr lang="en-US" dirty="0">
                <a:solidFill>
                  <a:schemeClr val="bg1"/>
                </a:solidFill>
              </a:rPr>
              <a:t>He was a Gentile, who was described as being God-fearing, devout, generous, and prayerful. </a:t>
            </a:r>
          </a:p>
        </p:txBody>
      </p:sp>
      <p:sp>
        <p:nvSpPr>
          <p:cNvPr id="540" name="Rounded Rectangle 539"/>
          <p:cNvSpPr/>
          <p:nvPr/>
        </p:nvSpPr>
        <p:spPr>
          <a:xfrm>
            <a:off x="8834933" y="1469860"/>
            <a:ext cx="3160429" cy="3354050"/>
          </a:xfrm>
          <a:prstGeom prst="roundRect">
            <a:avLst>
              <a:gd name="adj" fmla="val 10365"/>
            </a:avLst>
          </a:prstGeom>
          <a:solidFill>
            <a:schemeClr val="accent2">
              <a:lumMod val="75000"/>
            </a:schemeClr>
          </a:solidFill>
        </p:spPr>
        <p:txBody>
          <a:bodyPr wrap="square">
            <a:spAutoFit/>
          </a:bodyPr>
          <a:lstStyle/>
          <a:p>
            <a:r>
              <a:rPr lang="en-US" sz="2000" dirty="0">
                <a:solidFill>
                  <a:schemeClr val="bg1"/>
                </a:solidFill>
              </a:rPr>
              <a:t>Cornelius was viewed as a just man...and of good report among all the nation of the Jews…</a:t>
            </a:r>
          </a:p>
          <a:p>
            <a:r>
              <a:rPr lang="en-US" sz="2000" dirty="0">
                <a:solidFill>
                  <a:schemeClr val="bg1"/>
                </a:solidFill>
              </a:rPr>
              <a:t>Yet, by Jewish tradition, a Gentile could not join Christ’s Church without first converting to Judaism, since the gospel was only taken to the Jews.</a:t>
            </a:r>
          </a:p>
        </p:txBody>
      </p:sp>
      <p:sp>
        <p:nvSpPr>
          <p:cNvPr id="6" name="Rectangle 5"/>
          <p:cNvSpPr/>
          <p:nvPr/>
        </p:nvSpPr>
        <p:spPr>
          <a:xfrm>
            <a:off x="0" y="5029200"/>
            <a:ext cx="12192000" cy="1828800"/>
          </a:xfrm>
          <a:prstGeom prst="rect">
            <a:avLst/>
          </a:prstGeom>
          <a:solidFill>
            <a:srgbClr val="D5A2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uble Wave 4"/>
          <p:cNvSpPr/>
          <p:nvPr/>
        </p:nvSpPr>
        <p:spPr>
          <a:xfrm>
            <a:off x="0" y="4572000"/>
            <a:ext cx="12192000" cy="1295400"/>
          </a:xfrm>
          <a:prstGeom prst="doubleWave">
            <a:avLst/>
          </a:prstGeom>
          <a:solidFill>
            <a:srgbClr val="E8C7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66000" y="6522099"/>
            <a:ext cx="5410200" cy="338554"/>
          </a:xfrm>
          <a:prstGeom prst="rect">
            <a:avLst/>
          </a:prstGeom>
          <a:noFill/>
        </p:spPr>
        <p:txBody>
          <a:bodyPr wrap="square" rtlCol="0">
            <a:spAutoFit/>
          </a:bodyPr>
          <a:lstStyle/>
          <a:p>
            <a:r>
              <a:rPr lang="en-US" sz="1600" dirty="0"/>
              <a:t>Acts 10:1-2</a:t>
            </a:r>
          </a:p>
        </p:txBody>
      </p:sp>
      <p:grpSp>
        <p:nvGrpSpPr>
          <p:cNvPr id="2" name="Group 35"/>
          <p:cNvGrpSpPr/>
          <p:nvPr/>
        </p:nvGrpSpPr>
        <p:grpSpPr>
          <a:xfrm>
            <a:off x="6785741" y="2478174"/>
            <a:ext cx="1987074" cy="4062334"/>
            <a:chOff x="1505740" y="1424066"/>
            <a:chExt cx="1987074" cy="4062334"/>
          </a:xfrm>
        </p:grpSpPr>
        <p:sp>
          <p:nvSpPr>
            <p:cNvPr id="37" name="Cloud 36"/>
            <p:cNvSpPr/>
            <p:nvPr/>
          </p:nvSpPr>
          <p:spPr>
            <a:xfrm rot="6329178">
              <a:off x="1636886" y="1485732"/>
              <a:ext cx="1775440" cy="1773996"/>
            </a:xfrm>
            <a:prstGeom prst="cloud">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rot="6128217">
              <a:off x="2653827" y="4984112"/>
              <a:ext cx="409096" cy="595480"/>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rot="4472555">
              <a:off x="2088473" y="4951542"/>
              <a:ext cx="353844" cy="659566"/>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rot="2901859">
              <a:off x="1600391" y="3455800"/>
              <a:ext cx="350593" cy="53989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rot="20226769">
              <a:off x="3110815" y="3395695"/>
              <a:ext cx="381999" cy="6035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apezoid 51"/>
            <p:cNvSpPr/>
            <p:nvPr/>
          </p:nvSpPr>
          <p:spPr>
            <a:xfrm>
              <a:off x="1858755" y="2650668"/>
              <a:ext cx="1449747" cy="2554999"/>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apezoid 52"/>
            <p:cNvSpPr/>
            <p:nvPr/>
          </p:nvSpPr>
          <p:spPr>
            <a:xfrm rot="1442139">
              <a:off x="1807086" y="2497981"/>
              <a:ext cx="404324" cy="1338698"/>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53"/>
            <p:cNvSpPr/>
            <p:nvPr/>
          </p:nvSpPr>
          <p:spPr>
            <a:xfrm rot="20249249">
              <a:off x="2909729" y="2499511"/>
              <a:ext cx="404324" cy="1338698"/>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apezoid 54"/>
            <p:cNvSpPr/>
            <p:nvPr/>
          </p:nvSpPr>
          <p:spPr>
            <a:xfrm>
              <a:off x="1705861" y="2887209"/>
              <a:ext cx="1688779" cy="2321000"/>
            </a:xfrm>
            <a:prstGeom prst="trapezoid">
              <a:avLst>
                <a:gd name="adj" fmla="val 4284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apezoid 55"/>
            <p:cNvSpPr/>
            <p:nvPr/>
          </p:nvSpPr>
          <p:spPr>
            <a:xfrm>
              <a:off x="1705861" y="2664807"/>
              <a:ext cx="1032031" cy="2446415"/>
            </a:xfrm>
            <a:prstGeom prst="trapezoid">
              <a:avLst>
                <a:gd name="adj" fmla="val 42843"/>
              </a:avLst>
            </a:prstGeom>
            <a:solidFill>
              <a:srgbClr val="B66D2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rapezoid 56"/>
            <p:cNvSpPr/>
            <p:nvPr/>
          </p:nvSpPr>
          <p:spPr>
            <a:xfrm>
              <a:off x="2362609" y="2664807"/>
              <a:ext cx="1032031" cy="2446415"/>
            </a:xfrm>
            <a:prstGeom prst="trapezoid">
              <a:avLst>
                <a:gd name="adj" fmla="val 42843"/>
              </a:avLst>
            </a:prstGeom>
            <a:solidFill>
              <a:srgbClr val="B66D2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2363449" y="2728210"/>
              <a:ext cx="349770" cy="3909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2004133" y="1510892"/>
              <a:ext cx="1059430" cy="14291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49"/>
            <p:cNvGrpSpPr/>
            <p:nvPr/>
          </p:nvGrpSpPr>
          <p:grpSpPr>
            <a:xfrm>
              <a:off x="1905000" y="1424066"/>
              <a:ext cx="1242934" cy="404734"/>
              <a:chOff x="3962399" y="2286000"/>
              <a:chExt cx="2573311" cy="858139"/>
            </a:xfrm>
          </p:grpSpPr>
          <p:sp>
            <p:nvSpPr>
              <p:cNvPr id="76" name="Rounded Rectangle 17"/>
              <p:cNvSpPr/>
              <p:nvPr/>
            </p:nvSpPr>
            <p:spPr>
              <a:xfrm>
                <a:off x="3962399" y="2286000"/>
                <a:ext cx="2573311" cy="858139"/>
              </a:xfrm>
              <a:prstGeom prst="roundRect">
                <a:avLst>
                  <a:gd name="adj" fmla="val 15516"/>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35"/>
              <p:cNvGrpSpPr/>
              <p:nvPr/>
            </p:nvGrpSpPr>
            <p:grpSpPr>
              <a:xfrm>
                <a:off x="3962400" y="2362200"/>
                <a:ext cx="2553325" cy="679554"/>
                <a:chOff x="5181600" y="4267200"/>
                <a:chExt cx="3848723" cy="940633"/>
              </a:xfrm>
            </p:grpSpPr>
            <p:grpSp>
              <p:nvGrpSpPr>
                <p:cNvPr id="8" name="Group 25"/>
                <p:cNvGrpSpPr/>
                <p:nvPr/>
              </p:nvGrpSpPr>
              <p:grpSpPr>
                <a:xfrm>
                  <a:off x="5181600" y="4267200"/>
                  <a:ext cx="990600" cy="914400"/>
                  <a:chOff x="5181600" y="4267200"/>
                  <a:chExt cx="990600" cy="914400"/>
                </a:xfrm>
              </p:grpSpPr>
              <p:sp>
                <p:nvSpPr>
                  <p:cNvPr id="88" name="Left-Right Arrow Callout 23"/>
                  <p:cNvSpPr/>
                  <p:nvPr/>
                </p:nvSpPr>
                <p:spPr>
                  <a:xfrm>
                    <a:off x="5181600" y="4267200"/>
                    <a:ext cx="990600" cy="9144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Donut 24"/>
                  <p:cNvSpPr/>
                  <p:nvPr/>
                </p:nvSpPr>
                <p:spPr>
                  <a:xfrm>
                    <a:off x="5410199" y="4437089"/>
                    <a:ext cx="570875" cy="592111"/>
                  </a:xfrm>
                  <a:prstGeom prst="donut">
                    <a:avLst>
                      <a:gd name="adj" fmla="val 1980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 name="Group 26"/>
                <p:cNvGrpSpPr/>
                <p:nvPr/>
              </p:nvGrpSpPr>
              <p:grpSpPr>
                <a:xfrm>
                  <a:off x="6160957" y="4293433"/>
                  <a:ext cx="990600" cy="914400"/>
                  <a:chOff x="5181600" y="4267200"/>
                  <a:chExt cx="990600" cy="914400"/>
                </a:xfrm>
              </p:grpSpPr>
              <p:sp>
                <p:nvSpPr>
                  <p:cNvPr id="86" name="Left-Right Arrow Callout 85"/>
                  <p:cNvSpPr/>
                  <p:nvPr/>
                </p:nvSpPr>
                <p:spPr>
                  <a:xfrm>
                    <a:off x="5181600" y="4267200"/>
                    <a:ext cx="990600" cy="9144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Donut 86"/>
                  <p:cNvSpPr/>
                  <p:nvPr/>
                </p:nvSpPr>
                <p:spPr>
                  <a:xfrm>
                    <a:off x="5410199" y="4437089"/>
                    <a:ext cx="570875" cy="592111"/>
                  </a:xfrm>
                  <a:prstGeom prst="donut">
                    <a:avLst>
                      <a:gd name="adj" fmla="val 1980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 name="Group 29"/>
                <p:cNvGrpSpPr/>
                <p:nvPr/>
              </p:nvGrpSpPr>
              <p:grpSpPr>
                <a:xfrm>
                  <a:off x="7122825" y="4280941"/>
                  <a:ext cx="990600" cy="914400"/>
                  <a:chOff x="5181600" y="4267200"/>
                  <a:chExt cx="990600" cy="914400"/>
                </a:xfrm>
              </p:grpSpPr>
              <p:sp>
                <p:nvSpPr>
                  <p:cNvPr id="84" name="Left-Right Arrow Callout 83"/>
                  <p:cNvSpPr/>
                  <p:nvPr/>
                </p:nvSpPr>
                <p:spPr>
                  <a:xfrm>
                    <a:off x="5181600" y="4267200"/>
                    <a:ext cx="990600" cy="9144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Donut 84"/>
                  <p:cNvSpPr/>
                  <p:nvPr/>
                </p:nvSpPr>
                <p:spPr>
                  <a:xfrm>
                    <a:off x="5410199" y="4437089"/>
                    <a:ext cx="570875" cy="592111"/>
                  </a:xfrm>
                  <a:prstGeom prst="donut">
                    <a:avLst>
                      <a:gd name="adj" fmla="val 1980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 name="Group 32"/>
                <p:cNvGrpSpPr/>
                <p:nvPr/>
              </p:nvGrpSpPr>
              <p:grpSpPr>
                <a:xfrm>
                  <a:off x="8039723" y="4268449"/>
                  <a:ext cx="990600" cy="914400"/>
                  <a:chOff x="5181600" y="4267200"/>
                  <a:chExt cx="990600" cy="914400"/>
                </a:xfrm>
              </p:grpSpPr>
              <p:sp>
                <p:nvSpPr>
                  <p:cNvPr id="82" name="Left-Right Arrow Callout 33"/>
                  <p:cNvSpPr/>
                  <p:nvPr/>
                </p:nvSpPr>
                <p:spPr>
                  <a:xfrm>
                    <a:off x="5181600" y="4267200"/>
                    <a:ext cx="990600" cy="9144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onut 34"/>
                  <p:cNvSpPr/>
                  <p:nvPr/>
                </p:nvSpPr>
                <p:spPr>
                  <a:xfrm>
                    <a:off x="5410199" y="4437089"/>
                    <a:ext cx="570875" cy="592111"/>
                  </a:xfrm>
                  <a:prstGeom prst="donut">
                    <a:avLst>
                      <a:gd name="adj" fmla="val 1980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nvGrpSpPr>
            <p:cNvPr id="12" name="Group 36"/>
            <p:cNvGrpSpPr/>
            <p:nvPr/>
          </p:nvGrpSpPr>
          <p:grpSpPr>
            <a:xfrm>
              <a:off x="1905000" y="3810000"/>
              <a:ext cx="1362856" cy="432216"/>
              <a:chOff x="5181600" y="4267200"/>
              <a:chExt cx="3848723" cy="940633"/>
            </a:xfrm>
          </p:grpSpPr>
          <p:grpSp>
            <p:nvGrpSpPr>
              <p:cNvPr id="13" name="Group 25"/>
              <p:cNvGrpSpPr/>
              <p:nvPr/>
            </p:nvGrpSpPr>
            <p:grpSpPr>
              <a:xfrm>
                <a:off x="5181600" y="4267200"/>
                <a:ext cx="990600" cy="914400"/>
                <a:chOff x="5181600" y="4267200"/>
                <a:chExt cx="990600" cy="914400"/>
              </a:xfrm>
            </p:grpSpPr>
            <p:sp>
              <p:nvSpPr>
                <p:cNvPr id="74" name="Left-Right Arrow Callout 73"/>
                <p:cNvSpPr/>
                <p:nvPr/>
              </p:nvSpPr>
              <p:spPr>
                <a:xfrm>
                  <a:off x="5181600" y="4267200"/>
                  <a:ext cx="990600" cy="9144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onut 74"/>
                <p:cNvSpPr/>
                <p:nvPr/>
              </p:nvSpPr>
              <p:spPr>
                <a:xfrm>
                  <a:off x="5410199" y="4437089"/>
                  <a:ext cx="570875" cy="592111"/>
                </a:xfrm>
                <a:prstGeom prst="donut">
                  <a:avLst>
                    <a:gd name="adj" fmla="val 1980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4" name="Group 26"/>
              <p:cNvGrpSpPr/>
              <p:nvPr/>
            </p:nvGrpSpPr>
            <p:grpSpPr>
              <a:xfrm>
                <a:off x="6160957" y="4293433"/>
                <a:ext cx="990600" cy="914400"/>
                <a:chOff x="5181600" y="4267200"/>
                <a:chExt cx="990600" cy="914400"/>
              </a:xfrm>
            </p:grpSpPr>
            <p:sp>
              <p:nvSpPr>
                <p:cNvPr id="72" name="Left-Right Arrow Callout 71"/>
                <p:cNvSpPr/>
                <p:nvPr/>
              </p:nvSpPr>
              <p:spPr>
                <a:xfrm>
                  <a:off x="5181600" y="4267200"/>
                  <a:ext cx="990600" cy="9144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onut 72"/>
                <p:cNvSpPr/>
                <p:nvPr/>
              </p:nvSpPr>
              <p:spPr>
                <a:xfrm>
                  <a:off x="5410199" y="4437089"/>
                  <a:ext cx="570875" cy="592111"/>
                </a:xfrm>
                <a:prstGeom prst="donut">
                  <a:avLst>
                    <a:gd name="adj" fmla="val 1980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5" name="Group 29"/>
              <p:cNvGrpSpPr/>
              <p:nvPr/>
            </p:nvGrpSpPr>
            <p:grpSpPr>
              <a:xfrm>
                <a:off x="7122825" y="4280941"/>
                <a:ext cx="990600" cy="914400"/>
                <a:chOff x="5181600" y="4267200"/>
                <a:chExt cx="990600" cy="914400"/>
              </a:xfrm>
            </p:grpSpPr>
            <p:sp>
              <p:nvSpPr>
                <p:cNvPr id="70" name="Left-Right Arrow Callout 69"/>
                <p:cNvSpPr/>
                <p:nvPr/>
              </p:nvSpPr>
              <p:spPr>
                <a:xfrm>
                  <a:off x="5181600" y="4267200"/>
                  <a:ext cx="990600" cy="9144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onut 70"/>
                <p:cNvSpPr/>
                <p:nvPr/>
              </p:nvSpPr>
              <p:spPr>
                <a:xfrm>
                  <a:off x="5410199" y="4437089"/>
                  <a:ext cx="570875" cy="592111"/>
                </a:xfrm>
                <a:prstGeom prst="donut">
                  <a:avLst>
                    <a:gd name="adj" fmla="val 1980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6" name="Group 32"/>
              <p:cNvGrpSpPr/>
              <p:nvPr/>
            </p:nvGrpSpPr>
            <p:grpSpPr>
              <a:xfrm>
                <a:off x="8039723" y="4268449"/>
                <a:ext cx="990600" cy="914400"/>
                <a:chOff x="5181600" y="4267200"/>
                <a:chExt cx="990600" cy="914400"/>
              </a:xfrm>
            </p:grpSpPr>
            <p:sp>
              <p:nvSpPr>
                <p:cNvPr id="68" name="Left-Right Arrow Callout 67"/>
                <p:cNvSpPr/>
                <p:nvPr/>
              </p:nvSpPr>
              <p:spPr>
                <a:xfrm>
                  <a:off x="5181600" y="4267200"/>
                  <a:ext cx="990600" cy="9144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Donut 68"/>
                <p:cNvSpPr/>
                <p:nvPr/>
              </p:nvSpPr>
              <p:spPr>
                <a:xfrm>
                  <a:off x="5410199" y="4437089"/>
                  <a:ext cx="570875" cy="592111"/>
                </a:xfrm>
                <a:prstGeom prst="donut">
                  <a:avLst>
                    <a:gd name="adj" fmla="val 1980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62" name="Cloud 61"/>
            <p:cNvSpPr/>
            <p:nvPr/>
          </p:nvSpPr>
          <p:spPr>
            <a:xfrm>
              <a:off x="2133600" y="2438400"/>
              <a:ext cx="762000" cy="533400"/>
            </a:xfrm>
            <a:prstGeom prst="cloud">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2423884" y="2547079"/>
              <a:ext cx="276843" cy="1492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TextBox 89"/>
          <p:cNvSpPr txBox="1"/>
          <p:nvPr/>
        </p:nvSpPr>
        <p:spPr>
          <a:xfrm>
            <a:off x="2525152" y="177834"/>
            <a:ext cx="5178734" cy="1938992"/>
          </a:xfrm>
          <a:prstGeom prst="rect">
            <a:avLst/>
          </a:prstGeom>
          <a:noFill/>
        </p:spPr>
        <p:txBody>
          <a:bodyPr wrap="square" rtlCol="0">
            <a:spAutoFit/>
          </a:bodyPr>
          <a:lstStyle/>
          <a:p>
            <a:pPr algn="ctr"/>
            <a:r>
              <a:rPr lang="en-US" sz="4000" dirty="0">
                <a:solidFill>
                  <a:schemeClr val="bg1"/>
                </a:solidFill>
              </a:rPr>
              <a:t>A certain man in Caesarea called Cornelius</a:t>
            </a:r>
          </a:p>
        </p:txBody>
      </p:sp>
      <p:grpSp>
        <p:nvGrpSpPr>
          <p:cNvPr id="17" name="Group 335"/>
          <p:cNvGrpSpPr/>
          <p:nvPr/>
        </p:nvGrpSpPr>
        <p:grpSpPr>
          <a:xfrm>
            <a:off x="2286001" y="3810001"/>
            <a:ext cx="4483309" cy="2269761"/>
            <a:chOff x="1981200" y="990600"/>
            <a:chExt cx="7222761" cy="4114800"/>
          </a:xfrm>
        </p:grpSpPr>
        <p:grpSp>
          <p:nvGrpSpPr>
            <p:cNvPr id="18" name="Group 311"/>
            <p:cNvGrpSpPr/>
            <p:nvPr/>
          </p:nvGrpSpPr>
          <p:grpSpPr>
            <a:xfrm>
              <a:off x="1981200" y="1219200"/>
              <a:ext cx="1752600" cy="1332281"/>
              <a:chOff x="304800" y="838200"/>
              <a:chExt cx="3810000" cy="4038600"/>
            </a:xfrm>
          </p:grpSpPr>
          <p:sp>
            <p:nvSpPr>
              <p:cNvPr id="948" name="Rounded Rectangle 947"/>
              <p:cNvSpPr/>
              <p:nvPr/>
            </p:nvSpPr>
            <p:spPr>
              <a:xfrm rot="10800000">
                <a:off x="533400" y="838200"/>
                <a:ext cx="457200" cy="304800"/>
              </a:xfrm>
              <a:prstGeom prst="roundRect">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9" name="Rounded Rectangle 948"/>
              <p:cNvSpPr/>
              <p:nvPr/>
            </p:nvSpPr>
            <p:spPr>
              <a:xfrm rot="10800000">
                <a:off x="1219200" y="838200"/>
                <a:ext cx="457200" cy="304800"/>
              </a:xfrm>
              <a:prstGeom prst="roundRect">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0" name="Rounded Rectangle 949"/>
              <p:cNvSpPr/>
              <p:nvPr/>
            </p:nvSpPr>
            <p:spPr>
              <a:xfrm rot="10800000">
                <a:off x="1905000" y="838200"/>
                <a:ext cx="457200" cy="304800"/>
              </a:xfrm>
              <a:prstGeom prst="roundRect">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1" name="Rounded Rectangle 950"/>
              <p:cNvSpPr/>
              <p:nvPr/>
            </p:nvSpPr>
            <p:spPr>
              <a:xfrm rot="10800000">
                <a:off x="2590800" y="838200"/>
                <a:ext cx="457200" cy="304800"/>
              </a:xfrm>
              <a:prstGeom prst="roundRect">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 name="Rounded Rectangle 951"/>
              <p:cNvSpPr/>
              <p:nvPr/>
            </p:nvSpPr>
            <p:spPr>
              <a:xfrm rot="10800000">
                <a:off x="3276600" y="838200"/>
                <a:ext cx="457200" cy="304800"/>
              </a:xfrm>
              <a:prstGeom prst="roundRect">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3" name="Rounded Rectangle 952"/>
              <p:cNvSpPr/>
              <p:nvPr/>
            </p:nvSpPr>
            <p:spPr>
              <a:xfrm rot="10800000">
                <a:off x="457200" y="1066800"/>
                <a:ext cx="3581400" cy="3733800"/>
              </a:xfrm>
              <a:prstGeom prst="roundRect">
                <a:avLst>
                  <a:gd name="adj" fmla="val 7040"/>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89"/>
              <p:cNvGrpSpPr/>
              <p:nvPr/>
            </p:nvGrpSpPr>
            <p:grpSpPr>
              <a:xfrm>
                <a:off x="457200" y="1295400"/>
                <a:ext cx="3505200" cy="591746"/>
                <a:chOff x="3048000" y="5199454"/>
                <a:chExt cx="5285040" cy="1157497"/>
              </a:xfrm>
            </p:grpSpPr>
            <p:grpSp>
              <p:nvGrpSpPr>
                <p:cNvPr id="20" name="Group 16"/>
                <p:cNvGrpSpPr/>
                <p:nvPr/>
              </p:nvGrpSpPr>
              <p:grpSpPr>
                <a:xfrm>
                  <a:off x="3048000" y="5227282"/>
                  <a:ext cx="1152752" cy="1129669"/>
                  <a:chOff x="5029200" y="1371600"/>
                  <a:chExt cx="1752600" cy="1905000"/>
                </a:xfrm>
              </p:grpSpPr>
              <p:sp>
                <p:nvSpPr>
                  <p:cNvPr id="973" name="4-Point Star 337"/>
                  <p:cNvSpPr/>
                  <p:nvPr/>
                </p:nvSpPr>
                <p:spPr>
                  <a:xfrm>
                    <a:off x="5029200" y="1371600"/>
                    <a:ext cx="1752600" cy="1905000"/>
                  </a:xfrm>
                  <a:prstGeom prst="star4">
                    <a:avLst>
                      <a:gd name="adj" fmla="val 24303"/>
                    </a:avLst>
                  </a:prstGeom>
                  <a:solidFill>
                    <a:srgbClr val="F1C8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4" name="4-Point Star 338"/>
                  <p:cNvSpPr/>
                  <p:nvPr/>
                </p:nvSpPr>
                <p:spPr>
                  <a:xfrm>
                    <a:off x="5372725" y="1697636"/>
                    <a:ext cx="1054308" cy="1189220"/>
                  </a:xfrm>
                  <a:prstGeom prst="star4">
                    <a:avLst>
                      <a:gd name="adj" fmla="val 24303"/>
                    </a:avLst>
                  </a:prstGeom>
                  <a:solidFill>
                    <a:srgbClr val="EEBD4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16"/>
                <p:cNvGrpSpPr/>
                <p:nvPr/>
              </p:nvGrpSpPr>
              <p:grpSpPr>
                <a:xfrm>
                  <a:off x="4081072" y="5220325"/>
                  <a:ext cx="1152752" cy="1129669"/>
                  <a:chOff x="5029200" y="1371600"/>
                  <a:chExt cx="1752600" cy="1905000"/>
                </a:xfrm>
              </p:grpSpPr>
              <p:sp>
                <p:nvSpPr>
                  <p:cNvPr id="971" name="4-Point Star 970"/>
                  <p:cNvSpPr/>
                  <p:nvPr/>
                </p:nvSpPr>
                <p:spPr>
                  <a:xfrm>
                    <a:off x="5029200" y="1371600"/>
                    <a:ext cx="1752600" cy="1905000"/>
                  </a:xfrm>
                  <a:prstGeom prst="star4">
                    <a:avLst>
                      <a:gd name="adj" fmla="val 24303"/>
                    </a:avLst>
                  </a:prstGeom>
                  <a:solidFill>
                    <a:srgbClr val="F1C8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2" name="4-Point Star 336"/>
                  <p:cNvSpPr/>
                  <p:nvPr/>
                </p:nvSpPr>
                <p:spPr>
                  <a:xfrm>
                    <a:off x="5372725" y="1697636"/>
                    <a:ext cx="1054308" cy="1189220"/>
                  </a:xfrm>
                  <a:prstGeom prst="star4">
                    <a:avLst>
                      <a:gd name="adj" fmla="val 24303"/>
                    </a:avLst>
                  </a:prstGeom>
                  <a:solidFill>
                    <a:srgbClr val="EEBD4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326"/>
                <p:cNvGrpSpPr/>
                <p:nvPr/>
              </p:nvGrpSpPr>
              <p:grpSpPr>
                <a:xfrm>
                  <a:off x="5114144" y="5213368"/>
                  <a:ext cx="1152752" cy="1129669"/>
                  <a:chOff x="5029200" y="1371600"/>
                  <a:chExt cx="1752600" cy="1905000"/>
                </a:xfrm>
              </p:grpSpPr>
              <p:sp>
                <p:nvSpPr>
                  <p:cNvPr id="969" name="4-Point Star 968"/>
                  <p:cNvSpPr/>
                  <p:nvPr/>
                </p:nvSpPr>
                <p:spPr>
                  <a:xfrm>
                    <a:off x="5029200" y="1371600"/>
                    <a:ext cx="1752600" cy="1905000"/>
                  </a:xfrm>
                  <a:prstGeom prst="star4">
                    <a:avLst>
                      <a:gd name="adj" fmla="val 24303"/>
                    </a:avLst>
                  </a:prstGeom>
                  <a:solidFill>
                    <a:srgbClr val="F1C8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0" name="4-Point Star 969"/>
                  <p:cNvSpPr/>
                  <p:nvPr/>
                </p:nvSpPr>
                <p:spPr>
                  <a:xfrm>
                    <a:off x="5372725" y="1697636"/>
                    <a:ext cx="1054308" cy="1189220"/>
                  </a:xfrm>
                  <a:prstGeom prst="star4">
                    <a:avLst>
                      <a:gd name="adj" fmla="val 24303"/>
                    </a:avLst>
                  </a:prstGeom>
                  <a:solidFill>
                    <a:srgbClr val="EEBD4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16"/>
                <p:cNvGrpSpPr/>
                <p:nvPr/>
              </p:nvGrpSpPr>
              <p:grpSpPr>
                <a:xfrm>
                  <a:off x="6147216" y="5206411"/>
                  <a:ext cx="1152752" cy="1129669"/>
                  <a:chOff x="5029200" y="1371600"/>
                  <a:chExt cx="1752600" cy="1905000"/>
                </a:xfrm>
              </p:grpSpPr>
              <p:sp>
                <p:nvSpPr>
                  <p:cNvPr id="967" name="4-Point Star 966"/>
                  <p:cNvSpPr/>
                  <p:nvPr/>
                </p:nvSpPr>
                <p:spPr>
                  <a:xfrm>
                    <a:off x="5029200" y="1371600"/>
                    <a:ext cx="1752600" cy="1905000"/>
                  </a:xfrm>
                  <a:prstGeom prst="star4">
                    <a:avLst>
                      <a:gd name="adj" fmla="val 24303"/>
                    </a:avLst>
                  </a:prstGeom>
                  <a:solidFill>
                    <a:srgbClr val="F1C8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8" name="4-Point Star 967"/>
                  <p:cNvSpPr/>
                  <p:nvPr/>
                </p:nvSpPr>
                <p:spPr>
                  <a:xfrm>
                    <a:off x="5372725" y="1697636"/>
                    <a:ext cx="1054308" cy="1189220"/>
                  </a:xfrm>
                  <a:prstGeom prst="star4">
                    <a:avLst>
                      <a:gd name="adj" fmla="val 24303"/>
                    </a:avLst>
                  </a:prstGeom>
                  <a:solidFill>
                    <a:srgbClr val="EEBD4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16"/>
                <p:cNvGrpSpPr/>
                <p:nvPr/>
              </p:nvGrpSpPr>
              <p:grpSpPr>
                <a:xfrm>
                  <a:off x="7180288" y="5199454"/>
                  <a:ext cx="1152752" cy="1129669"/>
                  <a:chOff x="5029200" y="1371600"/>
                  <a:chExt cx="1752600" cy="1905000"/>
                </a:xfrm>
              </p:grpSpPr>
              <p:sp>
                <p:nvSpPr>
                  <p:cNvPr id="965" name="4-Point Star 329"/>
                  <p:cNvSpPr/>
                  <p:nvPr/>
                </p:nvSpPr>
                <p:spPr>
                  <a:xfrm>
                    <a:off x="5029200" y="1371600"/>
                    <a:ext cx="1752600" cy="1905000"/>
                  </a:xfrm>
                  <a:prstGeom prst="star4">
                    <a:avLst>
                      <a:gd name="adj" fmla="val 24303"/>
                    </a:avLst>
                  </a:prstGeom>
                  <a:solidFill>
                    <a:srgbClr val="F1C8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6" name="4-Point Star 965"/>
                  <p:cNvSpPr/>
                  <p:nvPr/>
                </p:nvSpPr>
                <p:spPr>
                  <a:xfrm>
                    <a:off x="5372725" y="1697636"/>
                    <a:ext cx="1054308" cy="1189220"/>
                  </a:xfrm>
                  <a:prstGeom prst="star4">
                    <a:avLst>
                      <a:gd name="adj" fmla="val 24303"/>
                    </a:avLst>
                  </a:prstGeom>
                  <a:solidFill>
                    <a:srgbClr val="EEBD4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55" name="Rounded Rectangle 319"/>
              <p:cNvSpPr/>
              <p:nvPr/>
            </p:nvSpPr>
            <p:spPr>
              <a:xfrm rot="10800000">
                <a:off x="1752600" y="1981200"/>
                <a:ext cx="990600" cy="2133600"/>
              </a:xfrm>
              <a:prstGeom prst="roundRect">
                <a:avLst>
                  <a:gd name="adj" fmla="val 704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6" name="Rounded Rectangle 320"/>
              <p:cNvSpPr/>
              <p:nvPr/>
            </p:nvSpPr>
            <p:spPr>
              <a:xfrm rot="10800000">
                <a:off x="1143000" y="3886200"/>
                <a:ext cx="2057400" cy="304800"/>
              </a:xfrm>
              <a:prstGeom prst="roundRect">
                <a:avLst>
                  <a:gd name="adj" fmla="val 7040"/>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7" name="Rounded Rectangle 956"/>
              <p:cNvSpPr/>
              <p:nvPr/>
            </p:nvSpPr>
            <p:spPr>
              <a:xfrm rot="10800000">
                <a:off x="685800" y="4038600"/>
                <a:ext cx="3048000" cy="304800"/>
              </a:xfrm>
              <a:prstGeom prst="roundRect">
                <a:avLst>
                  <a:gd name="adj" fmla="val 7040"/>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8" name="Rounded Rectangle 957"/>
              <p:cNvSpPr/>
              <p:nvPr/>
            </p:nvSpPr>
            <p:spPr>
              <a:xfrm rot="10800000">
                <a:off x="457200" y="4267200"/>
                <a:ext cx="3581400" cy="381000"/>
              </a:xfrm>
              <a:prstGeom prst="roundRect">
                <a:avLst>
                  <a:gd name="adj" fmla="val 7040"/>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9" name="Rounded Rectangle 958"/>
              <p:cNvSpPr/>
              <p:nvPr/>
            </p:nvSpPr>
            <p:spPr>
              <a:xfrm rot="10800000">
                <a:off x="304800" y="4572000"/>
                <a:ext cx="3810000" cy="304800"/>
              </a:xfrm>
              <a:prstGeom prst="roundRect">
                <a:avLst>
                  <a:gd name="adj" fmla="val 7040"/>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61"/>
            <p:cNvGrpSpPr/>
            <p:nvPr/>
          </p:nvGrpSpPr>
          <p:grpSpPr>
            <a:xfrm>
              <a:off x="3886200" y="990600"/>
              <a:ext cx="2133600" cy="1905000"/>
              <a:chOff x="1066800" y="3581400"/>
              <a:chExt cx="1860030" cy="2347210"/>
            </a:xfrm>
          </p:grpSpPr>
          <p:sp>
            <p:nvSpPr>
              <p:cNvPr id="931" name="Oval 930"/>
              <p:cNvSpPr/>
              <p:nvPr/>
            </p:nvSpPr>
            <p:spPr>
              <a:xfrm>
                <a:off x="1066800" y="3581400"/>
                <a:ext cx="1828800" cy="2209800"/>
              </a:xfrm>
              <a:prstGeom prst="ellipse">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36"/>
              <p:cNvGrpSpPr/>
              <p:nvPr/>
            </p:nvGrpSpPr>
            <p:grpSpPr>
              <a:xfrm>
                <a:off x="1066800" y="4191000"/>
                <a:ext cx="1860030" cy="1737610"/>
                <a:chOff x="3200400" y="2133600"/>
                <a:chExt cx="1860030" cy="1737610"/>
              </a:xfrm>
            </p:grpSpPr>
            <p:sp>
              <p:nvSpPr>
                <p:cNvPr id="939" name="Rounded Rectangle 938"/>
                <p:cNvSpPr/>
                <p:nvPr/>
              </p:nvSpPr>
              <p:spPr>
                <a:xfrm>
                  <a:off x="32766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0" name="Rounded Rectangle 939"/>
                <p:cNvSpPr/>
                <p:nvPr/>
              </p:nvSpPr>
              <p:spPr>
                <a:xfrm>
                  <a:off x="37338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1" name="Rounded Rectangle 940"/>
                <p:cNvSpPr/>
                <p:nvPr/>
              </p:nvSpPr>
              <p:spPr>
                <a:xfrm>
                  <a:off x="41910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2" name="Rounded Rectangle 941"/>
                <p:cNvSpPr/>
                <p:nvPr/>
              </p:nvSpPr>
              <p:spPr>
                <a:xfrm>
                  <a:off x="46482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3" name="Rounded Rectangle 942"/>
                <p:cNvSpPr/>
                <p:nvPr/>
              </p:nvSpPr>
              <p:spPr>
                <a:xfrm>
                  <a:off x="3231630" y="2635770"/>
                  <a:ext cx="1828800" cy="1219200"/>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4" name="Rounded Rectangle 943"/>
                <p:cNvSpPr/>
                <p:nvPr/>
              </p:nvSpPr>
              <p:spPr>
                <a:xfrm>
                  <a:off x="3200400" y="2133600"/>
                  <a:ext cx="1828800" cy="299804"/>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43"/>
                <p:cNvGrpSpPr/>
                <p:nvPr/>
              </p:nvGrpSpPr>
              <p:grpSpPr>
                <a:xfrm>
                  <a:off x="3733800" y="2819400"/>
                  <a:ext cx="898161" cy="1051810"/>
                  <a:chOff x="1752600" y="1600200"/>
                  <a:chExt cx="1905000" cy="2895600"/>
                </a:xfrm>
              </p:grpSpPr>
              <p:sp>
                <p:nvSpPr>
                  <p:cNvPr id="946" name="Flowchart: Delay 154"/>
                  <p:cNvSpPr/>
                  <p:nvPr/>
                </p:nvSpPr>
                <p:spPr>
                  <a:xfrm rot="16200000">
                    <a:off x="1257300" y="2095500"/>
                    <a:ext cx="2895600" cy="1905000"/>
                  </a:xfrm>
                  <a:prstGeom prst="flowChartDelay">
                    <a:avLst/>
                  </a:prstGeom>
                  <a:solidFill>
                    <a:srgbClr val="E3C1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7" name="Flowchart: Delay 155"/>
                  <p:cNvSpPr/>
                  <p:nvPr/>
                </p:nvSpPr>
                <p:spPr>
                  <a:xfrm rot="16200000">
                    <a:off x="1490472" y="2548128"/>
                    <a:ext cx="2429256" cy="1447800"/>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 name="Group 50"/>
              <p:cNvGrpSpPr/>
              <p:nvPr/>
            </p:nvGrpSpPr>
            <p:grpSpPr>
              <a:xfrm>
                <a:off x="1143000" y="4038600"/>
                <a:ext cx="1600200" cy="414137"/>
                <a:chOff x="4191000" y="381000"/>
                <a:chExt cx="3533186" cy="914400"/>
              </a:xfrm>
            </p:grpSpPr>
            <p:sp>
              <p:nvSpPr>
                <p:cNvPr id="934" name="Quad Arrow Callout 933"/>
                <p:cNvSpPr/>
                <p:nvPr/>
              </p:nvSpPr>
              <p:spPr>
                <a:xfrm>
                  <a:off x="4191000" y="381000"/>
                  <a:ext cx="789986" cy="914400"/>
                </a:xfrm>
                <a:prstGeom prst="quadArrowCallout">
                  <a:avLst>
                    <a:gd name="adj1" fmla="val 37030"/>
                    <a:gd name="adj2" fmla="val 18515"/>
                    <a:gd name="adj3" fmla="val 18515"/>
                    <a:gd name="adj4" fmla="val 48123"/>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5" name="Quad Arrow Callout 934"/>
                <p:cNvSpPr/>
                <p:nvPr/>
              </p:nvSpPr>
              <p:spPr>
                <a:xfrm>
                  <a:off x="4876800" y="381000"/>
                  <a:ext cx="789986" cy="914400"/>
                </a:xfrm>
                <a:prstGeom prst="quadArrowCallout">
                  <a:avLst>
                    <a:gd name="adj1" fmla="val 37030"/>
                    <a:gd name="adj2" fmla="val 18515"/>
                    <a:gd name="adj3" fmla="val 18515"/>
                    <a:gd name="adj4" fmla="val 48123"/>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6" name="Quad Arrow Callout 144"/>
                <p:cNvSpPr/>
                <p:nvPr/>
              </p:nvSpPr>
              <p:spPr>
                <a:xfrm>
                  <a:off x="5562600" y="381000"/>
                  <a:ext cx="789986" cy="914400"/>
                </a:xfrm>
                <a:prstGeom prst="quadArrowCallout">
                  <a:avLst>
                    <a:gd name="adj1" fmla="val 37030"/>
                    <a:gd name="adj2" fmla="val 18515"/>
                    <a:gd name="adj3" fmla="val 18515"/>
                    <a:gd name="adj4" fmla="val 48123"/>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7" name="Quad Arrow Callout 145"/>
                <p:cNvSpPr/>
                <p:nvPr/>
              </p:nvSpPr>
              <p:spPr>
                <a:xfrm>
                  <a:off x="6248400" y="381000"/>
                  <a:ext cx="789986" cy="914400"/>
                </a:xfrm>
                <a:prstGeom prst="quadArrowCallout">
                  <a:avLst>
                    <a:gd name="adj1" fmla="val 37030"/>
                    <a:gd name="adj2" fmla="val 18515"/>
                    <a:gd name="adj3" fmla="val 18515"/>
                    <a:gd name="adj4" fmla="val 48123"/>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8" name="Quad Arrow Callout 146"/>
                <p:cNvSpPr/>
                <p:nvPr/>
              </p:nvSpPr>
              <p:spPr>
                <a:xfrm>
                  <a:off x="6934200" y="381000"/>
                  <a:ext cx="789986" cy="914400"/>
                </a:xfrm>
                <a:prstGeom prst="quadArrowCallout">
                  <a:avLst>
                    <a:gd name="adj1" fmla="val 37030"/>
                    <a:gd name="adj2" fmla="val 18515"/>
                    <a:gd name="adj3" fmla="val 18515"/>
                    <a:gd name="adj4" fmla="val 48123"/>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 name="Group 304"/>
            <p:cNvGrpSpPr/>
            <p:nvPr/>
          </p:nvGrpSpPr>
          <p:grpSpPr>
            <a:xfrm>
              <a:off x="3048000" y="1991366"/>
              <a:ext cx="1211289" cy="1668927"/>
              <a:chOff x="2438400" y="2514600"/>
              <a:chExt cx="982689" cy="926727"/>
            </a:xfrm>
          </p:grpSpPr>
          <p:grpSp>
            <p:nvGrpSpPr>
              <p:cNvPr id="31" name="Group 59"/>
              <p:cNvGrpSpPr/>
              <p:nvPr/>
            </p:nvGrpSpPr>
            <p:grpSpPr>
              <a:xfrm>
                <a:off x="2438400" y="2514601"/>
                <a:ext cx="982689" cy="926726"/>
                <a:chOff x="3231630" y="2133600"/>
                <a:chExt cx="1842541" cy="1737611"/>
              </a:xfrm>
            </p:grpSpPr>
            <p:sp>
              <p:nvSpPr>
                <p:cNvPr id="922" name="Rounded Rectangle 12"/>
                <p:cNvSpPr/>
                <p:nvPr/>
              </p:nvSpPr>
              <p:spPr>
                <a:xfrm>
                  <a:off x="32766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 name="Rounded Rectangle 15"/>
                <p:cNvSpPr/>
                <p:nvPr/>
              </p:nvSpPr>
              <p:spPr>
                <a:xfrm>
                  <a:off x="37338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4" name="Rounded Rectangle 16"/>
                <p:cNvSpPr/>
                <p:nvPr/>
              </p:nvSpPr>
              <p:spPr>
                <a:xfrm>
                  <a:off x="41910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5" name="Rounded Rectangle 17"/>
                <p:cNvSpPr/>
                <p:nvPr/>
              </p:nvSpPr>
              <p:spPr>
                <a:xfrm>
                  <a:off x="46482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6" name="Rounded Rectangle 10"/>
                <p:cNvSpPr/>
                <p:nvPr/>
              </p:nvSpPr>
              <p:spPr>
                <a:xfrm>
                  <a:off x="3231630" y="2635770"/>
                  <a:ext cx="1828800" cy="1219200"/>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7" name="Rounded Rectangle 18"/>
                <p:cNvSpPr/>
                <p:nvPr/>
              </p:nvSpPr>
              <p:spPr>
                <a:xfrm>
                  <a:off x="3245371" y="2133600"/>
                  <a:ext cx="1828800" cy="299804"/>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6" name="Group 9"/>
                <p:cNvGrpSpPr/>
                <p:nvPr/>
              </p:nvGrpSpPr>
              <p:grpSpPr>
                <a:xfrm>
                  <a:off x="3733803" y="3212336"/>
                  <a:ext cx="898161" cy="658875"/>
                  <a:chOff x="1752606" y="2681940"/>
                  <a:chExt cx="1905000" cy="1813861"/>
                </a:xfrm>
              </p:grpSpPr>
              <p:sp>
                <p:nvSpPr>
                  <p:cNvPr id="929" name="Flowchart: Delay 7"/>
                  <p:cNvSpPr/>
                  <p:nvPr/>
                </p:nvSpPr>
                <p:spPr>
                  <a:xfrm rot="16200000">
                    <a:off x="1798175" y="2636371"/>
                    <a:ext cx="1813861" cy="1905000"/>
                  </a:xfrm>
                  <a:prstGeom prst="flowChartDelay">
                    <a:avLst/>
                  </a:prstGeom>
                  <a:solidFill>
                    <a:srgbClr val="E3C1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0" name="Flowchart: Delay 8"/>
                  <p:cNvSpPr/>
                  <p:nvPr/>
                </p:nvSpPr>
                <p:spPr>
                  <a:xfrm rot="16200000">
                    <a:off x="1941119" y="3315971"/>
                    <a:ext cx="1210770" cy="1130599"/>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43" name="Group 79"/>
              <p:cNvGrpSpPr/>
              <p:nvPr/>
            </p:nvGrpSpPr>
            <p:grpSpPr>
              <a:xfrm>
                <a:off x="2438400" y="2514600"/>
                <a:ext cx="934720" cy="203200"/>
                <a:chOff x="4038600" y="287312"/>
                <a:chExt cx="5102902" cy="474688"/>
              </a:xfrm>
            </p:grpSpPr>
            <p:sp>
              <p:nvSpPr>
                <p:cNvPr id="918" name="Quad Arrow Callout 135"/>
                <p:cNvSpPr/>
                <p:nvPr/>
              </p:nvSpPr>
              <p:spPr>
                <a:xfrm>
                  <a:off x="4038600" y="304800"/>
                  <a:ext cx="1295400" cy="457200"/>
                </a:xfrm>
                <a:prstGeom prst="quadArrow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9" name="Quad Arrow Callout 136"/>
                <p:cNvSpPr/>
                <p:nvPr/>
              </p:nvSpPr>
              <p:spPr>
                <a:xfrm>
                  <a:off x="5257800" y="304800"/>
                  <a:ext cx="1295400" cy="457200"/>
                </a:xfrm>
                <a:prstGeom prst="quadArrow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0" name="Quad Arrow Callout 137"/>
                <p:cNvSpPr/>
                <p:nvPr/>
              </p:nvSpPr>
              <p:spPr>
                <a:xfrm>
                  <a:off x="6551951" y="296056"/>
                  <a:ext cx="1295400" cy="457200"/>
                </a:xfrm>
                <a:prstGeom prst="quadArrow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 name="Quad Arrow Callout 920"/>
                <p:cNvSpPr/>
                <p:nvPr/>
              </p:nvSpPr>
              <p:spPr>
                <a:xfrm>
                  <a:off x="7846102" y="287312"/>
                  <a:ext cx="1295400" cy="457200"/>
                </a:xfrm>
                <a:prstGeom prst="quadArrow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44" name="Group 30"/>
            <p:cNvGrpSpPr/>
            <p:nvPr/>
          </p:nvGrpSpPr>
          <p:grpSpPr>
            <a:xfrm flipH="1">
              <a:off x="4419600" y="4572000"/>
              <a:ext cx="2313482" cy="398489"/>
              <a:chOff x="1524000" y="1905000"/>
              <a:chExt cx="3429000" cy="2057400"/>
            </a:xfrm>
          </p:grpSpPr>
          <p:sp>
            <p:nvSpPr>
              <p:cNvPr id="908" name="Rounded Rectangle 907"/>
              <p:cNvSpPr/>
              <p:nvPr/>
            </p:nvSpPr>
            <p:spPr>
              <a:xfrm>
                <a:off x="1524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9" name="Rounded Rectangle 908"/>
              <p:cNvSpPr/>
              <p:nvPr/>
            </p:nvSpPr>
            <p:spPr>
              <a:xfrm>
                <a:off x="2667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0" name="Rounded Rectangle 909"/>
              <p:cNvSpPr/>
              <p:nvPr/>
            </p:nvSpPr>
            <p:spPr>
              <a:xfrm>
                <a:off x="3810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1" name="Rounded Rectangle 910"/>
              <p:cNvSpPr/>
              <p:nvPr/>
            </p:nvSpPr>
            <p:spPr>
              <a:xfrm>
                <a:off x="3124200" y="25908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2" name="Rounded Rectangle 911"/>
              <p:cNvSpPr/>
              <p:nvPr/>
            </p:nvSpPr>
            <p:spPr>
              <a:xfrm>
                <a:off x="1981200" y="25908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3" name="Rounded Rectangle 132"/>
              <p:cNvSpPr/>
              <p:nvPr/>
            </p:nvSpPr>
            <p:spPr>
              <a:xfrm>
                <a:off x="1524000" y="2590800"/>
                <a:ext cx="4572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4" name="Rounded Rectangle 133"/>
              <p:cNvSpPr/>
              <p:nvPr/>
            </p:nvSpPr>
            <p:spPr>
              <a:xfrm>
                <a:off x="1524000" y="19050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5" name="Rounded Rectangle 134"/>
              <p:cNvSpPr/>
              <p:nvPr/>
            </p:nvSpPr>
            <p:spPr>
              <a:xfrm>
                <a:off x="2667000" y="19050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5" name="Group 310"/>
            <p:cNvGrpSpPr/>
            <p:nvPr/>
          </p:nvGrpSpPr>
          <p:grpSpPr>
            <a:xfrm>
              <a:off x="5830841" y="1752600"/>
              <a:ext cx="3373120" cy="1761602"/>
              <a:chOff x="5830841" y="1752600"/>
              <a:chExt cx="3373120" cy="1761602"/>
            </a:xfrm>
          </p:grpSpPr>
          <p:grpSp>
            <p:nvGrpSpPr>
              <p:cNvPr id="752" name="Group 40"/>
              <p:cNvGrpSpPr/>
              <p:nvPr/>
            </p:nvGrpSpPr>
            <p:grpSpPr>
              <a:xfrm>
                <a:off x="6461760" y="1813560"/>
                <a:ext cx="2148840" cy="1666052"/>
                <a:chOff x="4724400" y="1825788"/>
                <a:chExt cx="2410918" cy="3660612"/>
              </a:xfrm>
            </p:grpSpPr>
            <p:sp>
              <p:nvSpPr>
                <p:cNvPr id="890" name="Rounded Rectangle 889"/>
                <p:cNvSpPr/>
                <p:nvPr/>
              </p:nvSpPr>
              <p:spPr>
                <a:xfrm>
                  <a:off x="4724400" y="2819400"/>
                  <a:ext cx="2362200" cy="26670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1" name="Flowchart: Delay 890"/>
                <p:cNvSpPr/>
                <p:nvPr/>
              </p:nvSpPr>
              <p:spPr>
                <a:xfrm rot="16200000">
                  <a:off x="5638800" y="1752600"/>
                  <a:ext cx="571500" cy="2400300"/>
                </a:xfrm>
                <a:prstGeom prst="flowChartDelay">
                  <a:avLst/>
                </a:prstGeom>
                <a:solidFill>
                  <a:srgbClr val="C4903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2" name="Chord 891"/>
                <p:cNvSpPr/>
                <p:nvPr/>
              </p:nvSpPr>
              <p:spPr>
                <a:xfrm rot="5216037">
                  <a:off x="4809477" y="1895398"/>
                  <a:ext cx="2214057" cy="2074837"/>
                </a:xfrm>
                <a:prstGeom prst="chord">
                  <a:avLst>
                    <a:gd name="adj1" fmla="val 5821066"/>
                    <a:gd name="adj2" fmla="val 16200000"/>
                  </a:avLst>
                </a:prstGeom>
                <a:solidFill>
                  <a:srgbClr val="E6D9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3" name="Group 17"/>
                <p:cNvGrpSpPr/>
                <p:nvPr/>
              </p:nvGrpSpPr>
              <p:grpSpPr>
                <a:xfrm>
                  <a:off x="4953000" y="4038600"/>
                  <a:ext cx="898161" cy="1432810"/>
                  <a:chOff x="1752600" y="1600200"/>
                  <a:chExt cx="1905000" cy="2895600"/>
                </a:xfrm>
              </p:grpSpPr>
              <p:sp>
                <p:nvSpPr>
                  <p:cNvPr id="906" name="Flowchart: Delay 905"/>
                  <p:cNvSpPr/>
                  <p:nvPr/>
                </p:nvSpPr>
                <p:spPr>
                  <a:xfrm rot="16200000">
                    <a:off x="1257300" y="2095500"/>
                    <a:ext cx="2895600" cy="1905000"/>
                  </a:xfrm>
                  <a:prstGeom prst="flowChartDelay">
                    <a:avLst/>
                  </a:prstGeom>
                  <a:solidFill>
                    <a:srgbClr val="E3C1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7" name="Flowchart: Delay 906"/>
                  <p:cNvSpPr/>
                  <p:nvPr/>
                </p:nvSpPr>
                <p:spPr>
                  <a:xfrm rot="16200000">
                    <a:off x="1490472" y="2548128"/>
                    <a:ext cx="2429256" cy="1447800"/>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4" name="Group 20"/>
                <p:cNvGrpSpPr/>
                <p:nvPr/>
              </p:nvGrpSpPr>
              <p:grpSpPr>
                <a:xfrm>
                  <a:off x="5943600" y="4038600"/>
                  <a:ext cx="898161" cy="1432810"/>
                  <a:chOff x="1752600" y="1600200"/>
                  <a:chExt cx="1905000" cy="2895600"/>
                </a:xfrm>
              </p:grpSpPr>
              <p:sp>
                <p:nvSpPr>
                  <p:cNvPr id="904" name="Flowchart: Delay 903"/>
                  <p:cNvSpPr/>
                  <p:nvPr/>
                </p:nvSpPr>
                <p:spPr>
                  <a:xfrm rot="16200000">
                    <a:off x="1257300" y="2095500"/>
                    <a:ext cx="2895600" cy="1905000"/>
                  </a:xfrm>
                  <a:prstGeom prst="flowChartDelay">
                    <a:avLst/>
                  </a:prstGeom>
                  <a:solidFill>
                    <a:srgbClr val="E3C1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5" name="Flowchart: Delay 904"/>
                  <p:cNvSpPr/>
                  <p:nvPr/>
                </p:nvSpPr>
                <p:spPr>
                  <a:xfrm rot="16200000">
                    <a:off x="1490472" y="2548128"/>
                    <a:ext cx="2429256" cy="1447800"/>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5" name="Rounded Rectangle 894"/>
                <p:cNvSpPr/>
                <p:nvPr/>
              </p:nvSpPr>
              <p:spPr>
                <a:xfrm>
                  <a:off x="4876800" y="3352800"/>
                  <a:ext cx="381000" cy="5334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6" name="Rounded Rectangle 162"/>
                <p:cNvSpPr/>
                <p:nvPr/>
              </p:nvSpPr>
              <p:spPr>
                <a:xfrm>
                  <a:off x="5687518" y="3365291"/>
                  <a:ext cx="381000" cy="5334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7" name="Rounded Rectangle 163"/>
                <p:cNvSpPr/>
                <p:nvPr/>
              </p:nvSpPr>
              <p:spPr>
                <a:xfrm>
                  <a:off x="6427033" y="3367790"/>
                  <a:ext cx="381000" cy="5334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1" name="Group 32"/>
                <p:cNvGrpSpPr/>
                <p:nvPr/>
              </p:nvGrpSpPr>
              <p:grpSpPr>
                <a:xfrm>
                  <a:off x="4724400" y="2595459"/>
                  <a:ext cx="2410918" cy="432553"/>
                  <a:chOff x="3810000" y="419724"/>
                  <a:chExt cx="4596984" cy="951876"/>
                </a:xfrm>
              </p:grpSpPr>
              <p:sp>
                <p:nvSpPr>
                  <p:cNvPr id="899" name="Left-Right-Up Arrow 165"/>
                  <p:cNvSpPr/>
                  <p:nvPr/>
                </p:nvSpPr>
                <p:spPr>
                  <a:xfrm>
                    <a:off x="3810000" y="457200"/>
                    <a:ext cx="1143000" cy="914400"/>
                  </a:xfrm>
                  <a:prstGeom prst="leftRightUp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0" name="Left-Right-Up Arrow 166"/>
                  <p:cNvSpPr/>
                  <p:nvPr/>
                </p:nvSpPr>
                <p:spPr>
                  <a:xfrm>
                    <a:off x="4648200" y="457200"/>
                    <a:ext cx="1143000" cy="914400"/>
                  </a:xfrm>
                  <a:prstGeom prst="leftRightUp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1" name="Left-Right-Up Arrow 167"/>
                  <p:cNvSpPr/>
                  <p:nvPr/>
                </p:nvSpPr>
                <p:spPr>
                  <a:xfrm>
                    <a:off x="5520128" y="444708"/>
                    <a:ext cx="1143000" cy="914400"/>
                  </a:xfrm>
                  <a:prstGeom prst="leftRightUp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2" name="Left-Right-Up Arrow 901"/>
                  <p:cNvSpPr/>
                  <p:nvPr/>
                </p:nvSpPr>
                <p:spPr>
                  <a:xfrm>
                    <a:off x="6392056" y="432216"/>
                    <a:ext cx="1143000" cy="914400"/>
                  </a:xfrm>
                  <a:prstGeom prst="leftRightUp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3" name="Left-Right-Up Arrow 902"/>
                  <p:cNvSpPr/>
                  <p:nvPr/>
                </p:nvSpPr>
                <p:spPr>
                  <a:xfrm>
                    <a:off x="7263984" y="419724"/>
                    <a:ext cx="1143000" cy="914400"/>
                  </a:xfrm>
                  <a:prstGeom prst="leftRightUp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62" name="Group 305"/>
              <p:cNvGrpSpPr/>
              <p:nvPr/>
            </p:nvGrpSpPr>
            <p:grpSpPr>
              <a:xfrm>
                <a:off x="5830841" y="1752600"/>
                <a:ext cx="661399" cy="1746610"/>
                <a:chOff x="3352800" y="361846"/>
                <a:chExt cx="661399" cy="832210"/>
              </a:xfrm>
            </p:grpSpPr>
            <p:sp>
              <p:nvSpPr>
                <p:cNvPr id="887" name="Rounded Rectangle 11"/>
                <p:cNvSpPr/>
                <p:nvPr/>
              </p:nvSpPr>
              <p:spPr>
                <a:xfrm>
                  <a:off x="3352800" y="533400"/>
                  <a:ext cx="650240" cy="650240"/>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8" name="Flowchart: Delay 887"/>
                <p:cNvSpPr/>
                <p:nvPr/>
              </p:nvSpPr>
              <p:spPr>
                <a:xfrm rot="16200000">
                  <a:off x="3548440" y="972135"/>
                  <a:ext cx="178683" cy="265160"/>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9" name="Flowchart: Delay 888"/>
                <p:cNvSpPr/>
                <p:nvPr/>
              </p:nvSpPr>
              <p:spPr>
                <a:xfrm rot="16200000">
                  <a:off x="3583375" y="131604"/>
                  <a:ext cx="200582" cy="661066"/>
                </a:xfrm>
                <a:prstGeom prst="flowChartDelay">
                  <a:avLst/>
                </a:prstGeom>
                <a:solidFill>
                  <a:srgbClr val="E6D9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3" name="Group 306"/>
              <p:cNvGrpSpPr/>
              <p:nvPr/>
            </p:nvGrpSpPr>
            <p:grpSpPr>
              <a:xfrm>
                <a:off x="8542562" y="1767590"/>
                <a:ext cx="661399" cy="1746612"/>
                <a:chOff x="3352800" y="361846"/>
                <a:chExt cx="661399" cy="832211"/>
              </a:xfrm>
            </p:grpSpPr>
            <p:sp>
              <p:nvSpPr>
                <p:cNvPr id="884" name="Rounded Rectangle 11"/>
                <p:cNvSpPr/>
                <p:nvPr/>
              </p:nvSpPr>
              <p:spPr>
                <a:xfrm>
                  <a:off x="3352800" y="533400"/>
                  <a:ext cx="650240" cy="650240"/>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5" name="Flowchart: Delay 308"/>
                <p:cNvSpPr/>
                <p:nvPr/>
              </p:nvSpPr>
              <p:spPr>
                <a:xfrm rot="16200000">
                  <a:off x="3523601" y="958288"/>
                  <a:ext cx="217370" cy="254167"/>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6" name="Flowchart: Delay 309"/>
                <p:cNvSpPr/>
                <p:nvPr/>
              </p:nvSpPr>
              <p:spPr>
                <a:xfrm rot="16200000">
                  <a:off x="3583375" y="131604"/>
                  <a:ext cx="200582" cy="661066"/>
                </a:xfrm>
                <a:prstGeom prst="flowChartDelay">
                  <a:avLst/>
                </a:prstGeom>
                <a:solidFill>
                  <a:srgbClr val="E6D9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64" name="Group 339"/>
            <p:cNvGrpSpPr/>
            <p:nvPr/>
          </p:nvGrpSpPr>
          <p:grpSpPr>
            <a:xfrm>
              <a:off x="3048000" y="3048000"/>
              <a:ext cx="2001849" cy="2057400"/>
              <a:chOff x="457200" y="2497304"/>
              <a:chExt cx="4781871" cy="4284496"/>
            </a:xfrm>
          </p:grpSpPr>
          <p:grpSp>
            <p:nvGrpSpPr>
              <p:cNvPr id="765" name="Group 230"/>
              <p:cNvGrpSpPr/>
              <p:nvPr/>
            </p:nvGrpSpPr>
            <p:grpSpPr>
              <a:xfrm rot="18989829" flipH="1">
                <a:off x="2994882" y="2720848"/>
                <a:ext cx="1586260" cy="1364114"/>
                <a:chOff x="736597" y="733384"/>
                <a:chExt cx="1807860" cy="1807860"/>
              </a:xfrm>
            </p:grpSpPr>
            <p:grpSp>
              <p:nvGrpSpPr>
                <p:cNvPr id="766" name="Group 15"/>
                <p:cNvGrpSpPr/>
                <p:nvPr/>
              </p:nvGrpSpPr>
              <p:grpSpPr>
                <a:xfrm rot="20238387">
                  <a:off x="736597" y="881328"/>
                  <a:ext cx="1193804" cy="897916"/>
                  <a:chOff x="1111998" y="1862460"/>
                  <a:chExt cx="2362200" cy="1921930"/>
                </a:xfrm>
              </p:grpSpPr>
              <p:grpSp>
                <p:nvGrpSpPr>
                  <p:cNvPr id="773" name="Group 6"/>
                  <p:cNvGrpSpPr/>
                  <p:nvPr/>
                </p:nvGrpSpPr>
                <p:grpSpPr>
                  <a:xfrm rot="17802976">
                    <a:off x="1912098" y="1823816"/>
                    <a:ext cx="762000" cy="2362200"/>
                    <a:chOff x="1905000" y="1828800"/>
                    <a:chExt cx="762000" cy="2362200"/>
                  </a:xfrm>
                </p:grpSpPr>
                <p:sp>
                  <p:nvSpPr>
                    <p:cNvPr id="879"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0" name="Oval 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4" name="Group 9"/>
                  <p:cNvGrpSpPr/>
                  <p:nvPr/>
                </p:nvGrpSpPr>
                <p:grpSpPr>
                  <a:xfrm rot="19123498">
                    <a:off x="2501621" y="1862460"/>
                    <a:ext cx="542170" cy="1782007"/>
                    <a:chOff x="1905000" y="1828800"/>
                    <a:chExt cx="762000" cy="2362200"/>
                  </a:xfrm>
                </p:grpSpPr>
                <p:sp>
                  <p:nvSpPr>
                    <p:cNvPr id="877" name="Oval 257"/>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8" name="Oval 258"/>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5" name="Group 12"/>
                  <p:cNvGrpSpPr/>
                  <p:nvPr/>
                </p:nvGrpSpPr>
                <p:grpSpPr>
                  <a:xfrm rot="15530705">
                    <a:off x="2284581" y="2639655"/>
                    <a:ext cx="405591" cy="1883879"/>
                    <a:chOff x="1905000" y="1828800"/>
                    <a:chExt cx="762000" cy="2362200"/>
                  </a:xfrm>
                </p:grpSpPr>
                <p:sp>
                  <p:nvSpPr>
                    <p:cNvPr id="875" name="Oval 255"/>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6" name="Oval 1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82" name="Group 21"/>
                <p:cNvGrpSpPr/>
                <p:nvPr/>
              </p:nvGrpSpPr>
              <p:grpSpPr>
                <a:xfrm rot="2927600">
                  <a:off x="1498597" y="881328"/>
                  <a:ext cx="1193804" cy="897916"/>
                  <a:chOff x="1111998" y="1862460"/>
                  <a:chExt cx="2362200" cy="1921930"/>
                </a:xfrm>
              </p:grpSpPr>
              <p:grpSp>
                <p:nvGrpSpPr>
                  <p:cNvPr id="783" name="Group 6"/>
                  <p:cNvGrpSpPr/>
                  <p:nvPr/>
                </p:nvGrpSpPr>
                <p:grpSpPr>
                  <a:xfrm rot="17802976">
                    <a:off x="1912098" y="1823816"/>
                    <a:ext cx="762000" cy="2362200"/>
                    <a:chOff x="1905000" y="1828800"/>
                    <a:chExt cx="762000" cy="2362200"/>
                  </a:xfrm>
                </p:grpSpPr>
                <p:sp>
                  <p:nvSpPr>
                    <p:cNvPr id="870"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1" name="Oval 87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4" name="Group 9"/>
                  <p:cNvGrpSpPr/>
                  <p:nvPr/>
                </p:nvGrpSpPr>
                <p:grpSpPr>
                  <a:xfrm rot="19123498">
                    <a:off x="2501621" y="1862460"/>
                    <a:ext cx="542170" cy="1782007"/>
                    <a:chOff x="1905000" y="1828800"/>
                    <a:chExt cx="762000" cy="2362200"/>
                  </a:xfrm>
                </p:grpSpPr>
                <p:sp>
                  <p:nvSpPr>
                    <p:cNvPr id="868" name="Oval 248"/>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9" name="Oval 249"/>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1" name="Group 12"/>
                  <p:cNvGrpSpPr/>
                  <p:nvPr/>
                </p:nvGrpSpPr>
                <p:grpSpPr>
                  <a:xfrm rot="15530705">
                    <a:off x="2284581" y="2639655"/>
                    <a:ext cx="405591" cy="1883879"/>
                    <a:chOff x="1905000" y="1828800"/>
                    <a:chExt cx="762000" cy="2362200"/>
                  </a:xfrm>
                </p:grpSpPr>
                <p:sp>
                  <p:nvSpPr>
                    <p:cNvPr id="866" name="Oval 865"/>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7" name="Oval 866"/>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92" name="Group 31"/>
                <p:cNvGrpSpPr/>
                <p:nvPr/>
              </p:nvGrpSpPr>
              <p:grpSpPr>
                <a:xfrm rot="20238387">
                  <a:off x="1346199" y="1643328"/>
                  <a:ext cx="1193804" cy="897916"/>
                  <a:chOff x="1111998" y="1862460"/>
                  <a:chExt cx="2362200" cy="1921930"/>
                </a:xfrm>
              </p:grpSpPr>
              <p:grpSp>
                <p:nvGrpSpPr>
                  <p:cNvPr id="793" name="Group 6"/>
                  <p:cNvGrpSpPr/>
                  <p:nvPr/>
                </p:nvGrpSpPr>
                <p:grpSpPr>
                  <a:xfrm rot="17802976">
                    <a:off x="1912098" y="1823816"/>
                    <a:ext cx="762000" cy="2362200"/>
                    <a:chOff x="1905000" y="1828800"/>
                    <a:chExt cx="762000" cy="2362200"/>
                  </a:xfrm>
                </p:grpSpPr>
                <p:sp>
                  <p:nvSpPr>
                    <p:cNvPr id="861"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2" name="Oval 861"/>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4" name="Group 9"/>
                  <p:cNvGrpSpPr/>
                  <p:nvPr/>
                </p:nvGrpSpPr>
                <p:grpSpPr>
                  <a:xfrm rot="19123498">
                    <a:off x="2501621" y="1862460"/>
                    <a:ext cx="542170" cy="1782007"/>
                    <a:chOff x="1905000" y="1828800"/>
                    <a:chExt cx="762000" cy="2362200"/>
                  </a:xfrm>
                </p:grpSpPr>
                <p:sp>
                  <p:nvSpPr>
                    <p:cNvPr id="859" name="Oval 239"/>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0" name="Oval 24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5" name="Group 12"/>
                  <p:cNvGrpSpPr/>
                  <p:nvPr/>
                </p:nvGrpSpPr>
                <p:grpSpPr>
                  <a:xfrm rot="15530705">
                    <a:off x="2284581" y="2639655"/>
                    <a:ext cx="405591" cy="1883879"/>
                    <a:chOff x="1905000" y="1828800"/>
                    <a:chExt cx="762000" cy="2362200"/>
                  </a:xfrm>
                </p:grpSpPr>
                <p:sp>
                  <p:nvSpPr>
                    <p:cNvPr id="857" name="Oval 237"/>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8" name="Oval 238"/>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96" name="Group 199"/>
              <p:cNvGrpSpPr/>
              <p:nvPr/>
            </p:nvGrpSpPr>
            <p:grpSpPr>
              <a:xfrm rot="3068959">
                <a:off x="1334455" y="2628335"/>
                <a:ext cx="1820842" cy="1558779"/>
                <a:chOff x="736597" y="733384"/>
                <a:chExt cx="1807860" cy="1807860"/>
              </a:xfrm>
            </p:grpSpPr>
            <p:grpSp>
              <p:nvGrpSpPr>
                <p:cNvPr id="32" name="Group 15"/>
                <p:cNvGrpSpPr/>
                <p:nvPr/>
              </p:nvGrpSpPr>
              <p:grpSpPr>
                <a:xfrm rot="20238387">
                  <a:off x="736597" y="881328"/>
                  <a:ext cx="1193804" cy="897916"/>
                  <a:chOff x="1111998" y="1862460"/>
                  <a:chExt cx="2362200" cy="1921930"/>
                </a:xfrm>
              </p:grpSpPr>
              <p:grpSp>
                <p:nvGrpSpPr>
                  <p:cNvPr id="33" name="Group 6"/>
                  <p:cNvGrpSpPr/>
                  <p:nvPr/>
                </p:nvGrpSpPr>
                <p:grpSpPr>
                  <a:xfrm rot="17802976">
                    <a:off x="1912098" y="1823816"/>
                    <a:ext cx="762000" cy="2362200"/>
                    <a:chOff x="1905000" y="1828800"/>
                    <a:chExt cx="762000" cy="2362200"/>
                  </a:xfrm>
                </p:grpSpPr>
                <p:sp>
                  <p:nvSpPr>
                    <p:cNvPr id="849"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0" name="Oval 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9"/>
                  <p:cNvGrpSpPr/>
                  <p:nvPr/>
                </p:nvGrpSpPr>
                <p:grpSpPr>
                  <a:xfrm rot="19123498">
                    <a:off x="2501621" y="1862460"/>
                    <a:ext cx="542170" cy="1782007"/>
                    <a:chOff x="1905000" y="1828800"/>
                    <a:chExt cx="762000" cy="2362200"/>
                  </a:xfrm>
                </p:grpSpPr>
                <p:sp>
                  <p:nvSpPr>
                    <p:cNvPr id="847" name="Oval 846"/>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8" name="Oval 22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12"/>
                  <p:cNvGrpSpPr/>
                  <p:nvPr/>
                </p:nvGrpSpPr>
                <p:grpSpPr>
                  <a:xfrm rot="15530705">
                    <a:off x="2284581" y="2639655"/>
                    <a:ext cx="405591" cy="1883879"/>
                    <a:chOff x="1905000" y="1828800"/>
                    <a:chExt cx="762000" cy="2362200"/>
                  </a:xfrm>
                </p:grpSpPr>
                <p:sp>
                  <p:nvSpPr>
                    <p:cNvPr id="845" name="Oval 84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6" name="Oval 1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6" name="Group 21"/>
                <p:cNvGrpSpPr/>
                <p:nvPr/>
              </p:nvGrpSpPr>
              <p:grpSpPr>
                <a:xfrm rot="2927600">
                  <a:off x="1498597" y="881328"/>
                  <a:ext cx="1193804" cy="897916"/>
                  <a:chOff x="1111998" y="1862460"/>
                  <a:chExt cx="2362200" cy="1921930"/>
                </a:xfrm>
              </p:grpSpPr>
              <p:grpSp>
                <p:nvGrpSpPr>
                  <p:cNvPr id="39" name="Group 6"/>
                  <p:cNvGrpSpPr/>
                  <p:nvPr/>
                </p:nvGrpSpPr>
                <p:grpSpPr>
                  <a:xfrm rot="17802976">
                    <a:off x="1912098" y="1823816"/>
                    <a:ext cx="762000" cy="2362200"/>
                    <a:chOff x="1905000" y="1828800"/>
                    <a:chExt cx="762000" cy="2362200"/>
                  </a:xfrm>
                </p:grpSpPr>
                <p:sp>
                  <p:nvSpPr>
                    <p:cNvPr id="840"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1" name="Oval 22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9"/>
                  <p:cNvGrpSpPr/>
                  <p:nvPr/>
                </p:nvGrpSpPr>
                <p:grpSpPr>
                  <a:xfrm rot="19123498">
                    <a:off x="2501621" y="1862460"/>
                    <a:ext cx="542170" cy="1782007"/>
                    <a:chOff x="1905000" y="1828800"/>
                    <a:chExt cx="762000" cy="2362200"/>
                  </a:xfrm>
                </p:grpSpPr>
                <p:sp>
                  <p:nvSpPr>
                    <p:cNvPr id="838" name="Oval 837"/>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9" name="Oval 218"/>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12"/>
                  <p:cNvGrpSpPr/>
                  <p:nvPr/>
                </p:nvGrpSpPr>
                <p:grpSpPr>
                  <a:xfrm rot="15530705">
                    <a:off x="2284581" y="2639655"/>
                    <a:ext cx="405591" cy="1883879"/>
                    <a:chOff x="1905000" y="1828800"/>
                    <a:chExt cx="762000" cy="2362200"/>
                  </a:xfrm>
                </p:grpSpPr>
                <p:sp>
                  <p:nvSpPr>
                    <p:cNvPr id="836" name="Oval 835"/>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7" name="Oval 836"/>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2" name="Group 31"/>
                <p:cNvGrpSpPr/>
                <p:nvPr/>
              </p:nvGrpSpPr>
              <p:grpSpPr>
                <a:xfrm rot="20238387">
                  <a:off x="1346199" y="1643328"/>
                  <a:ext cx="1193804" cy="897916"/>
                  <a:chOff x="1111998" y="1862460"/>
                  <a:chExt cx="2362200" cy="1921930"/>
                </a:xfrm>
              </p:grpSpPr>
              <p:grpSp>
                <p:nvGrpSpPr>
                  <p:cNvPr id="43" name="Group 6"/>
                  <p:cNvGrpSpPr/>
                  <p:nvPr/>
                </p:nvGrpSpPr>
                <p:grpSpPr>
                  <a:xfrm rot="17802976">
                    <a:off x="1912098" y="1823816"/>
                    <a:ext cx="762000" cy="2362200"/>
                    <a:chOff x="1905000" y="1828800"/>
                    <a:chExt cx="762000" cy="2362200"/>
                  </a:xfrm>
                </p:grpSpPr>
                <p:sp>
                  <p:nvSpPr>
                    <p:cNvPr id="831"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2" name="Oval 211"/>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9"/>
                  <p:cNvGrpSpPr/>
                  <p:nvPr/>
                </p:nvGrpSpPr>
                <p:grpSpPr>
                  <a:xfrm rot="19123498">
                    <a:off x="2501621" y="1862460"/>
                    <a:ext cx="542170" cy="1782007"/>
                    <a:chOff x="1905000" y="1828800"/>
                    <a:chExt cx="762000" cy="2362200"/>
                  </a:xfrm>
                </p:grpSpPr>
                <p:sp>
                  <p:nvSpPr>
                    <p:cNvPr id="829" name="Oval 208"/>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0" name="Oval 209"/>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12"/>
                  <p:cNvGrpSpPr/>
                  <p:nvPr/>
                </p:nvGrpSpPr>
                <p:grpSpPr>
                  <a:xfrm rot="15530705">
                    <a:off x="2284581" y="2639655"/>
                    <a:ext cx="405591" cy="1883879"/>
                    <a:chOff x="1905000" y="1828800"/>
                    <a:chExt cx="762000" cy="2362200"/>
                  </a:xfrm>
                </p:grpSpPr>
                <p:sp>
                  <p:nvSpPr>
                    <p:cNvPr id="827" name="Oval 206"/>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8" name="Oval 20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619" name="Double Wave 618"/>
              <p:cNvSpPr/>
              <p:nvPr/>
            </p:nvSpPr>
            <p:spPr>
              <a:xfrm rot="16200000">
                <a:off x="1676400" y="5181600"/>
                <a:ext cx="2438400" cy="457200"/>
              </a:xfrm>
              <a:prstGeom prst="double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Double Wave 619"/>
              <p:cNvSpPr/>
              <p:nvPr/>
            </p:nvSpPr>
            <p:spPr>
              <a:xfrm rot="17901630">
                <a:off x="2238001" y="4743309"/>
                <a:ext cx="2121362" cy="290552"/>
              </a:xfrm>
              <a:prstGeom prst="doubleWave">
                <a:avLst>
                  <a:gd name="adj1" fmla="val 625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Double Wave 620"/>
              <p:cNvSpPr/>
              <p:nvPr/>
            </p:nvSpPr>
            <p:spPr>
              <a:xfrm rot="15202940">
                <a:off x="1453875" y="5448530"/>
                <a:ext cx="2089633" cy="300693"/>
              </a:xfrm>
              <a:prstGeom prst="double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 name="Oval 621"/>
              <p:cNvSpPr/>
              <p:nvPr/>
            </p:nvSpPr>
            <p:spPr>
              <a:xfrm>
                <a:off x="2743200" y="5105400"/>
                <a:ext cx="304800" cy="914400"/>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 name="Oval 622"/>
              <p:cNvSpPr/>
              <p:nvPr/>
            </p:nvSpPr>
            <p:spPr>
              <a:xfrm>
                <a:off x="2590800" y="5867400"/>
                <a:ext cx="381000" cy="762000"/>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1"/>
              <p:cNvGrpSpPr/>
              <p:nvPr/>
            </p:nvGrpSpPr>
            <p:grpSpPr>
              <a:xfrm>
                <a:off x="457200" y="3352800"/>
                <a:ext cx="1397003" cy="1095416"/>
                <a:chOff x="736597" y="733384"/>
                <a:chExt cx="1807860" cy="1807860"/>
              </a:xfrm>
            </p:grpSpPr>
            <p:grpSp>
              <p:nvGrpSpPr>
                <p:cNvPr id="47" name="Group 15"/>
                <p:cNvGrpSpPr/>
                <p:nvPr/>
              </p:nvGrpSpPr>
              <p:grpSpPr>
                <a:xfrm rot="20238387">
                  <a:off x="736597" y="881328"/>
                  <a:ext cx="1193804" cy="897916"/>
                  <a:chOff x="1111998" y="1862460"/>
                  <a:chExt cx="2362200" cy="1921930"/>
                </a:xfrm>
              </p:grpSpPr>
              <p:grpSp>
                <p:nvGrpSpPr>
                  <p:cNvPr id="48" name="Group 6"/>
                  <p:cNvGrpSpPr/>
                  <p:nvPr/>
                </p:nvGrpSpPr>
                <p:grpSpPr>
                  <a:xfrm rot="17802976">
                    <a:off x="1912098" y="1823816"/>
                    <a:ext cx="762000" cy="2362200"/>
                    <a:chOff x="1905000" y="1828800"/>
                    <a:chExt cx="762000" cy="2362200"/>
                  </a:xfrm>
                </p:grpSpPr>
                <p:sp>
                  <p:nvSpPr>
                    <p:cNvPr id="819"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 name="Oval 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9"/>
                  <p:cNvGrpSpPr/>
                  <p:nvPr/>
                </p:nvGrpSpPr>
                <p:grpSpPr>
                  <a:xfrm rot="19123498">
                    <a:off x="2501621" y="1862460"/>
                    <a:ext cx="542170" cy="1782007"/>
                    <a:chOff x="1905000" y="1828800"/>
                    <a:chExt cx="762000" cy="2362200"/>
                  </a:xfrm>
                </p:grpSpPr>
                <p:sp>
                  <p:nvSpPr>
                    <p:cNvPr id="817" name="Oval 10"/>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8" name="Oval 11"/>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12"/>
                  <p:cNvGrpSpPr/>
                  <p:nvPr/>
                </p:nvGrpSpPr>
                <p:grpSpPr>
                  <a:xfrm rot="15530705">
                    <a:off x="2284581" y="2639655"/>
                    <a:ext cx="405591" cy="1883879"/>
                    <a:chOff x="1905000" y="1828800"/>
                    <a:chExt cx="762000" cy="2362200"/>
                  </a:xfrm>
                </p:grpSpPr>
                <p:sp>
                  <p:nvSpPr>
                    <p:cNvPr id="815" name="Oval 13"/>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6" name="Oval 1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4" name="Group 21"/>
                <p:cNvGrpSpPr/>
                <p:nvPr/>
              </p:nvGrpSpPr>
              <p:grpSpPr>
                <a:xfrm rot="2927600">
                  <a:off x="1498597" y="881328"/>
                  <a:ext cx="1193804" cy="897916"/>
                  <a:chOff x="1111998" y="1862460"/>
                  <a:chExt cx="2362200" cy="1921930"/>
                </a:xfrm>
              </p:grpSpPr>
              <p:grpSp>
                <p:nvGrpSpPr>
                  <p:cNvPr id="65" name="Group 6"/>
                  <p:cNvGrpSpPr/>
                  <p:nvPr/>
                </p:nvGrpSpPr>
                <p:grpSpPr>
                  <a:xfrm rot="17802976">
                    <a:off x="1912098" y="1823816"/>
                    <a:ext cx="762000" cy="2362200"/>
                    <a:chOff x="1905000" y="1828800"/>
                    <a:chExt cx="762000" cy="2362200"/>
                  </a:xfrm>
                </p:grpSpPr>
                <p:sp>
                  <p:nvSpPr>
                    <p:cNvPr id="810"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1" name="Oval 3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9"/>
                  <p:cNvGrpSpPr/>
                  <p:nvPr/>
                </p:nvGrpSpPr>
                <p:grpSpPr>
                  <a:xfrm rot="19123498">
                    <a:off x="2501621" y="1862460"/>
                    <a:ext cx="542170" cy="1782007"/>
                    <a:chOff x="1905000" y="1828800"/>
                    <a:chExt cx="762000" cy="2362200"/>
                  </a:xfrm>
                </p:grpSpPr>
                <p:sp>
                  <p:nvSpPr>
                    <p:cNvPr id="808" name="Oval 27"/>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9" name="Oval 28"/>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12"/>
                  <p:cNvGrpSpPr/>
                  <p:nvPr/>
                </p:nvGrpSpPr>
                <p:grpSpPr>
                  <a:xfrm rot="15530705">
                    <a:off x="2284581" y="2639655"/>
                    <a:ext cx="405591" cy="1883879"/>
                    <a:chOff x="1905000" y="1828800"/>
                    <a:chExt cx="762000" cy="2362200"/>
                  </a:xfrm>
                </p:grpSpPr>
                <p:sp>
                  <p:nvSpPr>
                    <p:cNvPr id="806" name="Oval 25"/>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7" name="Oval 26"/>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7" name="Group 31"/>
                <p:cNvGrpSpPr/>
                <p:nvPr/>
              </p:nvGrpSpPr>
              <p:grpSpPr>
                <a:xfrm rot="20238387">
                  <a:off x="1346199" y="1643328"/>
                  <a:ext cx="1193804" cy="897916"/>
                  <a:chOff x="1111998" y="1862460"/>
                  <a:chExt cx="2362200" cy="1921930"/>
                </a:xfrm>
              </p:grpSpPr>
              <p:grpSp>
                <p:nvGrpSpPr>
                  <p:cNvPr id="78" name="Group 6"/>
                  <p:cNvGrpSpPr/>
                  <p:nvPr/>
                </p:nvGrpSpPr>
                <p:grpSpPr>
                  <a:xfrm rot="17802976">
                    <a:off x="1912098" y="1823816"/>
                    <a:ext cx="762000" cy="2362200"/>
                    <a:chOff x="1905000" y="1828800"/>
                    <a:chExt cx="762000" cy="2362200"/>
                  </a:xfrm>
                </p:grpSpPr>
                <p:sp>
                  <p:nvSpPr>
                    <p:cNvPr id="801"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2" name="Oval 4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9"/>
                  <p:cNvGrpSpPr/>
                  <p:nvPr/>
                </p:nvGrpSpPr>
                <p:grpSpPr>
                  <a:xfrm rot="19123498">
                    <a:off x="2501621" y="1862460"/>
                    <a:ext cx="542170" cy="1782007"/>
                    <a:chOff x="1905000" y="1828800"/>
                    <a:chExt cx="762000" cy="2362200"/>
                  </a:xfrm>
                </p:grpSpPr>
                <p:sp>
                  <p:nvSpPr>
                    <p:cNvPr id="799" name="Oval 798"/>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0" name="Oval 38"/>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12"/>
                  <p:cNvGrpSpPr/>
                  <p:nvPr/>
                </p:nvGrpSpPr>
                <p:grpSpPr>
                  <a:xfrm rot="15530705">
                    <a:off x="2284581" y="2639655"/>
                    <a:ext cx="405591" cy="1883879"/>
                    <a:chOff x="1905000" y="1828800"/>
                    <a:chExt cx="762000" cy="2362200"/>
                  </a:xfrm>
                </p:grpSpPr>
                <p:sp>
                  <p:nvSpPr>
                    <p:cNvPr id="797" name="Oval 796"/>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 name="Oval 79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1" name="Group 42"/>
              <p:cNvGrpSpPr/>
              <p:nvPr/>
            </p:nvGrpSpPr>
            <p:grpSpPr>
              <a:xfrm rot="1956276">
                <a:off x="1167495" y="3842653"/>
                <a:ext cx="1397003" cy="1095416"/>
                <a:chOff x="736597" y="733384"/>
                <a:chExt cx="1807860" cy="1807860"/>
              </a:xfrm>
            </p:grpSpPr>
            <p:grpSp>
              <p:nvGrpSpPr>
                <p:cNvPr id="91" name="Group 15"/>
                <p:cNvGrpSpPr/>
                <p:nvPr/>
              </p:nvGrpSpPr>
              <p:grpSpPr>
                <a:xfrm rot="20238387">
                  <a:off x="736597" y="881328"/>
                  <a:ext cx="1193804" cy="897916"/>
                  <a:chOff x="1111998" y="1862460"/>
                  <a:chExt cx="2362200" cy="1921930"/>
                </a:xfrm>
              </p:grpSpPr>
              <p:grpSp>
                <p:nvGrpSpPr>
                  <p:cNvPr id="92" name="Group 6"/>
                  <p:cNvGrpSpPr/>
                  <p:nvPr/>
                </p:nvGrpSpPr>
                <p:grpSpPr>
                  <a:xfrm rot="17802976">
                    <a:off x="1912098" y="1823816"/>
                    <a:ext cx="762000" cy="2362200"/>
                    <a:chOff x="1905000" y="1828800"/>
                    <a:chExt cx="762000" cy="2362200"/>
                  </a:xfrm>
                </p:grpSpPr>
                <p:sp>
                  <p:nvSpPr>
                    <p:cNvPr id="789"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Oval 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
                  <p:cNvGrpSpPr/>
                  <p:nvPr/>
                </p:nvGrpSpPr>
                <p:grpSpPr>
                  <a:xfrm rot="19123498">
                    <a:off x="2501621" y="1862460"/>
                    <a:ext cx="542170" cy="1782007"/>
                    <a:chOff x="1905000" y="1828800"/>
                    <a:chExt cx="762000" cy="2362200"/>
                  </a:xfrm>
                </p:grpSpPr>
                <p:sp>
                  <p:nvSpPr>
                    <p:cNvPr id="787" name="Oval 69"/>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Oval 7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12"/>
                  <p:cNvGrpSpPr/>
                  <p:nvPr/>
                </p:nvGrpSpPr>
                <p:grpSpPr>
                  <a:xfrm rot="15530705">
                    <a:off x="2284581" y="2639655"/>
                    <a:ext cx="405591" cy="1883879"/>
                    <a:chOff x="1905000" y="1828800"/>
                    <a:chExt cx="762000" cy="2362200"/>
                  </a:xfrm>
                </p:grpSpPr>
                <p:sp>
                  <p:nvSpPr>
                    <p:cNvPr id="785" name="Oval 78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Oval 1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5" name="Group 21"/>
                <p:cNvGrpSpPr/>
                <p:nvPr/>
              </p:nvGrpSpPr>
              <p:grpSpPr>
                <a:xfrm rot="2927600">
                  <a:off x="1498597" y="881328"/>
                  <a:ext cx="1193804" cy="897916"/>
                  <a:chOff x="1111998" y="1862460"/>
                  <a:chExt cx="2362200" cy="1921930"/>
                </a:xfrm>
              </p:grpSpPr>
              <p:grpSp>
                <p:nvGrpSpPr>
                  <p:cNvPr id="803" name="Group 6"/>
                  <p:cNvGrpSpPr/>
                  <p:nvPr/>
                </p:nvGrpSpPr>
                <p:grpSpPr>
                  <a:xfrm rot="17802976">
                    <a:off x="1912098" y="1823816"/>
                    <a:ext cx="762000" cy="2362200"/>
                    <a:chOff x="1905000" y="1828800"/>
                    <a:chExt cx="762000" cy="2362200"/>
                  </a:xfrm>
                </p:grpSpPr>
                <p:sp>
                  <p:nvSpPr>
                    <p:cNvPr id="780"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1" name="Oval 78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4" name="Group 9"/>
                  <p:cNvGrpSpPr/>
                  <p:nvPr/>
                </p:nvGrpSpPr>
                <p:grpSpPr>
                  <a:xfrm rot="19123498">
                    <a:off x="2501621" y="1862460"/>
                    <a:ext cx="542170" cy="1782007"/>
                    <a:chOff x="1905000" y="1828800"/>
                    <a:chExt cx="762000" cy="2362200"/>
                  </a:xfrm>
                </p:grpSpPr>
                <p:sp>
                  <p:nvSpPr>
                    <p:cNvPr id="778" name="Oval 60"/>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Oval 61"/>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5" name="Group 12"/>
                  <p:cNvGrpSpPr/>
                  <p:nvPr/>
                </p:nvGrpSpPr>
                <p:grpSpPr>
                  <a:xfrm rot="15530705">
                    <a:off x="2284581" y="2639655"/>
                    <a:ext cx="405591" cy="1883879"/>
                    <a:chOff x="1905000" y="1828800"/>
                    <a:chExt cx="762000" cy="2362200"/>
                  </a:xfrm>
                </p:grpSpPr>
                <p:sp>
                  <p:nvSpPr>
                    <p:cNvPr id="776" name="Oval 58"/>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7" name="Oval 59"/>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12" name="Group 31"/>
                <p:cNvGrpSpPr/>
                <p:nvPr/>
              </p:nvGrpSpPr>
              <p:grpSpPr>
                <a:xfrm rot="20238387">
                  <a:off x="1346199" y="1643328"/>
                  <a:ext cx="1193804" cy="897916"/>
                  <a:chOff x="1111998" y="1862460"/>
                  <a:chExt cx="2362200" cy="1921930"/>
                </a:xfrm>
              </p:grpSpPr>
              <p:grpSp>
                <p:nvGrpSpPr>
                  <p:cNvPr id="813" name="Group 6"/>
                  <p:cNvGrpSpPr/>
                  <p:nvPr/>
                </p:nvGrpSpPr>
                <p:grpSpPr>
                  <a:xfrm rot="17802976">
                    <a:off x="1912098" y="1823816"/>
                    <a:ext cx="762000" cy="2362200"/>
                    <a:chOff x="1905000" y="1828800"/>
                    <a:chExt cx="762000" cy="2362200"/>
                  </a:xfrm>
                </p:grpSpPr>
                <p:sp>
                  <p:nvSpPr>
                    <p:cNvPr id="771"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Oval 771"/>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4" name="Group 9"/>
                  <p:cNvGrpSpPr/>
                  <p:nvPr/>
                </p:nvGrpSpPr>
                <p:grpSpPr>
                  <a:xfrm rot="19123498">
                    <a:off x="2501621" y="1862460"/>
                    <a:ext cx="542170" cy="1782007"/>
                    <a:chOff x="1905000" y="1828800"/>
                    <a:chExt cx="762000" cy="2362200"/>
                  </a:xfrm>
                </p:grpSpPr>
                <p:sp>
                  <p:nvSpPr>
                    <p:cNvPr id="769" name="Oval 768"/>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0" name="Oval 769"/>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1" name="Group 12"/>
                  <p:cNvGrpSpPr/>
                  <p:nvPr/>
                </p:nvGrpSpPr>
                <p:grpSpPr>
                  <a:xfrm rot="15530705">
                    <a:off x="2284581" y="2639655"/>
                    <a:ext cx="405591" cy="1883879"/>
                    <a:chOff x="1905000" y="1828800"/>
                    <a:chExt cx="762000" cy="2362200"/>
                  </a:xfrm>
                </p:grpSpPr>
                <p:sp>
                  <p:nvSpPr>
                    <p:cNvPr id="767" name="Oval 49"/>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 name="Oval 76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22" name="Group 73"/>
              <p:cNvGrpSpPr/>
              <p:nvPr/>
            </p:nvGrpSpPr>
            <p:grpSpPr>
              <a:xfrm rot="3068959">
                <a:off x="1791654" y="2628338"/>
                <a:ext cx="1820842" cy="1558779"/>
                <a:chOff x="736597" y="733384"/>
                <a:chExt cx="1807860" cy="1807860"/>
              </a:xfrm>
            </p:grpSpPr>
            <p:grpSp>
              <p:nvGrpSpPr>
                <p:cNvPr id="823" name="Group 15"/>
                <p:cNvGrpSpPr/>
                <p:nvPr/>
              </p:nvGrpSpPr>
              <p:grpSpPr>
                <a:xfrm rot="20238387">
                  <a:off x="736597" y="881328"/>
                  <a:ext cx="1193804" cy="897916"/>
                  <a:chOff x="1111998" y="1862460"/>
                  <a:chExt cx="2362200" cy="1921930"/>
                </a:xfrm>
              </p:grpSpPr>
              <p:grpSp>
                <p:nvGrpSpPr>
                  <p:cNvPr id="824" name="Group 6"/>
                  <p:cNvGrpSpPr/>
                  <p:nvPr/>
                </p:nvGrpSpPr>
                <p:grpSpPr>
                  <a:xfrm rot="17802976">
                    <a:off x="1912098" y="1823816"/>
                    <a:ext cx="762000" cy="2362200"/>
                    <a:chOff x="1905000" y="1828800"/>
                    <a:chExt cx="762000" cy="2362200"/>
                  </a:xfrm>
                </p:grpSpPr>
                <p:sp>
                  <p:nvSpPr>
                    <p:cNvPr id="759"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 name="Oval 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5" name="Group 9"/>
                  <p:cNvGrpSpPr/>
                  <p:nvPr/>
                </p:nvGrpSpPr>
                <p:grpSpPr>
                  <a:xfrm rot="19123498">
                    <a:off x="2501621" y="1862460"/>
                    <a:ext cx="542170" cy="1782007"/>
                    <a:chOff x="1905000" y="1828800"/>
                    <a:chExt cx="762000" cy="2362200"/>
                  </a:xfrm>
                </p:grpSpPr>
                <p:sp>
                  <p:nvSpPr>
                    <p:cNvPr id="757" name="Oval 100"/>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 name="Oval 75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6" name="Group 12"/>
                  <p:cNvGrpSpPr/>
                  <p:nvPr/>
                </p:nvGrpSpPr>
                <p:grpSpPr>
                  <a:xfrm rot="15530705">
                    <a:off x="2284581" y="2639655"/>
                    <a:ext cx="405591" cy="1883879"/>
                    <a:chOff x="1905000" y="1828800"/>
                    <a:chExt cx="762000" cy="2362200"/>
                  </a:xfrm>
                </p:grpSpPr>
                <p:sp>
                  <p:nvSpPr>
                    <p:cNvPr id="755" name="Oval 98"/>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 name="Oval 1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33" name="Group 21"/>
                <p:cNvGrpSpPr/>
                <p:nvPr/>
              </p:nvGrpSpPr>
              <p:grpSpPr>
                <a:xfrm rot="2927600">
                  <a:off x="1498597" y="881328"/>
                  <a:ext cx="1193804" cy="897916"/>
                  <a:chOff x="1111998" y="1862460"/>
                  <a:chExt cx="2362200" cy="1921930"/>
                </a:xfrm>
              </p:grpSpPr>
              <p:grpSp>
                <p:nvGrpSpPr>
                  <p:cNvPr id="834" name="Group 6"/>
                  <p:cNvGrpSpPr/>
                  <p:nvPr/>
                </p:nvGrpSpPr>
                <p:grpSpPr>
                  <a:xfrm rot="17802976">
                    <a:off x="1912098" y="1823816"/>
                    <a:ext cx="762000" cy="2362200"/>
                    <a:chOff x="1905000" y="1828800"/>
                    <a:chExt cx="762000" cy="2362200"/>
                  </a:xfrm>
                </p:grpSpPr>
                <p:sp>
                  <p:nvSpPr>
                    <p:cNvPr id="750"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1" name="Oval 75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5" name="Group 9"/>
                  <p:cNvGrpSpPr/>
                  <p:nvPr/>
                </p:nvGrpSpPr>
                <p:grpSpPr>
                  <a:xfrm rot="19123498">
                    <a:off x="2501621" y="1862460"/>
                    <a:ext cx="542170" cy="1782007"/>
                    <a:chOff x="1905000" y="1828800"/>
                    <a:chExt cx="762000" cy="2362200"/>
                  </a:xfrm>
                </p:grpSpPr>
                <p:sp>
                  <p:nvSpPr>
                    <p:cNvPr id="748" name="Oval 91"/>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9" name="Oval 748"/>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2" name="Group 12"/>
                  <p:cNvGrpSpPr/>
                  <p:nvPr/>
                </p:nvGrpSpPr>
                <p:grpSpPr>
                  <a:xfrm rot="15530705">
                    <a:off x="2284581" y="2639655"/>
                    <a:ext cx="405591" cy="1883879"/>
                    <a:chOff x="1905000" y="1828800"/>
                    <a:chExt cx="762000" cy="2362200"/>
                  </a:xfrm>
                </p:grpSpPr>
                <p:sp>
                  <p:nvSpPr>
                    <p:cNvPr id="746" name="Oval 89"/>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 name="Oval 9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43" name="Group 31"/>
                <p:cNvGrpSpPr/>
                <p:nvPr/>
              </p:nvGrpSpPr>
              <p:grpSpPr>
                <a:xfrm rot="20238387">
                  <a:off x="1346199" y="1643328"/>
                  <a:ext cx="1193804" cy="897916"/>
                  <a:chOff x="1111998" y="1862460"/>
                  <a:chExt cx="2362200" cy="1921930"/>
                </a:xfrm>
              </p:grpSpPr>
              <p:grpSp>
                <p:nvGrpSpPr>
                  <p:cNvPr id="844" name="Group 6"/>
                  <p:cNvGrpSpPr/>
                  <p:nvPr/>
                </p:nvGrpSpPr>
                <p:grpSpPr>
                  <a:xfrm rot="17802976">
                    <a:off x="1912098" y="1823816"/>
                    <a:ext cx="762000" cy="2362200"/>
                    <a:chOff x="1905000" y="1828800"/>
                    <a:chExt cx="762000" cy="2362200"/>
                  </a:xfrm>
                </p:grpSpPr>
                <p:sp>
                  <p:nvSpPr>
                    <p:cNvPr id="741"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2" name="Oval 741"/>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1" name="Group 9"/>
                  <p:cNvGrpSpPr/>
                  <p:nvPr/>
                </p:nvGrpSpPr>
                <p:grpSpPr>
                  <a:xfrm rot="19123498">
                    <a:off x="2501621" y="1862460"/>
                    <a:ext cx="542170" cy="1782007"/>
                    <a:chOff x="1905000" y="1828800"/>
                    <a:chExt cx="762000" cy="2362200"/>
                  </a:xfrm>
                </p:grpSpPr>
                <p:sp>
                  <p:nvSpPr>
                    <p:cNvPr id="739" name="Oval 738"/>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0" name="Oval 739"/>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2" name="Group 12"/>
                  <p:cNvGrpSpPr/>
                  <p:nvPr/>
                </p:nvGrpSpPr>
                <p:grpSpPr>
                  <a:xfrm rot="15530705">
                    <a:off x="2284581" y="2639655"/>
                    <a:ext cx="405591" cy="1883879"/>
                    <a:chOff x="1905000" y="1828800"/>
                    <a:chExt cx="762000" cy="2362200"/>
                  </a:xfrm>
                </p:grpSpPr>
                <p:sp>
                  <p:nvSpPr>
                    <p:cNvPr id="737" name="Oval 736"/>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8" name="Oval 73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53" name="Group 104"/>
              <p:cNvGrpSpPr/>
              <p:nvPr/>
            </p:nvGrpSpPr>
            <p:grpSpPr>
              <a:xfrm rot="3068959">
                <a:off x="2247659" y="3793897"/>
                <a:ext cx="1143483" cy="840157"/>
                <a:chOff x="736597" y="733384"/>
                <a:chExt cx="1807860" cy="1807860"/>
              </a:xfrm>
            </p:grpSpPr>
            <p:grpSp>
              <p:nvGrpSpPr>
                <p:cNvPr id="854" name="Group 15"/>
                <p:cNvGrpSpPr/>
                <p:nvPr/>
              </p:nvGrpSpPr>
              <p:grpSpPr>
                <a:xfrm rot="20238387">
                  <a:off x="736597" y="881328"/>
                  <a:ext cx="1193804" cy="897916"/>
                  <a:chOff x="1111998" y="1862460"/>
                  <a:chExt cx="2362200" cy="1921930"/>
                </a:xfrm>
              </p:grpSpPr>
              <p:grpSp>
                <p:nvGrpSpPr>
                  <p:cNvPr id="855" name="Group 6"/>
                  <p:cNvGrpSpPr/>
                  <p:nvPr/>
                </p:nvGrpSpPr>
                <p:grpSpPr>
                  <a:xfrm rot="17802976">
                    <a:off x="1912098" y="1823816"/>
                    <a:ext cx="762000" cy="2362200"/>
                    <a:chOff x="1905000" y="1828800"/>
                    <a:chExt cx="762000" cy="2362200"/>
                  </a:xfrm>
                </p:grpSpPr>
                <p:sp>
                  <p:nvSpPr>
                    <p:cNvPr id="729"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0" name="Oval 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6" name="Group 9"/>
                  <p:cNvGrpSpPr/>
                  <p:nvPr/>
                </p:nvGrpSpPr>
                <p:grpSpPr>
                  <a:xfrm rot="19123498">
                    <a:off x="2501621" y="1862460"/>
                    <a:ext cx="542170" cy="1782007"/>
                    <a:chOff x="1905000" y="1828800"/>
                    <a:chExt cx="762000" cy="2362200"/>
                  </a:xfrm>
                </p:grpSpPr>
                <p:sp>
                  <p:nvSpPr>
                    <p:cNvPr id="727" name="Oval 726"/>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 name="Oval 72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3" name="Group 12"/>
                  <p:cNvGrpSpPr/>
                  <p:nvPr/>
                </p:nvGrpSpPr>
                <p:grpSpPr>
                  <a:xfrm rot="15530705">
                    <a:off x="2284581" y="2639655"/>
                    <a:ext cx="405591" cy="1883879"/>
                    <a:chOff x="1905000" y="1828800"/>
                    <a:chExt cx="762000" cy="2362200"/>
                  </a:xfrm>
                </p:grpSpPr>
                <p:sp>
                  <p:nvSpPr>
                    <p:cNvPr id="725" name="Oval 72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6" name="Oval 1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64" name="Group 21"/>
                <p:cNvGrpSpPr/>
                <p:nvPr/>
              </p:nvGrpSpPr>
              <p:grpSpPr>
                <a:xfrm rot="2927600">
                  <a:off x="1498597" y="881328"/>
                  <a:ext cx="1193804" cy="897916"/>
                  <a:chOff x="1111998" y="1862460"/>
                  <a:chExt cx="2362200" cy="1921930"/>
                </a:xfrm>
              </p:grpSpPr>
              <p:grpSp>
                <p:nvGrpSpPr>
                  <p:cNvPr id="865" name="Group 6"/>
                  <p:cNvGrpSpPr/>
                  <p:nvPr/>
                </p:nvGrpSpPr>
                <p:grpSpPr>
                  <a:xfrm rot="17802976">
                    <a:off x="1912098" y="1823816"/>
                    <a:ext cx="762000" cy="2362200"/>
                    <a:chOff x="1905000" y="1828800"/>
                    <a:chExt cx="762000" cy="2362200"/>
                  </a:xfrm>
                </p:grpSpPr>
                <p:sp>
                  <p:nvSpPr>
                    <p:cNvPr id="720"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 name="Oval 72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2" name="Group 9"/>
                  <p:cNvGrpSpPr/>
                  <p:nvPr/>
                </p:nvGrpSpPr>
                <p:grpSpPr>
                  <a:xfrm rot="19123498">
                    <a:off x="2501621" y="1862460"/>
                    <a:ext cx="542170" cy="1782007"/>
                    <a:chOff x="1905000" y="1828800"/>
                    <a:chExt cx="762000" cy="2362200"/>
                  </a:xfrm>
                </p:grpSpPr>
                <p:sp>
                  <p:nvSpPr>
                    <p:cNvPr id="718" name="Oval 717"/>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 name="Oval 718"/>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3" name="Group 12"/>
                  <p:cNvGrpSpPr/>
                  <p:nvPr/>
                </p:nvGrpSpPr>
                <p:grpSpPr>
                  <a:xfrm rot="15530705">
                    <a:off x="2284581" y="2639655"/>
                    <a:ext cx="405591" cy="1883879"/>
                    <a:chOff x="1905000" y="1828800"/>
                    <a:chExt cx="762000" cy="2362200"/>
                  </a:xfrm>
                </p:grpSpPr>
                <p:sp>
                  <p:nvSpPr>
                    <p:cNvPr id="716" name="Oval 715"/>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 name="Oval 716"/>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74" name="Group 31"/>
                <p:cNvGrpSpPr/>
                <p:nvPr/>
              </p:nvGrpSpPr>
              <p:grpSpPr>
                <a:xfrm rot="20238387">
                  <a:off x="1346199" y="1643328"/>
                  <a:ext cx="1193804" cy="897916"/>
                  <a:chOff x="1111998" y="1862460"/>
                  <a:chExt cx="2362200" cy="1921930"/>
                </a:xfrm>
              </p:grpSpPr>
              <p:grpSp>
                <p:nvGrpSpPr>
                  <p:cNvPr id="881" name="Group 6"/>
                  <p:cNvGrpSpPr/>
                  <p:nvPr/>
                </p:nvGrpSpPr>
                <p:grpSpPr>
                  <a:xfrm rot="17802976">
                    <a:off x="1912098" y="1823816"/>
                    <a:ext cx="762000" cy="2362200"/>
                    <a:chOff x="1905000" y="1828800"/>
                    <a:chExt cx="762000" cy="2362200"/>
                  </a:xfrm>
                </p:grpSpPr>
                <p:sp>
                  <p:nvSpPr>
                    <p:cNvPr id="711"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2" name="Oval 711"/>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2" name="Group 9"/>
                  <p:cNvGrpSpPr/>
                  <p:nvPr/>
                </p:nvGrpSpPr>
                <p:grpSpPr>
                  <a:xfrm rot="19123498">
                    <a:off x="2501621" y="1862460"/>
                    <a:ext cx="542170" cy="1782007"/>
                    <a:chOff x="1905000" y="1828800"/>
                    <a:chExt cx="762000" cy="2362200"/>
                  </a:xfrm>
                </p:grpSpPr>
                <p:sp>
                  <p:nvSpPr>
                    <p:cNvPr id="709" name="Oval 708"/>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 name="Oval 709"/>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3" name="Group 12"/>
                  <p:cNvGrpSpPr/>
                  <p:nvPr/>
                </p:nvGrpSpPr>
                <p:grpSpPr>
                  <a:xfrm rot="15530705">
                    <a:off x="2284581" y="2639655"/>
                    <a:ext cx="405591" cy="1883879"/>
                    <a:chOff x="1905000" y="1828800"/>
                    <a:chExt cx="762000" cy="2362200"/>
                  </a:xfrm>
                </p:grpSpPr>
                <p:sp>
                  <p:nvSpPr>
                    <p:cNvPr id="707" name="Oval 706"/>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8" name="Oval 70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93" name="Group 135"/>
              <p:cNvGrpSpPr/>
              <p:nvPr/>
            </p:nvGrpSpPr>
            <p:grpSpPr>
              <a:xfrm rot="5892673">
                <a:off x="3061159" y="3301846"/>
                <a:ext cx="1528325" cy="1350205"/>
                <a:chOff x="736597" y="733384"/>
                <a:chExt cx="1807860" cy="1807860"/>
              </a:xfrm>
            </p:grpSpPr>
            <p:grpSp>
              <p:nvGrpSpPr>
                <p:cNvPr id="894" name="Group 15"/>
                <p:cNvGrpSpPr/>
                <p:nvPr/>
              </p:nvGrpSpPr>
              <p:grpSpPr>
                <a:xfrm rot="20238387">
                  <a:off x="736597" y="881328"/>
                  <a:ext cx="1193804" cy="897916"/>
                  <a:chOff x="1111998" y="1862460"/>
                  <a:chExt cx="2362200" cy="1921930"/>
                </a:xfrm>
              </p:grpSpPr>
              <p:grpSp>
                <p:nvGrpSpPr>
                  <p:cNvPr id="898" name="Group 6"/>
                  <p:cNvGrpSpPr/>
                  <p:nvPr/>
                </p:nvGrpSpPr>
                <p:grpSpPr>
                  <a:xfrm rot="17802976">
                    <a:off x="1912098" y="1823816"/>
                    <a:ext cx="762000" cy="2362200"/>
                    <a:chOff x="1905000" y="1828800"/>
                    <a:chExt cx="762000" cy="2362200"/>
                  </a:xfrm>
                </p:grpSpPr>
                <p:sp>
                  <p:nvSpPr>
                    <p:cNvPr id="699"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0" name="Oval 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6" name="Group 9"/>
                  <p:cNvGrpSpPr/>
                  <p:nvPr/>
                </p:nvGrpSpPr>
                <p:grpSpPr>
                  <a:xfrm rot="19123498">
                    <a:off x="2501621" y="1862460"/>
                    <a:ext cx="542170" cy="1782007"/>
                    <a:chOff x="1905000" y="1828800"/>
                    <a:chExt cx="762000" cy="2362200"/>
                  </a:xfrm>
                </p:grpSpPr>
                <p:sp>
                  <p:nvSpPr>
                    <p:cNvPr id="697" name="Oval 696"/>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Oval 69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7" name="Group 12"/>
                  <p:cNvGrpSpPr/>
                  <p:nvPr/>
                </p:nvGrpSpPr>
                <p:grpSpPr>
                  <a:xfrm rot="15530705">
                    <a:off x="2284581" y="2639655"/>
                    <a:ext cx="405591" cy="1883879"/>
                    <a:chOff x="1905000" y="1828800"/>
                    <a:chExt cx="762000" cy="2362200"/>
                  </a:xfrm>
                </p:grpSpPr>
                <p:sp>
                  <p:nvSpPr>
                    <p:cNvPr id="695" name="Oval 69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Oval 1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28" name="Group 21"/>
                <p:cNvGrpSpPr/>
                <p:nvPr/>
              </p:nvGrpSpPr>
              <p:grpSpPr>
                <a:xfrm rot="2927600">
                  <a:off x="1498597" y="881328"/>
                  <a:ext cx="1193804" cy="897916"/>
                  <a:chOff x="1111998" y="1862460"/>
                  <a:chExt cx="2362200" cy="1921930"/>
                </a:xfrm>
              </p:grpSpPr>
              <p:grpSp>
                <p:nvGrpSpPr>
                  <p:cNvPr id="932" name="Group 6"/>
                  <p:cNvGrpSpPr/>
                  <p:nvPr/>
                </p:nvGrpSpPr>
                <p:grpSpPr>
                  <a:xfrm rot="17802976">
                    <a:off x="1912098" y="1823816"/>
                    <a:ext cx="762000" cy="2362200"/>
                    <a:chOff x="1905000" y="1828800"/>
                    <a:chExt cx="762000" cy="2362200"/>
                  </a:xfrm>
                </p:grpSpPr>
                <p:sp>
                  <p:nvSpPr>
                    <p:cNvPr id="690"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 name="Oval 69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3" name="Group 9"/>
                  <p:cNvGrpSpPr/>
                  <p:nvPr/>
                </p:nvGrpSpPr>
                <p:grpSpPr>
                  <a:xfrm rot="19123498">
                    <a:off x="2501621" y="1862460"/>
                    <a:ext cx="542170" cy="1782007"/>
                    <a:chOff x="1905000" y="1828800"/>
                    <a:chExt cx="762000" cy="2362200"/>
                  </a:xfrm>
                </p:grpSpPr>
                <p:sp>
                  <p:nvSpPr>
                    <p:cNvPr id="688" name="Oval 687"/>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 name="Oval 688"/>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5" name="Group 12"/>
                  <p:cNvGrpSpPr/>
                  <p:nvPr/>
                </p:nvGrpSpPr>
                <p:grpSpPr>
                  <a:xfrm rot="15530705">
                    <a:off x="2284581" y="2639655"/>
                    <a:ext cx="405591" cy="1883879"/>
                    <a:chOff x="1905000" y="1828800"/>
                    <a:chExt cx="762000" cy="2362200"/>
                  </a:xfrm>
                </p:grpSpPr>
                <p:sp>
                  <p:nvSpPr>
                    <p:cNvPr id="686" name="Oval 685"/>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 name="Oval 686"/>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54" name="Group 31"/>
                <p:cNvGrpSpPr/>
                <p:nvPr/>
              </p:nvGrpSpPr>
              <p:grpSpPr>
                <a:xfrm rot="20238387">
                  <a:off x="1346199" y="1643328"/>
                  <a:ext cx="1193804" cy="897916"/>
                  <a:chOff x="1111998" y="1862460"/>
                  <a:chExt cx="2362200" cy="1921930"/>
                </a:xfrm>
              </p:grpSpPr>
              <p:grpSp>
                <p:nvGrpSpPr>
                  <p:cNvPr id="960" name="Group 6"/>
                  <p:cNvGrpSpPr/>
                  <p:nvPr/>
                </p:nvGrpSpPr>
                <p:grpSpPr>
                  <a:xfrm rot="17802976">
                    <a:off x="1912098" y="1823816"/>
                    <a:ext cx="762000" cy="2362200"/>
                    <a:chOff x="1905000" y="1828800"/>
                    <a:chExt cx="762000" cy="2362200"/>
                  </a:xfrm>
                </p:grpSpPr>
                <p:sp>
                  <p:nvSpPr>
                    <p:cNvPr id="681"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 name="Oval 681"/>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1" name="Group 9"/>
                  <p:cNvGrpSpPr/>
                  <p:nvPr/>
                </p:nvGrpSpPr>
                <p:grpSpPr>
                  <a:xfrm rot="19123498">
                    <a:off x="2501621" y="1862460"/>
                    <a:ext cx="542170" cy="1782007"/>
                    <a:chOff x="1905000" y="1828800"/>
                    <a:chExt cx="762000" cy="2362200"/>
                  </a:xfrm>
                </p:grpSpPr>
                <p:sp>
                  <p:nvSpPr>
                    <p:cNvPr id="679" name="Oval 678"/>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 name="Oval 679"/>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2" name="Group 12"/>
                  <p:cNvGrpSpPr/>
                  <p:nvPr/>
                </p:nvGrpSpPr>
                <p:grpSpPr>
                  <a:xfrm rot="15530705">
                    <a:off x="2284581" y="2639655"/>
                    <a:ext cx="405591" cy="1883879"/>
                    <a:chOff x="1905000" y="1828800"/>
                    <a:chExt cx="762000" cy="2362200"/>
                  </a:xfrm>
                </p:grpSpPr>
                <p:sp>
                  <p:nvSpPr>
                    <p:cNvPr id="677" name="Oval 676"/>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 name="Oval 67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963" name="Group 166"/>
              <p:cNvGrpSpPr/>
              <p:nvPr/>
            </p:nvGrpSpPr>
            <p:grpSpPr>
              <a:xfrm rot="20555714" flipH="1">
                <a:off x="3652811" y="2791157"/>
                <a:ext cx="1586260" cy="1364114"/>
                <a:chOff x="736597" y="733384"/>
                <a:chExt cx="1807860" cy="1807860"/>
              </a:xfrm>
            </p:grpSpPr>
            <p:grpSp>
              <p:nvGrpSpPr>
                <p:cNvPr id="964" name="Group 15"/>
                <p:cNvGrpSpPr/>
                <p:nvPr/>
              </p:nvGrpSpPr>
              <p:grpSpPr>
                <a:xfrm rot="20238387">
                  <a:off x="736597" y="881328"/>
                  <a:ext cx="1193804" cy="897916"/>
                  <a:chOff x="1111998" y="1862460"/>
                  <a:chExt cx="2362200" cy="1921930"/>
                </a:xfrm>
              </p:grpSpPr>
              <p:grpSp>
                <p:nvGrpSpPr>
                  <p:cNvPr id="975" name="Group 6"/>
                  <p:cNvGrpSpPr/>
                  <p:nvPr/>
                </p:nvGrpSpPr>
                <p:grpSpPr>
                  <a:xfrm rot="17802976">
                    <a:off x="1912098" y="1823816"/>
                    <a:ext cx="762000" cy="2362200"/>
                    <a:chOff x="1905000" y="1828800"/>
                    <a:chExt cx="762000" cy="2362200"/>
                  </a:xfrm>
                </p:grpSpPr>
                <p:sp>
                  <p:nvSpPr>
                    <p:cNvPr id="669"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Oval 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6" name="Group 9"/>
                  <p:cNvGrpSpPr/>
                  <p:nvPr/>
                </p:nvGrpSpPr>
                <p:grpSpPr>
                  <a:xfrm rot="19123498">
                    <a:off x="2501621" y="1862460"/>
                    <a:ext cx="542170" cy="1782007"/>
                    <a:chOff x="1905000" y="1828800"/>
                    <a:chExt cx="762000" cy="2362200"/>
                  </a:xfrm>
                </p:grpSpPr>
                <p:sp>
                  <p:nvSpPr>
                    <p:cNvPr id="667" name="Oval 666"/>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8" name="Oval 66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7" name="Group 12"/>
                  <p:cNvGrpSpPr/>
                  <p:nvPr/>
                </p:nvGrpSpPr>
                <p:grpSpPr>
                  <a:xfrm rot="15530705">
                    <a:off x="2284581" y="2639655"/>
                    <a:ext cx="405591" cy="1883879"/>
                    <a:chOff x="1905000" y="1828800"/>
                    <a:chExt cx="762000" cy="2362200"/>
                  </a:xfrm>
                </p:grpSpPr>
                <p:sp>
                  <p:nvSpPr>
                    <p:cNvPr id="665" name="Oval 66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Oval 1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78" name="Group 21"/>
                <p:cNvGrpSpPr/>
                <p:nvPr/>
              </p:nvGrpSpPr>
              <p:grpSpPr>
                <a:xfrm rot="2927600">
                  <a:off x="1498597" y="881328"/>
                  <a:ext cx="1193804" cy="897916"/>
                  <a:chOff x="1111998" y="1862460"/>
                  <a:chExt cx="2362200" cy="1921930"/>
                </a:xfrm>
              </p:grpSpPr>
              <p:grpSp>
                <p:nvGrpSpPr>
                  <p:cNvPr id="979" name="Group 6"/>
                  <p:cNvGrpSpPr/>
                  <p:nvPr/>
                </p:nvGrpSpPr>
                <p:grpSpPr>
                  <a:xfrm rot="17802976">
                    <a:off x="1912098" y="1823816"/>
                    <a:ext cx="762000" cy="2362200"/>
                    <a:chOff x="1905000" y="1828800"/>
                    <a:chExt cx="762000" cy="2362200"/>
                  </a:xfrm>
                </p:grpSpPr>
                <p:sp>
                  <p:nvSpPr>
                    <p:cNvPr id="660"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Oval 66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0" name="Group 9"/>
                  <p:cNvGrpSpPr/>
                  <p:nvPr/>
                </p:nvGrpSpPr>
                <p:grpSpPr>
                  <a:xfrm rot="19123498">
                    <a:off x="2501621" y="1862460"/>
                    <a:ext cx="542170" cy="1782007"/>
                    <a:chOff x="1905000" y="1828800"/>
                    <a:chExt cx="762000" cy="2362200"/>
                  </a:xfrm>
                </p:grpSpPr>
                <p:sp>
                  <p:nvSpPr>
                    <p:cNvPr id="658" name="Oval 657"/>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9" name="Oval 658"/>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1" name="Group 12"/>
                  <p:cNvGrpSpPr/>
                  <p:nvPr/>
                </p:nvGrpSpPr>
                <p:grpSpPr>
                  <a:xfrm rot="15530705">
                    <a:off x="2284581" y="2639655"/>
                    <a:ext cx="405591" cy="1883879"/>
                    <a:chOff x="1905000" y="1828800"/>
                    <a:chExt cx="762000" cy="2362200"/>
                  </a:xfrm>
                </p:grpSpPr>
                <p:sp>
                  <p:nvSpPr>
                    <p:cNvPr id="656" name="Oval 655"/>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7" name="Oval 656"/>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82" name="Group 31"/>
                <p:cNvGrpSpPr/>
                <p:nvPr/>
              </p:nvGrpSpPr>
              <p:grpSpPr>
                <a:xfrm rot="20238387">
                  <a:off x="1346199" y="1643328"/>
                  <a:ext cx="1193804" cy="897916"/>
                  <a:chOff x="1111998" y="1862460"/>
                  <a:chExt cx="2362200" cy="1921930"/>
                </a:xfrm>
              </p:grpSpPr>
              <p:grpSp>
                <p:nvGrpSpPr>
                  <p:cNvPr id="983" name="Group 6"/>
                  <p:cNvGrpSpPr/>
                  <p:nvPr/>
                </p:nvGrpSpPr>
                <p:grpSpPr>
                  <a:xfrm rot="17802976">
                    <a:off x="1912098" y="1823816"/>
                    <a:ext cx="762000" cy="2362200"/>
                    <a:chOff x="1905000" y="1828800"/>
                    <a:chExt cx="762000" cy="2362200"/>
                  </a:xfrm>
                </p:grpSpPr>
                <p:sp>
                  <p:nvSpPr>
                    <p:cNvPr id="651"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Oval 651"/>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4" name="Group 9"/>
                  <p:cNvGrpSpPr/>
                  <p:nvPr/>
                </p:nvGrpSpPr>
                <p:grpSpPr>
                  <a:xfrm rot="19123498">
                    <a:off x="2501621" y="1862460"/>
                    <a:ext cx="542170" cy="1782007"/>
                    <a:chOff x="1905000" y="1828800"/>
                    <a:chExt cx="762000" cy="2362200"/>
                  </a:xfrm>
                </p:grpSpPr>
                <p:sp>
                  <p:nvSpPr>
                    <p:cNvPr id="649" name="Oval 648"/>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Oval 649"/>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5" name="Group 12"/>
                  <p:cNvGrpSpPr/>
                  <p:nvPr/>
                </p:nvGrpSpPr>
                <p:grpSpPr>
                  <a:xfrm rot="15530705">
                    <a:off x="2284581" y="2639655"/>
                    <a:ext cx="405591" cy="1883879"/>
                    <a:chOff x="1905000" y="1828800"/>
                    <a:chExt cx="762000" cy="2362200"/>
                  </a:xfrm>
                </p:grpSpPr>
                <p:sp>
                  <p:nvSpPr>
                    <p:cNvPr id="647" name="Oval 646"/>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Oval 64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630" name="Double Wave 629"/>
              <p:cNvSpPr/>
              <p:nvPr/>
            </p:nvSpPr>
            <p:spPr>
              <a:xfrm>
                <a:off x="1447800" y="6629400"/>
                <a:ext cx="1676400" cy="152400"/>
              </a:xfrm>
              <a:prstGeom prst="doubleWave">
                <a:avLst>
                  <a:gd name="adj1" fmla="val 1250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 name="Double Wave 630"/>
              <p:cNvSpPr/>
              <p:nvPr/>
            </p:nvSpPr>
            <p:spPr>
              <a:xfrm>
                <a:off x="2286000" y="6553200"/>
                <a:ext cx="1676400" cy="152400"/>
              </a:xfrm>
              <a:prstGeom prst="doubleWave">
                <a:avLst>
                  <a:gd name="adj1" fmla="val 1250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Oval 631"/>
              <p:cNvSpPr/>
              <p:nvPr/>
            </p:nvSpPr>
            <p:spPr>
              <a:xfrm rot="672509" flipV="1">
                <a:off x="1600200" y="4267200"/>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Oval 632"/>
              <p:cNvSpPr/>
              <p:nvPr/>
            </p:nvSpPr>
            <p:spPr>
              <a:xfrm rot="1677072" flipV="1">
                <a:off x="3517105" y="4447770"/>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Oval 633"/>
              <p:cNvSpPr/>
              <p:nvPr/>
            </p:nvSpPr>
            <p:spPr>
              <a:xfrm rot="20438730" flipV="1">
                <a:off x="3136105" y="4523970"/>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Oval 634"/>
              <p:cNvSpPr/>
              <p:nvPr/>
            </p:nvSpPr>
            <p:spPr>
              <a:xfrm rot="2774148" flipV="1">
                <a:off x="1916906" y="4523969"/>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Oval 635"/>
              <p:cNvSpPr/>
              <p:nvPr/>
            </p:nvSpPr>
            <p:spPr>
              <a:xfrm rot="21203502" flipV="1">
                <a:off x="1684156" y="4436632"/>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Oval 636"/>
              <p:cNvSpPr/>
              <p:nvPr/>
            </p:nvSpPr>
            <p:spPr>
              <a:xfrm rot="672509" flipV="1">
                <a:off x="2907505" y="3990570"/>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Oval 637"/>
              <p:cNvSpPr/>
              <p:nvPr/>
            </p:nvSpPr>
            <p:spPr>
              <a:xfrm rot="2578358" flipV="1">
                <a:off x="2601850" y="3893437"/>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Oval 638"/>
              <p:cNvSpPr/>
              <p:nvPr/>
            </p:nvSpPr>
            <p:spPr>
              <a:xfrm rot="672509" flipV="1">
                <a:off x="2221704" y="6428970"/>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Oval 639"/>
              <p:cNvSpPr/>
              <p:nvPr/>
            </p:nvSpPr>
            <p:spPr>
              <a:xfrm rot="20012650" flipV="1">
                <a:off x="1993106" y="6428970"/>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6" name="Group 604"/>
            <p:cNvGrpSpPr/>
            <p:nvPr/>
          </p:nvGrpSpPr>
          <p:grpSpPr>
            <a:xfrm>
              <a:off x="7216294" y="2895600"/>
              <a:ext cx="1927706" cy="1981200"/>
              <a:chOff x="457200" y="2497304"/>
              <a:chExt cx="4781871" cy="4284496"/>
            </a:xfrm>
          </p:grpSpPr>
          <p:grpSp>
            <p:nvGrpSpPr>
              <p:cNvPr id="987" name="Group 230"/>
              <p:cNvGrpSpPr/>
              <p:nvPr/>
            </p:nvGrpSpPr>
            <p:grpSpPr>
              <a:xfrm rot="18989829" flipH="1">
                <a:off x="2994882" y="2720848"/>
                <a:ext cx="1586260" cy="1364114"/>
                <a:chOff x="736597" y="733384"/>
                <a:chExt cx="1807860" cy="1807860"/>
              </a:xfrm>
            </p:grpSpPr>
            <p:grpSp>
              <p:nvGrpSpPr>
                <p:cNvPr id="988" name="Group 15"/>
                <p:cNvGrpSpPr/>
                <p:nvPr/>
              </p:nvGrpSpPr>
              <p:grpSpPr>
                <a:xfrm rot="20238387">
                  <a:off x="736597" y="881328"/>
                  <a:ext cx="1193804" cy="897916"/>
                  <a:chOff x="1111998" y="1862460"/>
                  <a:chExt cx="2362200" cy="1921930"/>
                </a:xfrm>
              </p:grpSpPr>
              <p:grpSp>
                <p:nvGrpSpPr>
                  <p:cNvPr id="989" name="Group 6"/>
                  <p:cNvGrpSpPr/>
                  <p:nvPr/>
                </p:nvGrpSpPr>
                <p:grpSpPr>
                  <a:xfrm rot="17802976">
                    <a:off x="1912098" y="1823816"/>
                    <a:ext cx="762000" cy="2362200"/>
                    <a:chOff x="1905000" y="1828800"/>
                    <a:chExt cx="762000" cy="2362200"/>
                  </a:xfrm>
                </p:grpSpPr>
                <p:sp>
                  <p:nvSpPr>
                    <p:cNvPr id="615"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 name="Oval 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0" name="Group 9"/>
                  <p:cNvGrpSpPr/>
                  <p:nvPr/>
                </p:nvGrpSpPr>
                <p:grpSpPr>
                  <a:xfrm rot="19123498">
                    <a:off x="2501621" y="1862460"/>
                    <a:ext cx="542170" cy="1782007"/>
                    <a:chOff x="1905000" y="1828800"/>
                    <a:chExt cx="762000" cy="2362200"/>
                  </a:xfrm>
                </p:grpSpPr>
                <p:sp>
                  <p:nvSpPr>
                    <p:cNvPr id="613" name="Oval 257"/>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Oval 258"/>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1" name="Group 12"/>
                  <p:cNvGrpSpPr/>
                  <p:nvPr/>
                </p:nvGrpSpPr>
                <p:grpSpPr>
                  <a:xfrm rot="15530705">
                    <a:off x="2284581" y="2639655"/>
                    <a:ext cx="405591" cy="1883879"/>
                    <a:chOff x="1905000" y="1828800"/>
                    <a:chExt cx="762000" cy="2362200"/>
                  </a:xfrm>
                </p:grpSpPr>
                <p:sp>
                  <p:nvSpPr>
                    <p:cNvPr id="611" name="Oval 255"/>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Oval 1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20" name="Group 21"/>
                <p:cNvGrpSpPr/>
                <p:nvPr/>
              </p:nvGrpSpPr>
              <p:grpSpPr>
                <a:xfrm rot="2927600">
                  <a:off x="1498597" y="881328"/>
                  <a:ext cx="1193804" cy="897916"/>
                  <a:chOff x="1111998" y="1862460"/>
                  <a:chExt cx="2362200" cy="1921930"/>
                </a:xfrm>
              </p:grpSpPr>
              <p:grpSp>
                <p:nvGrpSpPr>
                  <p:cNvPr id="321" name="Group 6"/>
                  <p:cNvGrpSpPr/>
                  <p:nvPr/>
                </p:nvGrpSpPr>
                <p:grpSpPr>
                  <a:xfrm rot="17802976">
                    <a:off x="1912098" y="1823816"/>
                    <a:ext cx="762000" cy="2362200"/>
                    <a:chOff x="1905000" y="1828800"/>
                    <a:chExt cx="762000" cy="2362200"/>
                  </a:xfrm>
                </p:grpSpPr>
                <p:sp>
                  <p:nvSpPr>
                    <p:cNvPr id="606"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Oval 606"/>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2" name="Group 9"/>
                  <p:cNvGrpSpPr/>
                  <p:nvPr/>
                </p:nvGrpSpPr>
                <p:grpSpPr>
                  <a:xfrm rot="19123498">
                    <a:off x="2501621" y="1862460"/>
                    <a:ext cx="542170" cy="1782007"/>
                    <a:chOff x="1905000" y="1828800"/>
                    <a:chExt cx="762000" cy="2362200"/>
                  </a:xfrm>
                </p:grpSpPr>
                <p:sp>
                  <p:nvSpPr>
                    <p:cNvPr id="604" name="Oval 248"/>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Oval 249"/>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3" name="Group 12"/>
                  <p:cNvGrpSpPr/>
                  <p:nvPr/>
                </p:nvGrpSpPr>
                <p:grpSpPr>
                  <a:xfrm rot="15530705">
                    <a:off x="2284581" y="2639655"/>
                    <a:ext cx="405591" cy="1883879"/>
                    <a:chOff x="1905000" y="1828800"/>
                    <a:chExt cx="762000" cy="2362200"/>
                  </a:xfrm>
                </p:grpSpPr>
                <p:sp>
                  <p:nvSpPr>
                    <p:cNvPr id="602" name="Oval 601"/>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Oval 602"/>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24" name="Group 31"/>
                <p:cNvGrpSpPr/>
                <p:nvPr/>
              </p:nvGrpSpPr>
              <p:grpSpPr>
                <a:xfrm rot="20238387">
                  <a:off x="1346199" y="1643328"/>
                  <a:ext cx="1193804" cy="897916"/>
                  <a:chOff x="1111998" y="1862460"/>
                  <a:chExt cx="2362200" cy="1921930"/>
                </a:xfrm>
              </p:grpSpPr>
              <p:grpSp>
                <p:nvGrpSpPr>
                  <p:cNvPr id="325" name="Group 6"/>
                  <p:cNvGrpSpPr/>
                  <p:nvPr/>
                </p:nvGrpSpPr>
                <p:grpSpPr>
                  <a:xfrm rot="17802976">
                    <a:off x="1912098" y="1823816"/>
                    <a:ext cx="762000" cy="2362200"/>
                    <a:chOff x="1905000" y="1828800"/>
                    <a:chExt cx="762000" cy="2362200"/>
                  </a:xfrm>
                </p:grpSpPr>
                <p:sp>
                  <p:nvSpPr>
                    <p:cNvPr id="597"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Oval 59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6" name="Group 9"/>
                  <p:cNvGrpSpPr/>
                  <p:nvPr/>
                </p:nvGrpSpPr>
                <p:grpSpPr>
                  <a:xfrm rot="19123498">
                    <a:off x="2501621" y="1862460"/>
                    <a:ext cx="542170" cy="1782007"/>
                    <a:chOff x="1905000" y="1828800"/>
                    <a:chExt cx="762000" cy="2362200"/>
                  </a:xfrm>
                </p:grpSpPr>
                <p:sp>
                  <p:nvSpPr>
                    <p:cNvPr id="595" name="Oval 239"/>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Oval 24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7" name="Group 12"/>
                  <p:cNvGrpSpPr/>
                  <p:nvPr/>
                </p:nvGrpSpPr>
                <p:grpSpPr>
                  <a:xfrm rot="15530705">
                    <a:off x="2284581" y="2639655"/>
                    <a:ext cx="405591" cy="1883879"/>
                    <a:chOff x="1905000" y="1828800"/>
                    <a:chExt cx="762000" cy="2362200"/>
                  </a:xfrm>
                </p:grpSpPr>
                <p:sp>
                  <p:nvSpPr>
                    <p:cNvPr id="593" name="Oval 237"/>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Oval 238"/>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28" name="Group 199"/>
              <p:cNvGrpSpPr/>
              <p:nvPr/>
            </p:nvGrpSpPr>
            <p:grpSpPr>
              <a:xfrm rot="3068959">
                <a:off x="1334455" y="2628335"/>
                <a:ext cx="1820842" cy="1558779"/>
                <a:chOff x="736597" y="733384"/>
                <a:chExt cx="1807860" cy="1807860"/>
              </a:xfrm>
            </p:grpSpPr>
            <p:grpSp>
              <p:nvGrpSpPr>
                <p:cNvPr id="329" name="Group 15"/>
                <p:cNvGrpSpPr/>
                <p:nvPr/>
              </p:nvGrpSpPr>
              <p:grpSpPr>
                <a:xfrm rot="20238387">
                  <a:off x="736597" y="881328"/>
                  <a:ext cx="1193804" cy="897916"/>
                  <a:chOff x="1111998" y="1862460"/>
                  <a:chExt cx="2362200" cy="1921930"/>
                </a:xfrm>
              </p:grpSpPr>
              <p:grpSp>
                <p:nvGrpSpPr>
                  <p:cNvPr id="330" name="Group 6"/>
                  <p:cNvGrpSpPr/>
                  <p:nvPr/>
                </p:nvGrpSpPr>
                <p:grpSpPr>
                  <a:xfrm rot="17802976">
                    <a:off x="1912098" y="1823816"/>
                    <a:ext cx="762000" cy="2362200"/>
                    <a:chOff x="1905000" y="1828800"/>
                    <a:chExt cx="762000" cy="2362200"/>
                  </a:xfrm>
                </p:grpSpPr>
                <p:sp>
                  <p:nvSpPr>
                    <p:cNvPr id="585"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Oval 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1" name="Group 9"/>
                  <p:cNvGrpSpPr/>
                  <p:nvPr/>
                </p:nvGrpSpPr>
                <p:grpSpPr>
                  <a:xfrm rot="19123498">
                    <a:off x="2501621" y="1862460"/>
                    <a:ext cx="542170" cy="1782007"/>
                    <a:chOff x="1905000" y="1828800"/>
                    <a:chExt cx="762000" cy="2362200"/>
                  </a:xfrm>
                </p:grpSpPr>
                <p:sp>
                  <p:nvSpPr>
                    <p:cNvPr id="583" name="Oval 582"/>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Oval 22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2" name="Group 12"/>
                  <p:cNvGrpSpPr/>
                  <p:nvPr/>
                </p:nvGrpSpPr>
                <p:grpSpPr>
                  <a:xfrm rot="15530705">
                    <a:off x="2284581" y="2639655"/>
                    <a:ext cx="405591" cy="1883879"/>
                    <a:chOff x="1905000" y="1828800"/>
                    <a:chExt cx="762000" cy="2362200"/>
                  </a:xfrm>
                </p:grpSpPr>
                <p:sp>
                  <p:nvSpPr>
                    <p:cNvPr id="581" name="Oval 580"/>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Oval 1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33" name="Group 21"/>
                <p:cNvGrpSpPr/>
                <p:nvPr/>
              </p:nvGrpSpPr>
              <p:grpSpPr>
                <a:xfrm rot="2927600">
                  <a:off x="1498597" y="881328"/>
                  <a:ext cx="1193804" cy="897916"/>
                  <a:chOff x="1111998" y="1862460"/>
                  <a:chExt cx="2362200" cy="1921930"/>
                </a:xfrm>
              </p:grpSpPr>
              <p:grpSp>
                <p:nvGrpSpPr>
                  <p:cNvPr id="334" name="Group 6"/>
                  <p:cNvGrpSpPr/>
                  <p:nvPr/>
                </p:nvGrpSpPr>
                <p:grpSpPr>
                  <a:xfrm rot="17802976">
                    <a:off x="1912098" y="1823816"/>
                    <a:ext cx="762000" cy="2362200"/>
                    <a:chOff x="1905000" y="1828800"/>
                    <a:chExt cx="762000" cy="2362200"/>
                  </a:xfrm>
                </p:grpSpPr>
                <p:sp>
                  <p:nvSpPr>
                    <p:cNvPr id="576"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Oval 22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5" name="Group 9"/>
                  <p:cNvGrpSpPr/>
                  <p:nvPr/>
                </p:nvGrpSpPr>
                <p:grpSpPr>
                  <a:xfrm rot="19123498">
                    <a:off x="2501621" y="1862460"/>
                    <a:ext cx="542170" cy="1782007"/>
                    <a:chOff x="1905000" y="1828800"/>
                    <a:chExt cx="762000" cy="2362200"/>
                  </a:xfrm>
                </p:grpSpPr>
                <p:sp>
                  <p:nvSpPr>
                    <p:cNvPr id="574" name="Oval 573"/>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Oval 218"/>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6" name="Group 12"/>
                  <p:cNvGrpSpPr/>
                  <p:nvPr/>
                </p:nvGrpSpPr>
                <p:grpSpPr>
                  <a:xfrm rot="15530705">
                    <a:off x="2284581" y="2639655"/>
                    <a:ext cx="405591" cy="1883879"/>
                    <a:chOff x="1905000" y="1828800"/>
                    <a:chExt cx="762000" cy="2362200"/>
                  </a:xfrm>
                </p:grpSpPr>
                <p:sp>
                  <p:nvSpPr>
                    <p:cNvPr id="572" name="Oval 571"/>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Oval 572"/>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37" name="Group 31"/>
                <p:cNvGrpSpPr/>
                <p:nvPr/>
              </p:nvGrpSpPr>
              <p:grpSpPr>
                <a:xfrm rot="20238387">
                  <a:off x="1346199" y="1643328"/>
                  <a:ext cx="1193804" cy="897916"/>
                  <a:chOff x="1111998" y="1862460"/>
                  <a:chExt cx="2362200" cy="1921930"/>
                </a:xfrm>
              </p:grpSpPr>
              <p:grpSp>
                <p:nvGrpSpPr>
                  <p:cNvPr id="338" name="Group 6"/>
                  <p:cNvGrpSpPr/>
                  <p:nvPr/>
                </p:nvGrpSpPr>
                <p:grpSpPr>
                  <a:xfrm rot="17802976">
                    <a:off x="1912098" y="1823816"/>
                    <a:ext cx="762000" cy="2362200"/>
                    <a:chOff x="1905000" y="1828800"/>
                    <a:chExt cx="762000" cy="2362200"/>
                  </a:xfrm>
                </p:grpSpPr>
                <p:sp>
                  <p:nvSpPr>
                    <p:cNvPr id="567"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Oval 211"/>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9" name="Group 9"/>
                  <p:cNvGrpSpPr/>
                  <p:nvPr/>
                </p:nvGrpSpPr>
                <p:grpSpPr>
                  <a:xfrm rot="19123498">
                    <a:off x="2501621" y="1862460"/>
                    <a:ext cx="542170" cy="1782007"/>
                    <a:chOff x="1905000" y="1828800"/>
                    <a:chExt cx="762000" cy="2362200"/>
                  </a:xfrm>
                </p:grpSpPr>
                <p:sp>
                  <p:nvSpPr>
                    <p:cNvPr id="565" name="Oval 208"/>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Oval 209"/>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0" name="Group 12"/>
                  <p:cNvGrpSpPr/>
                  <p:nvPr/>
                </p:nvGrpSpPr>
                <p:grpSpPr>
                  <a:xfrm rot="15530705">
                    <a:off x="2284581" y="2639655"/>
                    <a:ext cx="405591" cy="1883879"/>
                    <a:chOff x="1905000" y="1828800"/>
                    <a:chExt cx="762000" cy="2362200"/>
                  </a:xfrm>
                </p:grpSpPr>
                <p:sp>
                  <p:nvSpPr>
                    <p:cNvPr id="563" name="Oval 206"/>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Oval 20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55" name="Double Wave 354"/>
              <p:cNvSpPr/>
              <p:nvPr/>
            </p:nvSpPr>
            <p:spPr>
              <a:xfrm rot="16200000">
                <a:off x="1676400" y="5181600"/>
                <a:ext cx="2438400" cy="457200"/>
              </a:xfrm>
              <a:prstGeom prst="double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Double Wave 355"/>
              <p:cNvSpPr/>
              <p:nvPr/>
            </p:nvSpPr>
            <p:spPr>
              <a:xfrm rot="17901630">
                <a:off x="2238001" y="4743309"/>
                <a:ext cx="2121362" cy="290552"/>
              </a:xfrm>
              <a:prstGeom prst="doubleWave">
                <a:avLst>
                  <a:gd name="adj1" fmla="val 625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Double Wave 356"/>
              <p:cNvSpPr/>
              <p:nvPr/>
            </p:nvSpPr>
            <p:spPr>
              <a:xfrm rot="15202940">
                <a:off x="1453875" y="5448530"/>
                <a:ext cx="2089633" cy="300693"/>
              </a:xfrm>
              <a:prstGeom prst="double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p:cNvSpPr/>
              <p:nvPr/>
            </p:nvSpPr>
            <p:spPr>
              <a:xfrm>
                <a:off x="2743200" y="5105400"/>
                <a:ext cx="304800" cy="914400"/>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p:cNvSpPr/>
              <p:nvPr/>
            </p:nvSpPr>
            <p:spPr>
              <a:xfrm>
                <a:off x="2590800" y="5867400"/>
                <a:ext cx="381000" cy="762000"/>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1" name="Group 41"/>
              <p:cNvGrpSpPr/>
              <p:nvPr/>
            </p:nvGrpSpPr>
            <p:grpSpPr>
              <a:xfrm>
                <a:off x="457200" y="3352800"/>
                <a:ext cx="1397003" cy="1095416"/>
                <a:chOff x="736597" y="733384"/>
                <a:chExt cx="1807860" cy="1807860"/>
              </a:xfrm>
            </p:grpSpPr>
            <p:grpSp>
              <p:nvGrpSpPr>
                <p:cNvPr id="342" name="Group 15"/>
                <p:cNvGrpSpPr/>
                <p:nvPr/>
              </p:nvGrpSpPr>
              <p:grpSpPr>
                <a:xfrm rot="20238387">
                  <a:off x="736597" y="881328"/>
                  <a:ext cx="1193804" cy="897916"/>
                  <a:chOff x="1111998" y="1862460"/>
                  <a:chExt cx="2362200" cy="1921930"/>
                </a:xfrm>
              </p:grpSpPr>
              <p:grpSp>
                <p:nvGrpSpPr>
                  <p:cNvPr id="343" name="Group 6"/>
                  <p:cNvGrpSpPr/>
                  <p:nvPr/>
                </p:nvGrpSpPr>
                <p:grpSpPr>
                  <a:xfrm rot="17802976">
                    <a:off x="1912098" y="1823816"/>
                    <a:ext cx="762000" cy="2362200"/>
                    <a:chOff x="1905000" y="1828800"/>
                    <a:chExt cx="762000" cy="2362200"/>
                  </a:xfrm>
                </p:grpSpPr>
                <p:sp>
                  <p:nvSpPr>
                    <p:cNvPr id="555"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Oval 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4" name="Group 9"/>
                  <p:cNvGrpSpPr/>
                  <p:nvPr/>
                </p:nvGrpSpPr>
                <p:grpSpPr>
                  <a:xfrm rot="19123498">
                    <a:off x="2501621" y="1862460"/>
                    <a:ext cx="542170" cy="1782007"/>
                    <a:chOff x="1905000" y="1828800"/>
                    <a:chExt cx="762000" cy="2362200"/>
                  </a:xfrm>
                </p:grpSpPr>
                <p:sp>
                  <p:nvSpPr>
                    <p:cNvPr id="553" name="Oval 10"/>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Oval 11"/>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3" name="Group 12"/>
                  <p:cNvGrpSpPr/>
                  <p:nvPr/>
                </p:nvGrpSpPr>
                <p:grpSpPr>
                  <a:xfrm rot="15530705">
                    <a:off x="2284581" y="2639655"/>
                    <a:ext cx="405591" cy="1883879"/>
                    <a:chOff x="1905000" y="1828800"/>
                    <a:chExt cx="762000" cy="2362200"/>
                  </a:xfrm>
                </p:grpSpPr>
                <p:sp>
                  <p:nvSpPr>
                    <p:cNvPr id="551" name="Oval 13"/>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Oval 1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54" name="Group 21"/>
                <p:cNvGrpSpPr/>
                <p:nvPr/>
              </p:nvGrpSpPr>
              <p:grpSpPr>
                <a:xfrm rot="2927600">
                  <a:off x="1498597" y="881328"/>
                  <a:ext cx="1193804" cy="897916"/>
                  <a:chOff x="1111998" y="1862460"/>
                  <a:chExt cx="2362200" cy="1921930"/>
                </a:xfrm>
              </p:grpSpPr>
              <p:grpSp>
                <p:nvGrpSpPr>
                  <p:cNvPr id="360" name="Group 6"/>
                  <p:cNvGrpSpPr/>
                  <p:nvPr/>
                </p:nvGrpSpPr>
                <p:grpSpPr>
                  <a:xfrm rot="17802976">
                    <a:off x="1912098" y="1823816"/>
                    <a:ext cx="762000" cy="2362200"/>
                    <a:chOff x="1905000" y="1828800"/>
                    <a:chExt cx="762000" cy="2362200"/>
                  </a:xfrm>
                </p:grpSpPr>
                <p:sp>
                  <p:nvSpPr>
                    <p:cNvPr id="546"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Oval 3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1" name="Group 9"/>
                  <p:cNvGrpSpPr/>
                  <p:nvPr/>
                </p:nvGrpSpPr>
                <p:grpSpPr>
                  <a:xfrm rot="19123498">
                    <a:off x="2501621" y="1862460"/>
                    <a:ext cx="542170" cy="1782007"/>
                    <a:chOff x="1905000" y="1828800"/>
                    <a:chExt cx="762000" cy="2362200"/>
                  </a:xfrm>
                </p:grpSpPr>
                <p:sp>
                  <p:nvSpPr>
                    <p:cNvPr id="544" name="Oval 27"/>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Oval 28"/>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2" name="Group 12"/>
                  <p:cNvGrpSpPr/>
                  <p:nvPr/>
                </p:nvGrpSpPr>
                <p:grpSpPr>
                  <a:xfrm rot="15530705">
                    <a:off x="2284581" y="2639655"/>
                    <a:ext cx="405591" cy="1883879"/>
                    <a:chOff x="1905000" y="1828800"/>
                    <a:chExt cx="762000" cy="2362200"/>
                  </a:xfrm>
                </p:grpSpPr>
                <p:sp>
                  <p:nvSpPr>
                    <p:cNvPr id="542" name="Oval 25"/>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Oval 26"/>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63" name="Group 31"/>
                <p:cNvGrpSpPr/>
                <p:nvPr/>
              </p:nvGrpSpPr>
              <p:grpSpPr>
                <a:xfrm rot="20238387">
                  <a:off x="1346199" y="1643328"/>
                  <a:ext cx="1193804" cy="897916"/>
                  <a:chOff x="1111998" y="1862460"/>
                  <a:chExt cx="2362200" cy="1921930"/>
                </a:xfrm>
              </p:grpSpPr>
              <p:grpSp>
                <p:nvGrpSpPr>
                  <p:cNvPr id="364" name="Group 6"/>
                  <p:cNvGrpSpPr/>
                  <p:nvPr/>
                </p:nvGrpSpPr>
                <p:grpSpPr>
                  <a:xfrm rot="17802976">
                    <a:off x="1912098" y="1823816"/>
                    <a:ext cx="762000" cy="2362200"/>
                    <a:chOff x="1905000" y="1828800"/>
                    <a:chExt cx="762000" cy="2362200"/>
                  </a:xfrm>
                </p:grpSpPr>
                <p:sp>
                  <p:nvSpPr>
                    <p:cNvPr id="537"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Oval 4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5" name="Group 9"/>
                  <p:cNvGrpSpPr/>
                  <p:nvPr/>
                </p:nvGrpSpPr>
                <p:grpSpPr>
                  <a:xfrm rot="19123498">
                    <a:off x="2501621" y="1862460"/>
                    <a:ext cx="542170" cy="1782007"/>
                    <a:chOff x="1905000" y="1828800"/>
                    <a:chExt cx="762000" cy="2362200"/>
                  </a:xfrm>
                </p:grpSpPr>
                <p:sp>
                  <p:nvSpPr>
                    <p:cNvPr id="535" name="Oval 53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6" name="Oval 38"/>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7" name="Group 12"/>
                  <p:cNvGrpSpPr/>
                  <p:nvPr/>
                </p:nvGrpSpPr>
                <p:grpSpPr>
                  <a:xfrm rot="15530705">
                    <a:off x="2284581" y="2639655"/>
                    <a:ext cx="405591" cy="1883879"/>
                    <a:chOff x="1905000" y="1828800"/>
                    <a:chExt cx="762000" cy="2362200"/>
                  </a:xfrm>
                </p:grpSpPr>
                <p:sp>
                  <p:nvSpPr>
                    <p:cNvPr id="533" name="Oval 532"/>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Oval 533"/>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78" name="Group 42"/>
              <p:cNvGrpSpPr/>
              <p:nvPr/>
            </p:nvGrpSpPr>
            <p:grpSpPr>
              <a:xfrm rot="1956276">
                <a:off x="1167495" y="3842653"/>
                <a:ext cx="1397003" cy="1095416"/>
                <a:chOff x="736597" y="733384"/>
                <a:chExt cx="1807860" cy="1807860"/>
              </a:xfrm>
            </p:grpSpPr>
            <p:grpSp>
              <p:nvGrpSpPr>
                <p:cNvPr id="379" name="Group 15"/>
                <p:cNvGrpSpPr/>
                <p:nvPr/>
              </p:nvGrpSpPr>
              <p:grpSpPr>
                <a:xfrm rot="20238387">
                  <a:off x="736597" y="881328"/>
                  <a:ext cx="1193804" cy="897916"/>
                  <a:chOff x="1111998" y="1862460"/>
                  <a:chExt cx="2362200" cy="1921930"/>
                </a:xfrm>
              </p:grpSpPr>
              <p:grpSp>
                <p:nvGrpSpPr>
                  <p:cNvPr id="380" name="Group 6"/>
                  <p:cNvGrpSpPr/>
                  <p:nvPr/>
                </p:nvGrpSpPr>
                <p:grpSpPr>
                  <a:xfrm rot="17802976">
                    <a:off x="1912098" y="1823816"/>
                    <a:ext cx="762000" cy="2362200"/>
                    <a:chOff x="1905000" y="1828800"/>
                    <a:chExt cx="762000" cy="2362200"/>
                  </a:xfrm>
                </p:grpSpPr>
                <p:sp>
                  <p:nvSpPr>
                    <p:cNvPr id="525"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Oval 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1" name="Group 9"/>
                  <p:cNvGrpSpPr/>
                  <p:nvPr/>
                </p:nvGrpSpPr>
                <p:grpSpPr>
                  <a:xfrm rot="19123498">
                    <a:off x="2501621" y="1862460"/>
                    <a:ext cx="542170" cy="1782007"/>
                    <a:chOff x="1905000" y="1828800"/>
                    <a:chExt cx="762000" cy="2362200"/>
                  </a:xfrm>
                </p:grpSpPr>
                <p:sp>
                  <p:nvSpPr>
                    <p:cNvPr id="523" name="Oval 69"/>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Oval 7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2" name="Group 12"/>
                  <p:cNvGrpSpPr/>
                  <p:nvPr/>
                </p:nvGrpSpPr>
                <p:grpSpPr>
                  <a:xfrm rot="15530705">
                    <a:off x="2284581" y="2639655"/>
                    <a:ext cx="405591" cy="1883879"/>
                    <a:chOff x="1905000" y="1828800"/>
                    <a:chExt cx="762000" cy="2362200"/>
                  </a:xfrm>
                </p:grpSpPr>
                <p:sp>
                  <p:nvSpPr>
                    <p:cNvPr id="521" name="Oval 520"/>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Oval 1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89" name="Group 21"/>
                <p:cNvGrpSpPr/>
                <p:nvPr/>
              </p:nvGrpSpPr>
              <p:grpSpPr>
                <a:xfrm rot="2927600">
                  <a:off x="1498597" y="881328"/>
                  <a:ext cx="1193804" cy="897916"/>
                  <a:chOff x="1111998" y="1862460"/>
                  <a:chExt cx="2362200" cy="1921930"/>
                </a:xfrm>
              </p:grpSpPr>
              <p:grpSp>
                <p:nvGrpSpPr>
                  <p:cNvPr id="390" name="Group 6"/>
                  <p:cNvGrpSpPr/>
                  <p:nvPr/>
                </p:nvGrpSpPr>
                <p:grpSpPr>
                  <a:xfrm rot="17802976">
                    <a:off x="1912098" y="1823816"/>
                    <a:ext cx="762000" cy="2362200"/>
                    <a:chOff x="1905000" y="1828800"/>
                    <a:chExt cx="762000" cy="2362200"/>
                  </a:xfrm>
                </p:grpSpPr>
                <p:sp>
                  <p:nvSpPr>
                    <p:cNvPr id="516"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1" name="Group 9"/>
                  <p:cNvGrpSpPr/>
                  <p:nvPr/>
                </p:nvGrpSpPr>
                <p:grpSpPr>
                  <a:xfrm rot="19123498">
                    <a:off x="2501621" y="1862460"/>
                    <a:ext cx="542170" cy="1782007"/>
                    <a:chOff x="1905000" y="1828800"/>
                    <a:chExt cx="762000" cy="2362200"/>
                  </a:xfrm>
                </p:grpSpPr>
                <p:sp>
                  <p:nvSpPr>
                    <p:cNvPr id="514" name="Oval 60"/>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61"/>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8" name="Group 12"/>
                  <p:cNvGrpSpPr/>
                  <p:nvPr/>
                </p:nvGrpSpPr>
                <p:grpSpPr>
                  <a:xfrm rot="15530705">
                    <a:off x="2284581" y="2639655"/>
                    <a:ext cx="405591" cy="1883879"/>
                    <a:chOff x="1905000" y="1828800"/>
                    <a:chExt cx="762000" cy="2362200"/>
                  </a:xfrm>
                </p:grpSpPr>
                <p:sp>
                  <p:nvSpPr>
                    <p:cNvPr id="512" name="Oval 58"/>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9"/>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99" name="Group 31"/>
                <p:cNvGrpSpPr/>
                <p:nvPr/>
              </p:nvGrpSpPr>
              <p:grpSpPr>
                <a:xfrm rot="20238387">
                  <a:off x="1346199" y="1643328"/>
                  <a:ext cx="1193804" cy="897916"/>
                  <a:chOff x="1111998" y="1862460"/>
                  <a:chExt cx="2362200" cy="1921930"/>
                </a:xfrm>
              </p:grpSpPr>
              <p:grpSp>
                <p:nvGrpSpPr>
                  <p:cNvPr id="400" name="Group 6"/>
                  <p:cNvGrpSpPr/>
                  <p:nvPr/>
                </p:nvGrpSpPr>
                <p:grpSpPr>
                  <a:xfrm rot="17802976">
                    <a:off x="1912098" y="1823816"/>
                    <a:ext cx="762000" cy="2362200"/>
                    <a:chOff x="1905000" y="1828800"/>
                    <a:chExt cx="762000" cy="2362200"/>
                  </a:xfrm>
                </p:grpSpPr>
                <p:sp>
                  <p:nvSpPr>
                    <p:cNvPr id="507"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7" name="Group 9"/>
                  <p:cNvGrpSpPr/>
                  <p:nvPr/>
                </p:nvGrpSpPr>
                <p:grpSpPr>
                  <a:xfrm rot="19123498">
                    <a:off x="2501621" y="1862460"/>
                    <a:ext cx="542170" cy="1782007"/>
                    <a:chOff x="1905000" y="1828800"/>
                    <a:chExt cx="762000" cy="2362200"/>
                  </a:xfrm>
                </p:grpSpPr>
                <p:sp>
                  <p:nvSpPr>
                    <p:cNvPr id="505" name="Oval 50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Oval 50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8" name="Group 12"/>
                  <p:cNvGrpSpPr/>
                  <p:nvPr/>
                </p:nvGrpSpPr>
                <p:grpSpPr>
                  <a:xfrm rot="15530705">
                    <a:off x="2284581" y="2639655"/>
                    <a:ext cx="405591" cy="1883879"/>
                    <a:chOff x="1905000" y="1828800"/>
                    <a:chExt cx="762000" cy="2362200"/>
                  </a:xfrm>
                </p:grpSpPr>
                <p:sp>
                  <p:nvSpPr>
                    <p:cNvPr id="503" name="Oval 49"/>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Oval 503"/>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09" name="Group 73"/>
              <p:cNvGrpSpPr/>
              <p:nvPr/>
            </p:nvGrpSpPr>
            <p:grpSpPr>
              <a:xfrm rot="3068959">
                <a:off x="1791654" y="2628338"/>
                <a:ext cx="1820842" cy="1558779"/>
                <a:chOff x="736597" y="733384"/>
                <a:chExt cx="1807860" cy="1807860"/>
              </a:xfrm>
            </p:grpSpPr>
            <p:grpSp>
              <p:nvGrpSpPr>
                <p:cNvPr id="410" name="Group 15"/>
                <p:cNvGrpSpPr/>
                <p:nvPr/>
              </p:nvGrpSpPr>
              <p:grpSpPr>
                <a:xfrm rot="20238387">
                  <a:off x="736597" y="881328"/>
                  <a:ext cx="1193804" cy="897916"/>
                  <a:chOff x="1111998" y="1862460"/>
                  <a:chExt cx="2362200" cy="1921930"/>
                </a:xfrm>
              </p:grpSpPr>
              <p:grpSp>
                <p:nvGrpSpPr>
                  <p:cNvPr id="411" name="Group 6"/>
                  <p:cNvGrpSpPr/>
                  <p:nvPr/>
                </p:nvGrpSpPr>
                <p:grpSpPr>
                  <a:xfrm rot="17802976">
                    <a:off x="1912098" y="1823816"/>
                    <a:ext cx="762000" cy="2362200"/>
                    <a:chOff x="1905000" y="1828800"/>
                    <a:chExt cx="762000" cy="2362200"/>
                  </a:xfrm>
                </p:grpSpPr>
                <p:sp>
                  <p:nvSpPr>
                    <p:cNvPr id="495"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2" name="Group 9"/>
                  <p:cNvGrpSpPr/>
                  <p:nvPr/>
                </p:nvGrpSpPr>
                <p:grpSpPr>
                  <a:xfrm rot="19123498">
                    <a:off x="2501621" y="1862460"/>
                    <a:ext cx="542170" cy="1782007"/>
                    <a:chOff x="1905000" y="1828800"/>
                    <a:chExt cx="762000" cy="2362200"/>
                  </a:xfrm>
                </p:grpSpPr>
                <p:sp>
                  <p:nvSpPr>
                    <p:cNvPr id="493" name="Oval 100"/>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9" name="Group 12"/>
                  <p:cNvGrpSpPr/>
                  <p:nvPr/>
                </p:nvGrpSpPr>
                <p:grpSpPr>
                  <a:xfrm rot="15530705">
                    <a:off x="2284581" y="2639655"/>
                    <a:ext cx="405591" cy="1883879"/>
                    <a:chOff x="1905000" y="1828800"/>
                    <a:chExt cx="762000" cy="2362200"/>
                  </a:xfrm>
                </p:grpSpPr>
                <p:sp>
                  <p:nvSpPr>
                    <p:cNvPr id="491" name="Oval 98"/>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1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20" name="Group 21"/>
                <p:cNvGrpSpPr/>
                <p:nvPr/>
              </p:nvGrpSpPr>
              <p:grpSpPr>
                <a:xfrm rot="2927600">
                  <a:off x="1498597" y="881328"/>
                  <a:ext cx="1193804" cy="897916"/>
                  <a:chOff x="1111998" y="1862460"/>
                  <a:chExt cx="2362200" cy="1921930"/>
                </a:xfrm>
              </p:grpSpPr>
              <p:grpSp>
                <p:nvGrpSpPr>
                  <p:cNvPr id="421" name="Group 6"/>
                  <p:cNvGrpSpPr/>
                  <p:nvPr/>
                </p:nvGrpSpPr>
                <p:grpSpPr>
                  <a:xfrm rot="17802976">
                    <a:off x="1912098" y="1823816"/>
                    <a:ext cx="762000" cy="2362200"/>
                    <a:chOff x="1905000" y="1828800"/>
                    <a:chExt cx="762000" cy="2362200"/>
                  </a:xfrm>
                </p:grpSpPr>
                <p:sp>
                  <p:nvSpPr>
                    <p:cNvPr id="486"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8" name="Group 9"/>
                  <p:cNvGrpSpPr/>
                  <p:nvPr/>
                </p:nvGrpSpPr>
                <p:grpSpPr>
                  <a:xfrm rot="19123498">
                    <a:off x="2501621" y="1862460"/>
                    <a:ext cx="542170" cy="1782007"/>
                    <a:chOff x="1905000" y="1828800"/>
                    <a:chExt cx="762000" cy="2362200"/>
                  </a:xfrm>
                </p:grpSpPr>
                <p:sp>
                  <p:nvSpPr>
                    <p:cNvPr id="484" name="Oval 91"/>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48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9" name="Group 12"/>
                  <p:cNvGrpSpPr/>
                  <p:nvPr/>
                </p:nvGrpSpPr>
                <p:grpSpPr>
                  <a:xfrm rot="15530705">
                    <a:off x="2284581" y="2639655"/>
                    <a:ext cx="405591" cy="1883879"/>
                    <a:chOff x="1905000" y="1828800"/>
                    <a:chExt cx="762000" cy="2362200"/>
                  </a:xfrm>
                </p:grpSpPr>
                <p:sp>
                  <p:nvSpPr>
                    <p:cNvPr id="482" name="Oval 89"/>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9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30" name="Group 31"/>
                <p:cNvGrpSpPr/>
                <p:nvPr/>
              </p:nvGrpSpPr>
              <p:grpSpPr>
                <a:xfrm rot="20238387">
                  <a:off x="1346199" y="1643328"/>
                  <a:ext cx="1193804" cy="897916"/>
                  <a:chOff x="1111998" y="1862460"/>
                  <a:chExt cx="2362200" cy="1921930"/>
                </a:xfrm>
              </p:grpSpPr>
              <p:grpSp>
                <p:nvGrpSpPr>
                  <p:cNvPr id="437" name="Group 6"/>
                  <p:cNvGrpSpPr/>
                  <p:nvPr/>
                </p:nvGrpSpPr>
                <p:grpSpPr>
                  <a:xfrm rot="17802976">
                    <a:off x="1912098" y="1823816"/>
                    <a:ext cx="762000" cy="2362200"/>
                    <a:chOff x="1905000" y="1828800"/>
                    <a:chExt cx="762000" cy="2362200"/>
                  </a:xfrm>
                </p:grpSpPr>
                <p:sp>
                  <p:nvSpPr>
                    <p:cNvPr id="477"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8" name="Group 9"/>
                  <p:cNvGrpSpPr/>
                  <p:nvPr/>
                </p:nvGrpSpPr>
                <p:grpSpPr>
                  <a:xfrm rot="19123498">
                    <a:off x="2501621" y="1862460"/>
                    <a:ext cx="542170" cy="1782007"/>
                    <a:chOff x="1905000" y="1828800"/>
                    <a:chExt cx="762000" cy="2362200"/>
                  </a:xfrm>
                </p:grpSpPr>
                <p:sp>
                  <p:nvSpPr>
                    <p:cNvPr id="475" name="Oval 47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47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9" name="Group 12"/>
                  <p:cNvGrpSpPr/>
                  <p:nvPr/>
                </p:nvGrpSpPr>
                <p:grpSpPr>
                  <a:xfrm rot="15530705">
                    <a:off x="2284581" y="2639655"/>
                    <a:ext cx="405591" cy="1883879"/>
                    <a:chOff x="1905000" y="1828800"/>
                    <a:chExt cx="762000" cy="2362200"/>
                  </a:xfrm>
                </p:grpSpPr>
                <p:sp>
                  <p:nvSpPr>
                    <p:cNvPr id="473" name="Oval 472"/>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40" name="Group 104"/>
              <p:cNvGrpSpPr/>
              <p:nvPr/>
            </p:nvGrpSpPr>
            <p:grpSpPr>
              <a:xfrm rot="3068959">
                <a:off x="2247659" y="3793897"/>
                <a:ext cx="1143483" cy="840157"/>
                <a:chOff x="736597" y="733384"/>
                <a:chExt cx="1807860" cy="1807860"/>
              </a:xfrm>
            </p:grpSpPr>
            <p:grpSp>
              <p:nvGrpSpPr>
                <p:cNvPr id="441" name="Group 15"/>
                <p:cNvGrpSpPr/>
                <p:nvPr/>
              </p:nvGrpSpPr>
              <p:grpSpPr>
                <a:xfrm rot="20238387">
                  <a:off x="736597" y="881328"/>
                  <a:ext cx="1193804" cy="897916"/>
                  <a:chOff x="1111998" y="1862460"/>
                  <a:chExt cx="2362200" cy="1921930"/>
                </a:xfrm>
              </p:grpSpPr>
              <p:grpSp>
                <p:nvGrpSpPr>
                  <p:cNvPr id="442" name="Group 6"/>
                  <p:cNvGrpSpPr/>
                  <p:nvPr/>
                </p:nvGrpSpPr>
                <p:grpSpPr>
                  <a:xfrm rot="17802976">
                    <a:off x="1912098" y="1823816"/>
                    <a:ext cx="762000" cy="2362200"/>
                    <a:chOff x="1905000" y="1828800"/>
                    <a:chExt cx="762000" cy="2362200"/>
                  </a:xfrm>
                </p:grpSpPr>
                <p:sp>
                  <p:nvSpPr>
                    <p:cNvPr id="465"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9" name="Group 9"/>
                  <p:cNvGrpSpPr/>
                  <p:nvPr/>
                </p:nvGrpSpPr>
                <p:grpSpPr>
                  <a:xfrm rot="19123498">
                    <a:off x="2501621" y="1862460"/>
                    <a:ext cx="542170" cy="1782007"/>
                    <a:chOff x="1905000" y="1828800"/>
                    <a:chExt cx="762000" cy="2362200"/>
                  </a:xfrm>
                </p:grpSpPr>
                <p:sp>
                  <p:nvSpPr>
                    <p:cNvPr id="463" name="Oval 462"/>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0" name="Group 12"/>
                  <p:cNvGrpSpPr/>
                  <p:nvPr/>
                </p:nvGrpSpPr>
                <p:grpSpPr>
                  <a:xfrm rot="15530705">
                    <a:off x="2284581" y="2639655"/>
                    <a:ext cx="405591" cy="1883879"/>
                    <a:chOff x="1905000" y="1828800"/>
                    <a:chExt cx="762000" cy="2362200"/>
                  </a:xfrm>
                </p:grpSpPr>
                <p:sp>
                  <p:nvSpPr>
                    <p:cNvPr id="461" name="Oval 460"/>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1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51" name="Group 21"/>
                <p:cNvGrpSpPr/>
                <p:nvPr/>
              </p:nvGrpSpPr>
              <p:grpSpPr>
                <a:xfrm rot="2927600">
                  <a:off x="1498597" y="881328"/>
                  <a:ext cx="1193804" cy="897916"/>
                  <a:chOff x="1111998" y="1862460"/>
                  <a:chExt cx="2362200" cy="1921930"/>
                </a:xfrm>
              </p:grpSpPr>
              <p:grpSp>
                <p:nvGrpSpPr>
                  <p:cNvPr id="458" name="Group 6"/>
                  <p:cNvGrpSpPr/>
                  <p:nvPr/>
                </p:nvGrpSpPr>
                <p:grpSpPr>
                  <a:xfrm rot="17802976">
                    <a:off x="1912098" y="1823816"/>
                    <a:ext cx="762000" cy="2362200"/>
                    <a:chOff x="1905000" y="1828800"/>
                    <a:chExt cx="762000" cy="2362200"/>
                  </a:xfrm>
                </p:grpSpPr>
                <p:sp>
                  <p:nvSpPr>
                    <p:cNvPr id="456"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9" name="Group 9"/>
                  <p:cNvGrpSpPr/>
                  <p:nvPr/>
                </p:nvGrpSpPr>
                <p:grpSpPr>
                  <a:xfrm rot="19123498">
                    <a:off x="2501621" y="1862460"/>
                    <a:ext cx="542170" cy="1782007"/>
                    <a:chOff x="1905000" y="1828800"/>
                    <a:chExt cx="762000" cy="2362200"/>
                  </a:xfrm>
                </p:grpSpPr>
                <p:sp>
                  <p:nvSpPr>
                    <p:cNvPr id="454" name="Oval 453"/>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0" name="Group 12"/>
                  <p:cNvGrpSpPr/>
                  <p:nvPr/>
                </p:nvGrpSpPr>
                <p:grpSpPr>
                  <a:xfrm rot="15530705">
                    <a:off x="2284581" y="2639655"/>
                    <a:ext cx="405591" cy="1883879"/>
                    <a:chOff x="1905000" y="1828800"/>
                    <a:chExt cx="762000" cy="2362200"/>
                  </a:xfrm>
                </p:grpSpPr>
                <p:sp>
                  <p:nvSpPr>
                    <p:cNvPr id="452" name="Oval 451"/>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67" name="Group 31"/>
                <p:cNvGrpSpPr/>
                <p:nvPr/>
              </p:nvGrpSpPr>
              <p:grpSpPr>
                <a:xfrm rot="20238387">
                  <a:off x="1346199" y="1643328"/>
                  <a:ext cx="1193804" cy="897916"/>
                  <a:chOff x="1111998" y="1862460"/>
                  <a:chExt cx="2362200" cy="1921930"/>
                </a:xfrm>
              </p:grpSpPr>
              <p:grpSp>
                <p:nvGrpSpPr>
                  <p:cNvPr id="468" name="Group 6"/>
                  <p:cNvGrpSpPr/>
                  <p:nvPr/>
                </p:nvGrpSpPr>
                <p:grpSpPr>
                  <a:xfrm rot="17802976">
                    <a:off x="1912098" y="1823816"/>
                    <a:ext cx="762000" cy="2362200"/>
                    <a:chOff x="1905000" y="1828800"/>
                    <a:chExt cx="762000" cy="2362200"/>
                  </a:xfrm>
                </p:grpSpPr>
                <p:sp>
                  <p:nvSpPr>
                    <p:cNvPr id="447"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9" name="Group 9"/>
                  <p:cNvGrpSpPr/>
                  <p:nvPr/>
                </p:nvGrpSpPr>
                <p:grpSpPr>
                  <a:xfrm rot="19123498">
                    <a:off x="2501621" y="1862460"/>
                    <a:ext cx="542170" cy="1782007"/>
                    <a:chOff x="1905000" y="1828800"/>
                    <a:chExt cx="762000" cy="2362200"/>
                  </a:xfrm>
                </p:grpSpPr>
                <p:sp>
                  <p:nvSpPr>
                    <p:cNvPr id="445" name="Oval 44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Oval 44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0" name="Group 12"/>
                  <p:cNvGrpSpPr/>
                  <p:nvPr/>
                </p:nvGrpSpPr>
                <p:grpSpPr>
                  <a:xfrm rot="15530705">
                    <a:off x="2284581" y="2639655"/>
                    <a:ext cx="405591" cy="1883879"/>
                    <a:chOff x="1905000" y="1828800"/>
                    <a:chExt cx="762000" cy="2362200"/>
                  </a:xfrm>
                </p:grpSpPr>
                <p:sp>
                  <p:nvSpPr>
                    <p:cNvPr id="443" name="Oval 442"/>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443"/>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71" name="Group 135"/>
              <p:cNvGrpSpPr/>
              <p:nvPr/>
            </p:nvGrpSpPr>
            <p:grpSpPr>
              <a:xfrm rot="5892673">
                <a:off x="3061159" y="3301846"/>
                <a:ext cx="1528325" cy="1350205"/>
                <a:chOff x="736597" y="733384"/>
                <a:chExt cx="1807860" cy="1807860"/>
              </a:xfrm>
            </p:grpSpPr>
            <p:grpSp>
              <p:nvGrpSpPr>
                <p:cNvPr id="472" name="Group 15"/>
                <p:cNvGrpSpPr/>
                <p:nvPr/>
              </p:nvGrpSpPr>
              <p:grpSpPr>
                <a:xfrm rot="20238387">
                  <a:off x="736597" y="881328"/>
                  <a:ext cx="1193804" cy="897916"/>
                  <a:chOff x="1111998" y="1862460"/>
                  <a:chExt cx="2362200" cy="1921930"/>
                </a:xfrm>
              </p:grpSpPr>
              <p:grpSp>
                <p:nvGrpSpPr>
                  <p:cNvPr id="479" name="Group 6"/>
                  <p:cNvGrpSpPr/>
                  <p:nvPr/>
                </p:nvGrpSpPr>
                <p:grpSpPr>
                  <a:xfrm rot="17802976">
                    <a:off x="1912098" y="1823816"/>
                    <a:ext cx="762000" cy="2362200"/>
                    <a:chOff x="1905000" y="1828800"/>
                    <a:chExt cx="762000" cy="2362200"/>
                  </a:xfrm>
                </p:grpSpPr>
                <p:sp>
                  <p:nvSpPr>
                    <p:cNvPr id="435"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0" name="Group 9"/>
                  <p:cNvGrpSpPr/>
                  <p:nvPr/>
                </p:nvGrpSpPr>
                <p:grpSpPr>
                  <a:xfrm rot="19123498">
                    <a:off x="2501621" y="1862460"/>
                    <a:ext cx="542170" cy="1782007"/>
                    <a:chOff x="1905000" y="1828800"/>
                    <a:chExt cx="762000" cy="2362200"/>
                  </a:xfrm>
                </p:grpSpPr>
                <p:sp>
                  <p:nvSpPr>
                    <p:cNvPr id="433" name="Oval 432"/>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1" name="Group 12"/>
                  <p:cNvGrpSpPr/>
                  <p:nvPr/>
                </p:nvGrpSpPr>
                <p:grpSpPr>
                  <a:xfrm rot="15530705">
                    <a:off x="2284581" y="2639655"/>
                    <a:ext cx="405591" cy="1883879"/>
                    <a:chOff x="1905000" y="1828800"/>
                    <a:chExt cx="762000" cy="2362200"/>
                  </a:xfrm>
                </p:grpSpPr>
                <p:sp>
                  <p:nvSpPr>
                    <p:cNvPr id="431" name="Oval 430"/>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1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88" name="Group 21"/>
                <p:cNvGrpSpPr/>
                <p:nvPr/>
              </p:nvGrpSpPr>
              <p:grpSpPr>
                <a:xfrm rot="2927600">
                  <a:off x="1498597" y="881328"/>
                  <a:ext cx="1193804" cy="897916"/>
                  <a:chOff x="1111998" y="1862460"/>
                  <a:chExt cx="2362200" cy="1921930"/>
                </a:xfrm>
              </p:grpSpPr>
              <p:grpSp>
                <p:nvGrpSpPr>
                  <p:cNvPr id="489" name="Group 6"/>
                  <p:cNvGrpSpPr/>
                  <p:nvPr/>
                </p:nvGrpSpPr>
                <p:grpSpPr>
                  <a:xfrm rot="17802976">
                    <a:off x="1912098" y="1823816"/>
                    <a:ext cx="762000" cy="2362200"/>
                    <a:chOff x="1905000" y="1828800"/>
                    <a:chExt cx="762000" cy="2362200"/>
                  </a:xfrm>
                </p:grpSpPr>
                <p:sp>
                  <p:nvSpPr>
                    <p:cNvPr id="426"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0" name="Group 9"/>
                  <p:cNvGrpSpPr/>
                  <p:nvPr/>
                </p:nvGrpSpPr>
                <p:grpSpPr>
                  <a:xfrm rot="19123498">
                    <a:off x="2501621" y="1862460"/>
                    <a:ext cx="542170" cy="1782007"/>
                    <a:chOff x="1905000" y="1828800"/>
                    <a:chExt cx="762000" cy="2362200"/>
                  </a:xfrm>
                </p:grpSpPr>
                <p:sp>
                  <p:nvSpPr>
                    <p:cNvPr id="424" name="Oval 423"/>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7" name="Group 12"/>
                  <p:cNvGrpSpPr/>
                  <p:nvPr/>
                </p:nvGrpSpPr>
                <p:grpSpPr>
                  <a:xfrm rot="15530705">
                    <a:off x="2284581" y="2639655"/>
                    <a:ext cx="405591" cy="1883879"/>
                    <a:chOff x="1905000" y="1828800"/>
                    <a:chExt cx="762000" cy="2362200"/>
                  </a:xfrm>
                </p:grpSpPr>
                <p:sp>
                  <p:nvSpPr>
                    <p:cNvPr id="422" name="Oval 421"/>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98" name="Group 31"/>
                <p:cNvGrpSpPr/>
                <p:nvPr/>
              </p:nvGrpSpPr>
              <p:grpSpPr>
                <a:xfrm rot="20238387">
                  <a:off x="1346199" y="1643328"/>
                  <a:ext cx="1193804" cy="897916"/>
                  <a:chOff x="1111998" y="1862460"/>
                  <a:chExt cx="2362200" cy="1921930"/>
                </a:xfrm>
              </p:grpSpPr>
              <p:grpSp>
                <p:nvGrpSpPr>
                  <p:cNvPr id="499" name="Group 6"/>
                  <p:cNvGrpSpPr/>
                  <p:nvPr/>
                </p:nvGrpSpPr>
                <p:grpSpPr>
                  <a:xfrm rot="17802976">
                    <a:off x="1912098" y="1823816"/>
                    <a:ext cx="762000" cy="2362200"/>
                    <a:chOff x="1905000" y="1828800"/>
                    <a:chExt cx="762000" cy="2362200"/>
                  </a:xfrm>
                </p:grpSpPr>
                <p:sp>
                  <p:nvSpPr>
                    <p:cNvPr id="417"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0" name="Group 9"/>
                  <p:cNvGrpSpPr/>
                  <p:nvPr/>
                </p:nvGrpSpPr>
                <p:grpSpPr>
                  <a:xfrm rot="19123498">
                    <a:off x="2501621" y="1862460"/>
                    <a:ext cx="542170" cy="1782007"/>
                    <a:chOff x="1905000" y="1828800"/>
                    <a:chExt cx="762000" cy="2362200"/>
                  </a:xfrm>
                </p:grpSpPr>
                <p:sp>
                  <p:nvSpPr>
                    <p:cNvPr id="415" name="Oval 41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1" name="Group 12"/>
                  <p:cNvGrpSpPr/>
                  <p:nvPr/>
                </p:nvGrpSpPr>
                <p:grpSpPr>
                  <a:xfrm rot="15530705">
                    <a:off x="2284581" y="2639655"/>
                    <a:ext cx="405591" cy="1883879"/>
                    <a:chOff x="1905000" y="1828800"/>
                    <a:chExt cx="762000" cy="2362200"/>
                  </a:xfrm>
                </p:grpSpPr>
                <p:sp>
                  <p:nvSpPr>
                    <p:cNvPr id="413" name="Oval 412"/>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02" name="Group 166"/>
              <p:cNvGrpSpPr/>
              <p:nvPr/>
            </p:nvGrpSpPr>
            <p:grpSpPr>
              <a:xfrm rot="20555714" flipH="1">
                <a:off x="3652811" y="2791157"/>
                <a:ext cx="1586260" cy="1364114"/>
                <a:chOff x="736597" y="733384"/>
                <a:chExt cx="1807860" cy="1807860"/>
              </a:xfrm>
            </p:grpSpPr>
            <p:grpSp>
              <p:nvGrpSpPr>
                <p:cNvPr id="509" name="Group 15"/>
                <p:cNvGrpSpPr/>
                <p:nvPr/>
              </p:nvGrpSpPr>
              <p:grpSpPr>
                <a:xfrm rot="20238387">
                  <a:off x="736597" y="881328"/>
                  <a:ext cx="1193804" cy="897916"/>
                  <a:chOff x="1111998" y="1862460"/>
                  <a:chExt cx="2362200" cy="1921930"/>
                </a:xfrm>
              </p:grpSpPr>
              <p:grpSp>
                <p:nvGrpSpPr>
                  <p:cNvPr id="510" name="Group 6"/>
                  <p:cNvGrpSpPr/>
                  <p:nvPr/>
                </p:nvGrpSpPr>
                <p:grpSpPr>
                  <a:xfrm rot="17802976">
                    <a:off x="1912098" y="1823816"/>
                    <a:ext cx="762000" cy="2362200"/>
                    <a:chOff x="1905000" y="1828800"/>
                    <a:chExt cx="762000" cy="2362200"/>
                  </a:xfrm>
                </p:grpSpPr>
                <p:sp>
                  <p:nvSpPr>
                    <p:cNvPr id="405"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1" name="Group 9"/>
                  <p:cNvGrpSpPr/>
                  <p:nvPr/>
                </p:nvGrpSpPr>
                <p:grpSpPr>
                  <a:xfrm rot="19123498">
                    <a:off x="2501621" y="1862460"/>
                    <a:ext cx="542170" cy="1782007"/>
                    <a:chOff x="1905000" y="1828800"/>
                    <a:chExt cx="762000" cy="2362200"/>
                  </a:xfrm>
                </p:grpSpPr>
                <p:sp>
                  <p:nvSpPr>
                    <p:cNvPr id="403" name="Oval 402"/>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8" name="Group 12"/>
                  <p:cNvGrpSpPr/>
                  <p:nvPr/>
                </p:nvGrpSpPr>
                <p:grpSpPr>
                  <a:xfrm rot="15530705">
                    <a:off x="2284581" y="2639655"/>
                    <a:ext cx="405591" cy="1883879"/>
                    <a:chOff x="1905000" y="1828800"/>
                    <a:chExt cx="762000" cy="2362200"/>
                  </a:xfrm>
                </p:grpSpPr>
                <p:sp>
                  <p:nvSpPr>
                    <p:cNvPr id="401" name="Oval 400"/>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1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19" name="Group 21"/>
                <p:cNvGrpSpPr/>
                <p:nvPr/>
              </p:nvGrpSpPr>
              <p:grpSpPr>
                <a:xfrm rot="2927600">
                  <a:off x="1498597" y="881328"/>
                  <a:ext cx="1193804" cy="897916"/>
                  <a:chOff x="1111998" y="1862460"/>
                  <a:chExt cx="2362200" cy="1921930"/>
                </a:xfrm>
              </p:grpSpPr>
              <p:grpSp>
                <p:nvGrpSpPr>
                  <p:cNvPr id="520" name="Group 6"/>
                  <p:cNvGrpSpPr/>
                  <p:nvPr/>
                </p:nvGrpSpPr>
                <p:grpSpPr>
                  <a:xfrm rot="17802976">
                    <a:off x="1912098" y="1823816"/>
                    <a:ext cx="762000" cy="2362200"/>
                    <a:chOff x="1905000" y="1828800"/>
                    <a:chExt cx="762000" cy="2362200"/>
                  </a:xfrm>
                </p:grpSpPr>
                <p:sp>
                  <p:nvSpPr>
                    <p:cNvPr id="396"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7" name="Group 9"/>
                  <p:cNvGrpSpPr/>
                  <p:nvPr/>
                </p:nvGrpSpPr>
                <p:grpSpPr>
                  <a:xfrm rot="19123498">
                    <a:off x="2501621" y="1862460"/>
                    <a:ext cx="542170" cy="1782007"/>
                    <a:chOff x="1905000" y="1828800"/>
                    <a:chExt cx="762000" cy="2362200"/>
                  </a:xfrm>
                </p:grpSpPr>
                <p:sp>
                  <p:nvSpPr>
                    <p:cNvPr id="394" name="Oval 393"/>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8" name="Group 12"/>
                  <p:cNvGrpSpPr/>
                  <p:nvPr/>
                </p:nvGrpSpPr>
                <p:grpSpPr>
                  <a:xfrm rot="15530705">
                    <a:off x="2284581" y="2639655"/>
                    <a:ext cx="405591" cy="1883879"/>
                    <a:chOff x="1905000" y="1828800"/>
                    <a:chExt cx="762000" cy="2362200"/>
                  </a:xfrm>
                </p:grpSpPr>
                <p:sp>
                  <p:nvSpPr>
                    <p:cNvPr id="392" name="Oval 391"/>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9" name="Group 31"/>
                <p:cNvGrpSpPr/>
                <p:nvPr/>
              </p:nvGrpSpPr>
              <p:grpSpPr>
                <a:xfrm rot="20238387">
                  <a:off x="1346199" y="1643328"/>
                  <a:ext cx="1193804" cy="897916"/>
                  <a:chOff x="1111998" y="1862460"/>
                  <a:chExt cx="2362200" cy="1921930"/>
                </a:xfrm>
              </p:grpSpPr>
              <p:grpSp>
                <p:nvGrpSpPr>
                  <p:cNvPr id="530" name="Group 6"/>
                  <p:cNvGrpSpPr/>
                  <p:nvPr/>
                </p:nvGrpSpPr>
                <p:grpSpPr>
                  <a:xfrm rot="17802976">
                    <a:off x="1912098" y="1823816"/>
                    <a:ext cx="762000" cy="2362200"/>
                    <a:chOff x="1905000" y="1828800"/>
                    <a:chExt cx="762000" cy="2362200"/>
                  </a:xfrm>
                </p:grpSpPr>
                <p:sp>
                  <p:nvSpPr>
                    <p:cNvPr id="387"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Oval 38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1" name="Group 9"/>
                  <p:cNvGrpSpPr/>
                  <p:nvPr/>
                </p:nvGrpSpPr>
                <p:grpSpPr>
                  <a:xfrm rot="19123498">
                    <a:off x="2501621" y="1862460"/>
                    <a:ext cx="542170" cy="1782007"/>
                    <a:chOff x="1905000" y="1828800"/>
                    <a:chExt cx="762000" cy="2362200"/>
                  </a:xfrm>
                </p:grpSpPr>
                <p:sp>
                  <p:nvSpPr>
                    <p:cNvPr id="385" name="Oval 38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2" name="Group 12"/>
                  <p:cNvGrpSpPr/>
                  <p:nvPr/>
                </p:nvGrpSpPr>
                <p:grpSpPr>
                  <a:xfrm rot="15530705">
                    <a:off x="2284581" y="2639655"/>
                    <a:ext cx="405591" cy="1883879"/>
                    <a:chOff x="1905000" y="1828800"/>
                    <a:chExt cx="762000" cy="2362200"/>
                  </a:xfrm>
                </p:grpSpPr>
                <p:sp>
                  <p:nvSpPr>
                    <p:cNvPr id="383" name="Oval 382"/>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66" name="Double Wave 365"/>
              <p:cNvSpPr/>
              <p:nvPr/>
            </p:nvSpPr>
            <p:spPr>
              <a:xfrm>
                <a:off x="1447800" y="6629400"/>
                <a:ext cx="1676400" cy="152400"/>
              </a:xfrm>
              <a:prstGeom prst="doubleWave">
                <a:avLst>
                  <a:gd name="adj1" fmla="val 1250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Double Wave 366"/>
              <p:cNvSpPr/>
              <p:nvPr/>
            </p:nvSpPr>
            <p:spPr>
              <a:xfrm>
                <a:off x="2286000" y="6553200"/>
                <a:ext cx="1676400" cy="152400"/>
              </a:xfrm>
              <a:prstGeom prst="doubleWave">
                <a:avLst>
                  <a:gd name="adj1" fmla="val 1250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p:cNvSpPr/>
              <p:nvPr/>
            </p:nvSpPr>
            <p:spPr>
              <a:xfrm rot="672509" flipV="1">
                <a:off x="1600200" y="4267200"/>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p:cNvSpPr/>
              <p:nvPr/>
            </p:nvSpPr>
            <p:spPr>
              <a:xfrm rot="1677072" flipV="1">
                <a:off x="3517105" y="4447770"/>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p:cNvSpPr/>
              <p:nvPr/>
            </p:nvSpPr>
            <p:spPr>
              <a:xfrm rot="20438730" flipV="1">
                <a:off x="3136105" y="4523970"/>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p:cNvSpPr/>
              <p:nvPr/>
            </p:nvSpPr>
            <p:spPr>
              <a:xfrm rot="2774148" flipV="1">
                <a:off x="1916906" y="4523969"/>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p:cNvSpPr/>
              <p:nvPr/>
            </p:nvSpPr>
            <p:spPr>
              <a:xfrm rot="21203502" flipV="1">
                <a:off x="1684156" y="4436632"/>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p:cNvSpPr/>
              <p:nvPr/>
            </p:nvSpPr>
            <p:spPr>
              <a:xfrm rot="672509" flipV="1">
                <a:off x="2907505" y="3990570"/>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p:cNvSpPr/>
              <p:nvPr/>
            </p:nvSpPr>
            <p:spPr>
              <a:xfrm rot="2578358" flipV="1">
                <a:off x="2601850" y="3893437"/>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p:cNvSpPr/>
              <p:nvPr/>
            </p:nvSpPr>
            <p:spPr>
              <a:xfrm rot="672509" flipV="1">
                <a:off x="2221704" y="6428970"/>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p:cNvSpPr/>
              <p:nvPr/>
            </p:nvSpPr>
            <p:spPr>
              <a:xfrm rot="20012650" flipV="1">
                <a:off x="1993106" y="6428970"/>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9" name="Group 21"/>
            <p:cNvGrpSpPr/>
            <p:nvPr/>
          </p:nvGrpSpPr>
          <p:grpSpPr>
            <a:xfrm>
              <a:off x="6705600" y="4557010"/>
              <a:ext cx="2123607" cy="419724"/>
              <a:chOff x="1524000" y="1905000"/>
              <a:chExt cx="3429000" cy="2057400"/>
            </a:xfrm>
          </p:grpSpPr>
          <p:sp>
            <p:nvSpPr>
              <p:cNvPr id="345" name="Rounded Rectangle 22"/>
              <p:cNvSpPr/>
              <p:nvPr/>
            </p:nvSpPr>
            <p:spPr>
              <a:xfrm>
                <a:off x="1524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Rounded Rectangle 23"/>
              <p:cNvSpPr/>
              <p:nvPr/>
            </p:nvSpPr>
            <p:spPr>
              <a:xfrm>
                <a:off x="2667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Rounded Rectangle 24"/>
              <p:cNvSpPr/>
              <p:nvPr/>
            </p:nvSpPr>
            <p:spPr>
              <a:xfrm>
                <a:off x="3810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ounded Rectangle 25"/>
              <p:cNvSpPr/>
              <p:nvPr/>
            </p:nvSpPr>
            <p:spPr>
              <a:xfrm>
                <a:off x="3124200" y="25908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ounded Rectangle 26"/>
              <p:cNvSpPr/>
              <p:nvPr/>
            </p:nvSpPr>
            <p:spPr>
              <a:xfrm>
                <a:off x="1981200" y="25908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ounded Rectangle 27"/>
              <p:cNvSpPr/>
              <p:nvPr/>
            </p:nvSpPr>
            <p:spPr>
              <a:xfrm>
                <a:off x="1524000" y="2590800"/>
                <a:ext cx="4572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ounded Rectangle 28"/>
              <p:cNvSpPr/>
              <p:nvPr/>
            </p:nvSpPr>
            <p:spPr>
              <a:xfrm>
                <a:off x="1524000" y="19050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ounded Rectangle 29"/>
              <p:cNvSpPr/>
              <p:nvPr/>
            </p:nvSpPr>
            <p:spPr>
              <a:xfrm>
                <a:off x="2667000" y="19050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92" name="TextBox 691"/>
          <p:cNvSpPr txBox="1"/>
          <p:nvPr/>
        </p:nvSpPr>
        <p:spPr>
          <a:xfrm>
            <a:off x="6829632" y="6521004"/>
            <a:ext cx="5410200" cy="338554"/>
          </a:xfrm>
          <a:prstGeom prst="rect">
            <a:avLst/>
          </a:prstGeom>
          <a:noFill/>
        </p:spPr>
        <p:txBody>
          <a:bodyPr wrap="square" rtlCol="0">
            <a:spAutoFit/>
          </a:bodyPr>
          <a:lstStyle/>
          <a:p>
            <a:pPr algn="r"/>
            <a:r>
              <a:rPr lang="en-US" sz="1600" dirty="0"/>
              <a:t>(2)</a:t>
            </a:r>
          </a:p>
        </p:txBody>
      </p:sp>
    </p:spTree>
    <p:extLst>
      <p:ext uri="{BB962C8B-B14F-4D97-AF65-F5344CB8AC3E}">
        <p14:creationId xmlns:p14="http://schemas.microsoft.com/office/powerpoint/2010/main" val="239923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93"/>
                                        </p:tgtEl>
                                        <p:attrNameLst>
                                          <p:attrName>style.visibility</p:attrName>
                                        </p:attrNameLst>
                                      </p:cBhvr>
                                      <p:to>
                                        <p:strVal val="visible"/>
                                      </p:to>
                                    </p:set>
                                    <p:animEffect transition="in" filter="fade">
                                      <p:cBhvr>
                                        <p:cTn id="7" dur="1000"/>
                                        <p:tgtEl>
                                          <p:spTgt spid="693"/>
                                        </p:tgtEl>
                                      </p:cBhvr>
                                    </p:animEffect>
                                    <p:anim calcmode="lin" valueType="num">
                                      <p:cBhvr>
                                        <p:cTn id="8" dur="1000" fill="hold"/>
                                        <p:tgtEl>
                                          <p:spTgt spid="693"/>
                                        </p:tgtEl>
                                        <p:attrNameLst>
                                          <p:attrName>ppt_x</p:attrName>
                                        </p:attrNameLst>
                                      </p:cBhvr>
                                      <p:tavLst>
                                        <p:tav tm="0">
                                          <p:val>
                                            <p:strVal val="#ppt_x"/>
                                          </p:val>
                                        </p:tav>
                                        <p:tav tm="100000">
                                          <p:val>
                                            <p:strVal val="#ppt_x"/>
                                          </p:val>
                                        </p:tav>
                                      </p:tavLst>
                                    </p:anim>
                                    <p:anim calcmode="lin" valueType="num">
                                      <p:cBhvr>
                                        <p:cTn id="9" dur="1000" fill="hold"/>
                                        <p:tgtEl>
                                          <p:spTgt spid="69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40"/>
                                        </p:tgtEl>
                                        <p:attrNameLst>
                                          <p:attrName>style.visibility</p:attrName>
                                        </p:attrNameLst>
                                      </p:cBhvr>
                                      <p:to>
                                        <p:strVal val="visible"/>
                                      </p:to>
                                    </p:set>
                                    <p:animEffect transition="in" filter="fade">
                                      <p:cBhvr>
                                        <p:cTn id="14" dur="1000"/>
                                        <p:tgtEl>
                                          <p:spTgt spid="540"/>
                                        </p:tgtEl>
                                      </p:cBhvr>
                                    </p:animEffect>
                                    <p:anim calcmode="lin" valueType="num">
                                      <p:cBhvr>
                                        <p:cTn id="15" dur="1000" fill="hold"/>
                                        <p:tgtEl>
                                          <p:spTgt spid="540"/>
                                        </p:tgtEl>
                                        <p:attrNameLst>
                                          <p:attrName>ppt_x</p:attrName>
                                        </p:attrNameLst>
                                      </p:cBhvr>
                                      <p:tavLst>
                                        <p:tav tm="0">
                                          <p:val>
                                            <p:strVal val="#ppt_x"/>
                                          </p:val>
                                        </p:tav>
                                        <p:tav tm="100000">
                                          <p:val>
                                            <p:strVal val="#ppt_x"/>
                                          </p:val>
                                        </p:tav>
                                      </p:tavLst>
                                    </p:anim>
                                    <p:anim calcmode="lin" valueType="num">
                                      <p:cBhvr>
                                        <p:cTn id="16" dur="1000" fill="hold"/>
                                        <p:tgtEl>
                                          <p:spTgt spid="5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3" grpId="0" animBg="1"/>
      <p:bldP spid="54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Picture 296"/>
          <p:cNvPicPr>
            <a:picLocks noChangeAspect="1"/>
          </p:cNvPicPr>
          <p:nvPr/>
        </p:nvPicPr>
        <p:blipFill>
          <a:blip r:embed="rId2" cstate="print">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1" name="Rectangle 540"/>
          <p:cNvSpPr/>
          <p:nvPr/>
        </p:nvSpPr>
        <p:spPr>
          <a:xfrm>
            <a:off x="0" y="6488668"/>
            <a:ext cx="5682343" cy="369332"/>
          </a:xfrm>
          <a:prstGeom prst="rect">
            <a:avLst/>
          </a:prstGeom>
        </p:spPr>
        <p:txBody>
          <a:bodyPr wrap="square">
            <a:spAutoFit/>
          </a:bodyPr>
          <a:lstStyle/>
          <a:p>
            <a:r>
              <a:rPr lang="en-US" dirty="0">
                <a:solidFill>
                  <a:schemeClr val="bg1"/>
                </a:solidFill>
                <a:latin typeface="Calibri" panose="020F0502020204030204" pitchFamily="34" charset="0"/>
              </a:rPr>
              <a:t>Acts 13:45-46</a:t>
            </a:r>
            <a:endParaRPr lang="en-US" dirty="0">
              <a:solidFill>
                <a:schemeClr val="bg1"/>
              </a:solidFill>
            </a:endParaRPr>
          </a:p>
        </p:txBody>
      </p:sp>
      <p:sp>
        <p:nvSpPr>
          <p:cNvPr id="597" name="Rectangle 596"/>
          <p:cNvSpPr/>
          <p:nvPr/>
        </p:nvSpPr>
        <p:spPr>
          <a:xfrm>
            <a:off x="11749250" y="6488668"/>
            <a:ext cx="442750" cy="369332"/>
          </a:xfrm>
          <a:prstGeom prst="rect">
            <a:avLst/>
          </a:prstGeom>
        </p:spPr>
        <p:txBody>
          <a:bodyPr wrap="none">
            <a:spAutoFit/>
          </a:bodyPr>
          <a:lstStyle/>
          <a:p>
            <a:r>
              <a:rPr lang="en-US" dirty="0">
                <a:solidFill>
                  <a:schemeClr val="bg1"/>
                </a:solidFill>
              </a:rPr>
              <a:t>(6)</a:t>
            </a:r>
            <a:endParaRPr lang="en-US" dirty="0"/>
          </a:p>
        </p:txBody>
      </p:sp>
      <p:sp>
        <p:nvSpPr>
          <p:cNvPr id="2" name="Rectangle 1"/>
          <p:cNvSpPr/>
          <p:nvPr/>
        </p:nvSpPr>
        <p:spPr>
          <a:xfrm>
            <a:off x="424541" y="972235"/>
            <a:ext cx="8447315" cy="1200329"/>
          </a:xfrm>
          <a:prstGeom prst="rect">
            <a:avLst/>
          </a:prstGeom>
        </p:spPr>
        <p:txBody>
          <a:bodyPr wrap="square">
            <a:spAutoFit/>
          </a:bodyPr>
          <a:lstStyle/>
          <a:p>
            <a:r>
              <a:rPr lang="en-US" sz="2400" i="1" dirty="0">
                <a:solidFill>
                  <a:schemeClr val="bg1"/>
                </a:solidFill>
              </a:rPr>
              <a:t>Blasphemy</a:t>
            </a:r>
            <a:r>
              <a:rPr lang="en-US" sz="2400" dirty="0">
                <a:solidFill>
                  <a:schemeClr val="bg1"/>
                </a:solidFill>
              </a:rPr>
              <a:t> as “contemptuous speech concerning God or concerning something that stands in a sacred relation toward God, such as His temple, His law, or His prophet.”</a:t>
            </a:r>
          </a:p>
        </p:txBody>
      </p:sp>
      <p:sp>
        <p:nvSpPr>
          <p:cNvPr id="268" name="TextBox 267"/>
          <p:cNvSpPr txBox="1"/>
          <p:nvPr/>
        </p:nvSpPr>
        <p:spPr>
          <a:xfrm>
            <a:off x="63374" y="0"/>
            <a:ext cx="8013826" cy="646331"/>
          </a:xfrm>
          <a:prstGeom prst="rect">
            <a:avLst/>
          </a:prstGeom>
          <a:noFill/>
        </p:spPr>
        <p:txBody>
          <a:bodyPr wrap="square" rtlCol="0">
            <a:spAutoFit/>
          </a:bodyPr>
          <a:lstStyle/>
          <a:p>
            <a:r>
              <a:rPr lang="en-US" sz="3600" dirty="0">
                <a:solidFill>
                  <a:schemeClr val="bg1"/>
                </a:solidFill>
              </a:rPr>
              <a:t>Blasphemy </a:t>
            </a:r>
          </a:p>
        </p:txBody>
      </p:sp>
      <p:sp>
        <p:nvSpPr>
          <p:cNvPr id="5" name="Rectangle 4"/>
          <p:cNvSpPr/>
          <p:nvPr/>
        </p:nvSpPr>
        <p:spPr>
          <a:xfrm>
            <a:off x="5529943" y="2778596"/>
            <a:ext cx="6096000" cy="2954655"/>
          </a:xfrm>
          <a:prstGeom prst="rect">
            <a:avLst/>
          </a:prstGeom>
        </p:spPr>
        <p:txBody>
          <a:bodyPr>
            <a:spAutoFit/>
          </a:bodyPr>
          <a:lstStyle/>
          <a:p>
            <a:r>
              <a:rPr lang="en-US" sz="2400" dirty="0">
                <a:solidFill>
                  <a:schemeClr val="bg1"/>
                </a:solidFill>
                <a:latin typeface="Calibri" panose="020F0502020204030204" pitchFamily="34" charset="0"/>
              </a:rPr>
              <a:t> “Turn to the Gentiles”</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This moment foreshadowed what would increasingly happen in the missionary work of the Church as many Jews opposed the gospel and Gentile conversions. After this event, as Paul traveled to other areas, he typically continued to teach the gospel “to the Jew first, and also to the Greek” (Romans 1:16),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…but when Jews rejected his message, Paul readily “turned to” the Gentiles, finding many ready to receive the gospel.</a:t>
            </a:r>
            <a:endParaRPr lang="en-US" dirty="0">
              <a:solidFill>
                <a:schemeClr val="bg1"/>
              </a:solidFill>
            </a:endParaRPr>
          </a:p>
        </p:txBody>
      </p:sp>
      <p:pic>
        <p:nvPicPr>
          <p:cNvPr id="11266" name="Picture 2" descr="Image result for paul preach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575" y="2429555"/>
            <a:ext cx="4572000" cy="2981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74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 name="Picture 294"/>
          <p:cNvPicPr>
            <a:picLocks noChangeAspect="1"/>
          </p:cNvPicPr>
          <p:nvPr/>
        </p:nvPicPr>
        <p:blipFill>
          <a:blip r:embed="rId2" cstate="print">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87" name="TextBox 286"/>
          <p:cNvSpPr txBox="1"/>
          <p:nvPr/>
        </p:nvSpPr>
        <p:spPr>
          <a:xfrm>
            <a:off x="841972" y="5294015"/>
            <a:ext cx="4114800" cy="1384995"/>
          </a:xfrm>
          <a:prstGeom prst="rect">
            <a:avLst/>
          </a:prstGeom>
          <a:solidFill>
            <a:schemeClr val="accent4">
              <a:lumMod val="75000"/>
            </a:schemeClr>
          </a:solidFill>
        </p:spPr>
        <p:txBody>
          <a:bodyPr wrap="square" rtlCol="0">
            <a:spAutoFit/>
          </a:bodyPr>
          <a:lstStyle/>
          <a:p>
            <a:pPr algn="ctr"/>
            <a:r>
              <a:rPr lang="en-US" sz="2800" dirty="0">
                <a:solidFill>
                  <a:schemeClr val="bg1"/>
                </a:solidFill>
              </a:rPr>
              <a:t>Disciples filled with joy, and the Holy Ghost</a:t>
            </a:r>
          </a:p>
          <a:p>
            <a:pPr algn="ctr"/>
            <a:r>
              <a:rPr lang="en-US" sz="2800" dirty="0">
                <a:solidFill>
                  <a:schemeClr val="bg1"/>
                </a:solidFill>
              </a:rPr>
              <a:t>(Acts 13:52)</a:t>
            </a:r>
          </a:p>
        </p:txBody>
      </p:sp>
      <p:sp>
        <p:nvSpPr>
          <p:cNvPr id="289" name="TextBox 288"/>
          <p:cNvSpPr txBox="1"/>
          <p:nvPr/>
        </p:nvSpPr>
        <p:spPr>
          <a:xfrm>
            <a:off x="7672057" y="4647446"/>
            <a:ext cx="3810000" cy="1384995"/>
          </a:xfrm>
          <a:prstGeom prst="rect">
            <a:avLst/>
          </a:prstGeom>
          <a:solidFill>
            <a:srgbClr val="92D050"/>
          </a:solidFill>
        </p:spPr>
        <p:txBody>
          <a:bodyPr wrap="square" rtlCol="0">
            <a:spAutoFit/>
          </a:bodyPr>
          <a:lstStyle/>
          <a:p>
            <a:pPr algn="ctr"/>
            <a:r>
              <a:rPr lang="en-US" sz="2800" dirty="0">
                <a:solidFill>
                  <a:schemeClr val="bg1"/>
                </a:solidFill>
              </a:rPr>
              <a:t>The joy of knowing a person will come unto the Lord</a:t>
            </a:r>
          </a:p>
        </p:txBody>
      </p:sp>
      <p:sp>
        <p:nvSpPr>
          <p:cNvPr id="290" name="TextBox 289"/>
          <p:cNvSpPr txBox="1"/>
          <p:nvPr/>
        </p:nvSpPr>
        <p:spPr>
          <a:xfrm>
            <a:off x="795195" y="1822010"/>
            <a:ext cx="4193263" cy="1384995"/>
          </a:xfrm>
          <a:prstGeom prst="rect">
            <a:avLst/>
          </a:prstGeom>
          <a:solidFill>
            <a:schemeClr val="accent4">
              <a:lumMod val="75000"/>
            </a:schemeClr>
          </a:solidFill>
        </p:spPr>
        <p:txBody>
          <a:bodyPr wrap="square" rtlCol="0">
            <a:spAutoFit/>
          </a:bodyPr>
          <a:lstStyle/>
          <a:p>
            <a:pPr algn="ctr"/>
            <a:r>
              <a:rPr lang="en-US" sz="2800" dirty="0">
                <a:solidFill>
                  <a:schemeClr val="bg1"/>
                </a:solidFill>
              </a:rPr>
              <a:t>Having some Jews and Gentiles believe </a:t>
            </a:r>
          </a:p>
          <a:p>
            <a:pPr algn="ctr"/>
            <a:r>
              <a:rPr lang="en-US" sz="2800" dirty="0">
                <a:solidFill>
                  <a:schemeClr val="bg1"/>
                </a:solidFill>
              </a:rPr>
              <a:t>(Acts 13:48)</a:t>
            </a:r>
          </a:p>
        </p:txBody>
      </p:sp>
      <p:sp>
        <p:nvSpPr>
          <p:cNvPr id="291" name="TextBox 290"/>
          <p:cNvSpPr txBox="1"/>
          <p:nvPr/>
        </p:nvSpPr>
        <p:spPr>
          <a:xfrm>
            <a:off x="7679602" y="1929143"/>
            <a:ext cx="3810000" cy="954107"/>
          </a:xfrm>
          <a:prstGeom prst="rect">
            <a:avLst/>
          </a:prstGeom>
          <a:solidFill>
            <a:srgbClr val="92D050"/>
          </a:solidFill>
        </p:spPr>
        <p:txBody>
          <a:bodyPr wrap="square" rtlCol="0">
            <a:spAutoFit/>
          </a:bodyPr>
          <a:lstStyle/>
          <a:p>
            <a:pPr algn="ctr"/>
            <a:r>
              <a:rPr lang="en-US" sz="2800" dirty="0">
                <a:solidFill>
                  <a:schemeClr val="bg1"/>
                </a:solidFill>
              </a:rPr>
              <a:t>Having  converts believe and join the church</a:t>
            </a:r>
          </a:p>
        </p:txBody>
      </p:sp>
      <p:sp>
        <p:nvSpPr>
          <p:cNvPr id="293" name="TextBox 292"/>
          <p:cNvSpPr txBox="1"/>
          <p:nvPr/>
        </p:nvSpPr>
        <p:spPr>
          <a:xfrm>
            <a:off x="800478" y="3325640"/>
            <a:ext cx="4142714" cy="1815882"/>
          </a:xfrm>
          <a:prstGeom prst="rect">
            <a:avLst/>
          </a:prstGeom>
          <a:solidFill>
            <a:schemeClr val="accent4">
              <a:lumMod val="75000"/>
            </a:schemeClr>
          </a:solidFill>
        </p:spPr>
        <p:txBody>
          <a:bodyPr wrap="square" rtlCol="0">
            <a:spAutoFit/>
          </a:bodyPr>
          <a:lstStyle/>
          <a:p>
            <a:pPr algn="ctr"/>
            <a:r>
              <a:rPr lang="en-US" sz="2800" dirty="0">
                <a:solidFill>
                  <a:schemeClr val="bg1"/>
                </a:solidFill>
              </a:rPr>
              <a:t>The Word of the Lord was “published” (witnessed) throughout the region</a:t>
            </a:r>
          </a:p>
          <a:p>
            <a:pPr algn="ctr"/>
            <a:r>
              <a:rPr lang="en-US" sz="2800" dirty="0">
                <a:solidFill>
                  <a:schemeClr val="bg1"/>
                </a:solidFill>
              </a:rPr>
              <a:t>(Acts 13:49)</a:t>
            </a:r>
          </a:p>
        </p:txBody>
      </p:sp>
      <p:sp>
        <p:nvSpPr>
          <p:cNvPr id="294" name="TextBox 293"/>
          <p:cNvSpPr txBox="1"/>
          <p:nvPr/>
        </p:nvSpPr>
        <p:spPr>
          <a:xfrm>
            <a:off x="7630562" y="3296971"/>
            <a:ext cx="3885446" cy="954107"/>
          </a:xfrm>
          <a:prstGeom prst="rect">
            <a:avLst/>
          </a:prstGeom>
          <a:solidFill>
            <a:srgbClr val="92D050"/>
          </a:solidFill>
        </p:spPr>
        <p:txBody>
          <a:bodyPr wrap="square" rtlCol="0">
            <a:spAutoFit/>
          </a:bodyPr>
          <a:lstStyle/>
          <a:p>
            <a:pPr algn="ctr"/>
            <a:r>
              <a:rPr lang="en-US" sz="2800" dirty="0">
                <a:solidFill>
                  <a:schemeClr val="bg1"/>
                </a:solidFill>
              </a:rPr>
              <a:t>Being a witness of Christ through testimony </a:t>
            </a:r>
          </a:p>
        </p:txBody>
      </p:sp>
      <p:sp>
        <p:nvSpPr>
          <p:cNvPr id="296" name="TextBox 295"/>
          <p:cNvSpPr txBox="1"/>
          <p:nvPr/>
        </p:nvSpPr>
        <p:spPr>
          <a:xfrm>
            <a:off x="4016721" y="141839"/>
            <a:ext cx="4114800" cy="1200329"/>
          </a:xfrm>
          <a:prstGeom prst="rect">
            <a:avLst/>
          </a:prstGeom>
          <a:noFill/>
        </p:spPr>
        <p:txBody>
          <a:bodyPr wrap="square" rtlCol="0">
            <a:spAutoFit/>
          </a:bodyPr>
          <a:lstStyle/>
          <a:p>
            <a:pPr algn="ctr"/>
            <a:r>
              <a:rPr lang="en-US" sz="3600" dirty="0">
                <a:solidFill>
                  <a:schemeClr val="bg1"/>
                </a:solidFill>
              </a:rPr>
              <a:t>The Joys of Missionary Life</a:t>
            </a:r>
          </a:p>
        </p:txBody>
      </p:sp>
      <p:grpSp>
        <p:nvGrpSpPr>
          <p:cNvPr id="2" name="Group 1">
            <a:extLst>
              <a:ext uri="{FF2B5EF4-FFF2-40B4-BE49-F238E27FC236}">
                <a16:creationId xmlns:a16="http://schemas.microsoft.com/office/drawing/2014/main" id="{0E4BF2DD-04CA-8BEC-7FC9-41129845EE32}"/>
              </a:ext>
            </a:extLst>
          </p:cNvPr>
          <p:cNvGrpSpPr/>
          <p:nvPr/>
        </p:nvGrpSpPr>
        <p:grpSpPr>
          <a:xfrm>
            <a:off x="2267857" y="258050"/>
            <a:ext cx="1469635" cy="1430032"/>
            <a:chOff x="440350" y="2667148"/>
            <a:chExt cx="3419563" cy="3327414"/>
          </a:xfrm>
        </p:grpSpPr>
        <p:grpSp>
          <p:nvGrpSpPr>
            <p:cNvPr id="3" name="Group 3">
              <a:extLst>
                <a:ext uri="{FF2B5EF4-FFF2-40B4-BE49-F238E27FC236}">
                  <a16:creationId xmlns:a16="http://schemas.microsoft.com/office/drawing/2014/main" id="{CCCF41BF-4559-DB87-951D-2CAE7DA2F3F6}"/>
                </a:ext>
              </a:extLst>
            </p:cNvPr>
            <p:cNvGrpSpPr/>
            <p:nvPr/>
          </p:nvGrpSpPr>
          <p:grpSpPr>
            <a:xfrm>
              <a:off x="2169331" y="2697614"/>
              <a:ext cx="1690582" cy="3296948"/>
              <a:chOff x="2719987" y="421811"/>
              <a:chExt cx="2264752" cy="4416684"/>
            </a:xfrm>
          </p:grpSpPr>
          <p:sp>
            <p:nvSpPr>
              <p:cNvPr id="218" name="Cloud 217">
                <a:extLst>
                  <a:ext uri="{FF2B5EF4-FFF2-40B4-BE49-F238E27FC236}">
                    <a16:creationId xmlns:a16="http://schemas.microsoft.com/office/drawing/2014/main" id="{B23BDC9A-58B4-B4F7-6812-A71FF87F2DA6}"/>
                  </a:ext>
                </a:extLst>
              </p:cNvPr>
              <p:cNvSpPr/>
              <p:nvPr/>
            </p:nvSpPr>
            <p:spPr>
              <a:xfrm rot="10542275">
                <a:off x="3053605" y="454278"/>
                <a:ext cx="1524000" cy="2288711"/>
              </a:xfrm>
              <a:prstGeom prst="clou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2C1DCE3E-8C48-C9F6-F374-069F8DBF23FC}"/>
                  </a:ext>
                </a:extLst>
              </p:cNvPr>
              <p:cNvSpPr/>
              <p:nvPr/>
            </p:nvSpPr>
            <p:spPr>
              <a:xfrm>
                <a:off x="4343400" y="2971800"/>
                <a:ext cx="4572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6D572108-0DD9-C1D1-337F-A3118E3839EC}"/>
                  </a:ext>
                </a:extLst>
              </p:cNvPr>
              <p:cNvSpPr/>
              <p:nvPr/>
            </p:nvSpPr>
            <p:spPr>
              <a:xfrm>
                <a:off x="2819400" y="2971800"/>
                <a:ext cx="4572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153">
                <a:extLst>
                  <a:ext uri="{FF2B5EF4-FFF2-40B4-BE49-F238E27FC236}">
                    <a16:creationId xmlns:a16="http://schemas.microsoft.com/office/drawing/2014/main" id="{E6534E74-C9C3-A389-2C53-C8169C9A91C4}"/>
                  </a:ext>
                </a:extLst>
              </p:cNvPr>
              <p:cNvGrpSpPr/>
              <p:nvPr/>
            </p:nvGrpSpPr>
            <p:grpSpPr>
              <a:xfrm rot="18842096">
                <a:off x="3829933" y="4187416"/>
                <a:ext cx="678502" cy="623656"/>
                <a:chOff x="5587923" y="3063924"/>
                <a:chExt cx="955533" cy="914400"/>
              </a:xfrm>
            </p:grpSpPr>
            <p:sp>
              <p:nvSpPr>
                <p:cNvPr id="693" name="Oval 154">
                  <a:extLst>
                    <a:ext uri="{FF2B5EF4-FFF2-40B4-BE49-F238E27FC236}">
                      <a16:creationId xmlns:a16="http://schemas.microsoft.com/office/drawing/2014/main" id="{A90E3476-2DF9-F100-A1F3-89B72B8D37BD}"/>
                    </a:ext>
                  </a:extLst>
                </p:cNvPr>
                <p:cNvSpPr/>
                <p:nvPr/>
              </p:nvSpPr>
              <p:spPr>
                <a:xfrm rot="1937868">
                  <a:off x="5759733" y="3063924"/>
                  <a:ext cx="609600" cy="914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4" name="Oval 155">
                  <a:extLst>
                    <a:ext uri="{FF2B5EF4-FFF2-40B4-BE49-F238E27FC236}">
                      <a16:creationId xmlns:a16="http://schemas.microsoft.com/office/drawing/2014/main" id="{9D66D70B-B54C-2678-448E-DAD37A3A0F8E}"/>
                    </a:ext>
                  </a:extLst>
                </p:cNvPr>
                <p:cNvSpPr/>
                <p:nvPr/>
              </p:nvSpPr>
              <p:spPr>
                <a:xfrm rot="1937868">
                  <a:off x="5587923" y="3441283"/>
                  <a:ext cx="649478" cy="469462"/>
                </a:xfrm>
                <a:prstGeom prst="ellipse">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5" name="Group 75">
                  <a:extLst>
                    <a:ext uri="{FF2B5EF4-FFF2-40B4-BE49-F238E27FC236}">
                      <a16:creationId xmlns:a16="http://schemas.microsoft.com/office/drawing/2014/main" id="{BF322C6B-0578-352F-2559-FAA75C2C89C3}"/>
                    </a:ext>
                  </a:extLst>
                </p:cNvPr>
                <p:cNvGrpSpPr/>
                <p:nvPr/>
              </p:nvGrpSpPr>
              <p:grpSpPr>
                <a:xfrm rot="17830732">
                  <a:off x="5912676" y="2972718"/>
                  <a:ext cx="501400" cy="760161"/>
                  <a:chOff x="5715000" y="1334125"/>
                  <a:chExt cx="1404079" cy="4399613"/>
                </a:xfrm>
              </p:grpSpPr>
              <p:grpSp>
                <p:nvGrpSpPr>
                  <p:cNvPr id="696" name="Group 11">
                    <a:extLst>
                      <a:ext uri="{FF2B5EF4-FFF2-40B4-BE49-F238E27FC236}">
                        <a16:creationId xmlns:a16="http://schemas.microsoft.com/office/drawing/2014/main" id="{990F60D0-3D1D-C7A5-AC25-520AA668FA34}"/>
                      </a:ext>
                    </a:extLst>
                  </p:cNvPr>
                  <p:cNvGrpSpPr/>
                  <p:nvPr/>
                </p:nvGrpSpPr>
                <p:grpSpPr>
                  <a:xfrm>
                    <a:off x="5715000" y="1447800"/>
                    <a:ext cx="1371600" cy="1765092"/>
                    <a:chOff x="5715000" y="1447800"/>
                    <a:chExt cx="1371600" cy="1765092"/>
                  </a:xfrm>
                </p:grpSpPr>
                <p:sp>
                  <p:nvSpPr>
                    <p:cNvPr id="708" name="Multiply 4">
                      <a:extLst>
                        <a:ext uri="{FF2B5EF4-FFF2-40B4-BE49-F238E27FC236}">
                          <a16:creationId xmlns:a16="http://schemas.microsoft.com/office/drawing/2014/main" id="{2ADEA526-9F6E-4107-AF9F-34313FEBAB9D}"/>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9" name="Group 7">
                      <a:extLst>
                        <a:ext uri="{FF2B5EF4-FFF2-40B4-BE49-F238E27FC236}">
                          <a16:creationId xmlns:a16="http://schemas.microsoft.com/office/drawing/2014/main" id="{78566A13-4795-ED3E-0AD2-AEB83F091BC4}"/>
                        </a:ext>
                      </a:extLst>
                    </p:cNvPr>
                    <p:cNvGrpSpPr/>
                    <p:nvPr/>
                  </p:nvGrpSpPr>
                  <p:grpSpPr>
                    <a:xfrm>
                      <a:off x="6172200" y="1981200"/>
                      <a:ext cx="458449" cy="1231692"/>
                      <a:chOff x="6172200" y="1981200"/>
                      <a:chExt cx="458449" cy="1231692"/>
                    </a:xfrm>
                  </p:grpSpPr>
                  <p:sp>
                    <p:nvSpPr>
                      <p:cNvPr id="710" name="Diamond 709">
                        <a:extLst>
                          <a:ext uri="{FF2B5EF4-FFF2-40B4-BE49-F238E27FC236}">
                            <a16:creationId xmlns:a16="http://schemas.microsoft.com/office/drawing/2014/main" id="{4BF2B4A0-1EA5-3C7C-908E-41FA74C5C07F}"/>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1" name="Diamond 710">
                        <a:extLst>
                          <a:ext uri="{FF2B5EF4-FFF2-40B4-BE49-F238E27FC236}">
                            <a16:creationId xmlns:a16="http://schemas.microsoft.com/office/drawing/2014/main" id="{E2DF7D03-AA40-503D-81CF-29A101D050FD}"/>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97" name="Group 12">
                    <a:extLst>
                      <a:ext uri="{FF2B5EF4-FFF2-40B4-BE49-F238E27FC236}">
                        <a16:creationId xmlns:a16="http://schemas.microsoft.com/office/drawing/2014/main" id="{2602EA9E-445E-0767-BDDB-56EC85C57633}"/>
                      </a:ext>
                    </a:extLst>
                  </p:cNvPr>
                  <p:cNvGrpSpPr/>
                  <p:nvPr/>
                </p:nvGrpSpPr>
                <p:grpSpPr>
                  <a:xfrm>
                    <a:off x="5732489" y="2714469"/>
                    <a:ext cx="1371600" cy="1765092"/>
                    <a:chOff x="5715000" y="1447800"/>
                    <a:chExt cx="1371600" cy="1765092"/>
                  </a:xfrm>
                </p:grpSpPr>
                <p:sp>
                  <p:nvSpPr>
                    <p:cNvPr id="704" name="Multiply 165">
                      <a:extLst>
                        <a:ext uri="{FF2B5EF4-FFF2-40B4-BE49-F238E27FC236}">
                          <a16:creationId xmlns:a16="http://schemas.microsoft.com/office/drawing/2014/main" id="{E65D2BEE-1A05-7293-CCF8-5338F625CE83}"/>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5" name="Group 7">
                      <a:extLst>
                        <a:ext uri="{FF2B5EF4-FFF2-40B4-BE49-F238E27FC236}">
                          <a16:creationId xmlns:a16="http://schemas.microsoft.com/office/drawing/2014/main" id="{57665728-7BE9-F68E-EA2C-59E6874731E0}"/>
                        </a:ext>
                      </a:extLst>
                    </p:cNvPr>
                    <p:cNvGrpSpPr/>
                    <p:nvPr/>
                  </p:nvGrpSpPr>
                  <p:grpSpPr>
                    <a:xfrm>
                      <a:off x="6172200" y="1981200"/>
                      <a:ext cx="458449" cy="1231692"/>
                      <a:chOff x="6172200" y="1981200"/>
                      <a:chExt cx="458449" cy="1231692"/>
                    </a:xfrm>
                  </p:grpSpPr>
                  <p:sp>
                    <p:nvSpPr>
                      <p:cNvPr id="706" name="Diamond 705">
                        <a:extLst>
                          <a:ext uri="{FF2B5EF4-FFF2-40B4-BE49-F238E27FC236}">
                            <a16:creationId xmlns:a16="http://schemas.microsoft.com/office/drawing/2014/main" id="{C03E4DAB-4366-10A4-9954-8D51323DBD75}"/>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7" name="Diamond 706">
                        <a:extLst>
                          <a:ext uri="{FF2B5EF4-FFF2-40B4-BE49-F238E27FC236}">
                            <a16:creationId xmlns:a16="http://schemas.microsoft.com/office/drawing/2014/main" id="{1F866777-3850-691E-05F4-CC29217034E1}"/>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98" name="Group 17">
                    <a:extLst>
                      <a:ext uri="{FF2B5EF4-FFF2-40B4-BE49-F238E27FC236}">
                        <a16:creationId xmlns:a16="http://schemas.microsoft.com/office/drawing/2014/main" id="{01619EDF-ADCF-9A6B-D651-C34860CB8BA2}"/>
                      </a:ext>
                    </a:extLst>
                  </p:cNvPr>
                  <p:cNvGrpSpPr/>
                  <p:nvPr/>
                </p:nvGrpSpPr>
                <p:grpSpPr>
                  <a:xfrm>
                    <a:off x="5747479" y="3968646"/>
                    <a:ext cx="1371600" cy="1765092"/>
                    <a:chOff x="5715000" y="1447800"/>
                    <a:chExt cx="1371600" cy="1765092"/>
                  </a:xfrm>
                </p:grpSpPr>
                <p:sp>
                  <p:nvSpPr>
                    <p:cNvPr id="700" name="Multiply 161">
                      <a:extLst>
                        <a:ext uri="{FF2B5EF4-FFF2-40B4-BE49-F238E27FC236}">
                          <a16:creationId xmlns:a16="http://schemas.microsoft.com/office/drawing/2014/main" id="{40A64F18-1A32-7904-01F2-2D2A3C09A5A3}"/>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1" name="Group 30">
                      <a:extLst>
                        <a:ext uri="{FF2B5EF4-FFF2-40B4-BE49-F238E27FC236}">
                          <a16:creationId xmlns:a16="http://schemas.microsoft.com/office/drawing/2014/main" id="{2A073B82-0D6F-DD41-2603-B281BFC1D05A}"/>
                        </a:ext>
                      </a:extLst>
                    </p:cNvPr>
                    <p:cNvGrpSpPr/>
                    <p:nvPr/>
                  </p:nvGrpSpPr>
                  <p:grpSpPr>
                    <a:xfrm>
                      <a:off x="6172200" y="1981200"/>
                      <a:ext cx="458449" cy="1231692"/>
                      <a:chOff x="6172200" y="1981200"/>
                      <a:chExt cx="458449" cy="1231692"/>
                    </a:xfrm>
                  </p:grpSpPr>
                  <p:sp>
                    <p:nvSpPr>
                      <p:cNvPr id="702" name="Diamond 701">
                        <a:extLst>
                          <a:ext uri="{FF2B5EF4-FFF2-40B4-BE49-F238E27FC236}">
                            <a16:creationId xmlns:a16="http://schemas.microsoft.com/office/drawing/2014/main" id="{5705F44E-8C69-30C0-424F-BA3F090DFC68}"/>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3" name="Diamond 702">
                        <a:extLst>
                          <a:ext uri="{FF2B5EF4-FFF2-40B4-BE49-F238E27FC236}">
                            <a16:creationId xmlns:a16="http://schemas.microsoft.com/office/drawing/2014/main" id="{2DB6EC7E-10E7-F6CD-AECB-DA907CC58985}"/>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99" name="Diamond 160">
                    <a:extLst>
                      <a:ext uri="{FF2B5EF4-FFF2-40B4-BE49-F238E27FC236}">
                        <a16:creationId xmlns:a16="http://schemas.microsoft.com/office/drawing/2014/main" id="{88391C96-B004-DEAA-AA4A-81A7651A3D35}"/>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2" name="Group 152">
                <a:extLst>
                  <a:ext uri="{FF2B5EF4-FFF2-40B4-BE49-F238E27FC236}">
                    <a16:creationId xmlns:a16="http://schemas.microsoft.com/office/drawing/2014/main" id="{A169CD00-108F-46D9-9175-E79E82F8E385}"/>
                  </a:ext>
                </a:extLst>
              </p:cNvPr>
              <p:cNvGrpSpPr/>
              <p:nvPr/>
            </p:nvGrpSpPr>
            <p:grpSpPr>
              <a:xfrm>
                <a:off x="3240960" y="4191000"/>
                <a:ext cx="678742" cy="623656"/>
                <a:chOff x="5587585" y="3063924"/>
                <a:chExt cx="955871" cy="914400"/>
              </a:xfrm>
            </p:grpSpPr>
            <p:sp>
              <p:nvSpPr>
                <p:cNvPr id="674" name="Oval 673">
                  <a:extLst>
                    <a:ext uri="{FF2B5EF4-FFF2-40B4-BE49-F238E27FC236}">
                      <a16:creationId xmlns:a16="http://schemas.microsoft.com/office/drawing/2014/main" id="{733B7EB2-DF67-52F3-2D0C-185E27D85F35}"/>
                    </a:ext>
                  </a:extLst>
                </p:cNvPr>
                <p:cNvSpPr/>
                <p:nvPr/>
              </p:nvSpPr>
              <p:spPr>
                <a:xfrm rot="1937868">
                  <a:off x="5759733" y="3063924"/>
                  <a:ext cx="609600" cy="914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Oval 674">
                  <a:extLst>
                    <a:ext uri="{FF2B5EF4-FFF2-40B4-BE49-F238E27FC236}">
                      <a16:creationId xmlns:a16="http://schemas.microsoft.com/office/drawing/2014/main" id="{91164DC7-CC11-7FAF-F7A6-74A9F6C2B5C7}"/>
                    </a:ext>
                  </a:extLst>
                </p:cNvPr>
                <p:cNvSpPr/>
                <p:nvPr/>
              </p:nvSpPr>
              <p:spPr>
                <a:xfrm rot="1937868">
                  <a:off x="5587585" y="3485461"/>
                  <a:ext cx="649478" cy="469462"/>
                </a:xfrm>
                <a:prstGeom prst="ellipse">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6" name="Group 75">
                  <a:extLst>
                    <a:ext uri="{FF2B5EF4-FFF2-40B4-BE49-F238E27FC236}">
                      <a16:creationId xmlns:a16="http://schemas.microsoft.com/office/drawing/2014/main" id="{2664C38F-30F3-0539-EE12-61BF6786AF5C}"/>
                    </a:ext>
                  </a:extLst>
                </p:cNvPr>
                <p:cNvGrpSpPr/>
                <p:nvPr/>
              </p:nvGrpSpPr>
              <p:grpSpPr>
                <a:xfrm rot="17830732">
                  <a:off x="5912676" y="2972718"/>
                  <a:ext cx="501400" cy="760161"/>
                  <a:chOff x="5715000" y="1334125"/>
                  <a:chExt cx="1404079" cy="4399613"/>
                </a:xfrm>
              </p:grpSpPr>
              <p:grpSp>
                <p:nvGrpSpPr>
                  <p:cNvPr id="677" name="Group 11">
                    <a:extLst>
                      <a:ext uri="{FF2B5EF4-FFF2-40B4-BE49-F238E27FC236}">
                        <a16:creationId xmlns:a16="http://schemas.microsoft.com/office/drawing/2014/main" id="{447CF907-64CB-6FD5-AAC9-BA07F77A6DFE}"/>
                      </a:ext>
                    </a:extLst>
                  </p:cNvPr>
                  <p:cNvGrpSpPr/>
                  <p:nvPr/>
                </p:nvGrpSpPr>
                <p:grpSpPr>
                  <a:xfrm>
                    <a:off x="5715000" y="1447800"/>
                    <a:ext cx="1371600" cy="1765092"/>
                    <a:chOff x="5715000" y="1447800"/>
                    <a:chExt cx="1371600" cy="1765092"/>
                  </a:xfrm>
                </p:grpSpPr>
                <p:sp>
                  <p:nvSpPr>
                    <p:cNvPr id="689" name="Multiply 4">
                      <a:extLst>
                        <a:ext uri="{FF2B5EF4-FFF2-40B4-BE49-F238E27FC236}">
                          <a16:creationId xmlns:a16="http://schemas.microsoft.com/office/drawing/2014/main" id="{FFED3336-53D7-AA0B-D0DF-BF25A2339416}"/>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0" name="Group 7">
                      <a:extLst>
                        <a:ext uri="{FF2B5EF4-FFF2-40B4-BE49-F238E27FC236}">
                          <a16:creationId xmlns:a16="http://schemas.microsoft.com/office/drawing/2014/main" id="{831C13CC-019D-3940-199A-6DBD2A0490E9}"/>
                        </a:ext>
                      </a:extLst>
                    </p:cNvPr>
                    <p:cNvGrpSpPr/>
                    <p:nvPr/>
                  </p:nvGrpSpPr>
                  <p:grpSpPr>
                    <a:xfrm>
                      <a:off x="6172200" y="1981200"/>
                      <a:ext cx="458449" cy="1231692"/>
                      <a:chOff x="6172200" y="1981200"/>
                      <a:chExt cx="458449" cy="1231692"/>
                    </a:xfrm>
                  </p:grpSpPr>
                  <p:sp>
                    <p:nvSpPr>
                      <p:cNvPr id="691" name="Diamond 90">
                        <a:extLst>
                          <a:ext uri="{FF2B5EF4-FFF2-40B4-BE49-F238E27FC236}">
                            <a16:creationId xmlns:a16="http://schemas.microsoft.com/office/drawing/2014/main" id="{02CC217B-C186-8F18-3264-993330D112B1}"/>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2" name="Diamond 91">
                        <a:extLst>
                          <a:ext uri="{FF2B5EF4-FFF2-40B4-BE49-F238E27FC236}">
                            <a16:creationId xmlns:a16="http://schemas.microsoft.com/office/drawing/2014/main" id="{C9EF5C44-1BFD-9F9B-86FB-F4209C870498}"/>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78" name="Group 12">
                    <a:extLst>
                      <a:ext uri="{FF2B5EF4-FFF2-40B4-BE49-F238E27FC236}">
                        <a16:creationId xmlns:a16="http://schemas.microsoft.com/office/drawing/2014/main" id="{4844F37E-9638-3DC6-B728-9E33F6A6A56A}"/>
                      </a:ext>
                    </a:extLst>
                  </p:cNvPr>
                  <p:cNvGrpSpPr/>
                  <p:nvPr/>
                </p:nvGrpSpPr>
                <p:grpSpPr>
                  <a:xfrm>
                    <a:off x="5732489" y="2714469"/>
                    <a:ext cx="1371600" cy="1765092"/>
                    <a:chOff x="5715000" y="1447800"/>
                    <a:chExt cx="1371600" cy="1765092"/>
                  </a:xfrm>
                </p:grpSpPr>
                <p:sp>
                  <p:nvSpPr>
                    <p:cNvPr id="685" name="Multiply 84">
                      <a:extLst>
                        <a:ext uri="{FF2B5EF4-FFF2-40B4-BE49-F238E27FC236}">
                          <a16:creationId xmlns:a16="http://schemas.microsoft.com/office/drawing/2014/main" id="{B0EB526F-69FD-9F19-6CF9-944C3FCD8792}"/>
                        </a:ext>
                      </a:extLst>
                    </p:cNvPr>
                    <p:cNvSpPr/>
                    <p:nvPr/>
                  </p:nvSpPr>
                  <p:spPr>
                    <a:xfrm>
                      <a:off x="5715000" y="1447800"/>
                      <a:ext cx="1371600" cy="1676400"/>
                    </a:xfrm>
                    <a:prstGeom prst="mathMultiply">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6" name="Group 7">
                      <a:extLst>
                        <a:ext uri="{FF2B5EF4-FFF2-40B4-BE49-F238E27FC236}">
                          <a16:creationId xmlns:a16="http://schemas.microsoft.com/office/drawing/2014/main" id="{F4208752-F5CB-A3DE-D856-EF35ECB2889A}"/>
                        </a:ext>
                      </a:extLst>
                    </p:cNvPr>
                    <p:cNvGrpSpPr/>
                    <p:nvPr/>
                  </p:nvGrpSpPr>
                  <p:grpSpPr>
                    <a:xfrm>
                      <a:off x="6172200" y="1981200"/>
                      <a:ext cx="458449" cy="1231692"/>
                      <a:chOff x="6172200" y="1981200"/>
                      <a:chExt cx="458449" cy="1231692"/>
                    </a:xfrm>
                  </p:grpSpPr>
                  <p:sp>
                    <p:nvSpPr>
                      <p:cNvPr id="687" name="Diamond 86">
                        <a:extLst>
                          <a:ext uri="{FF2B5EF4-FFF2-40B4-BE49-F238E27FC236}">
                            <a16:creationId xmlns:a16="http://schemas.microsoft.com/office/drawing/2014/main" id="{C04364F4-BBDE-00B1-87B9-1C58C698A26A}"/>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 name="Diamond 87">
                        <a:extLst>
                          <a:ext uri="{FF2B5EF4-FFF2-40B4-BE49-F238E27FC236}">
                            <a16:creationId xmlns:a16="http://schemas.microsoft.com/office/drawing/2014/main" id="{077C1EA1-9C3A-E487-2F9B-8954B4C5ADED}"/>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79" name="Group 17">
                    <a:extLst>
                      <a:ext uri="{FF2B5EF4-FFF2-40B4-BE49-F238E27FC236}">
                        <a16:creationId xmlns:a16="http://schemas.microsoft.com/office/drawing/2014/main" id="{50D59ED9-D1F4-E4BC-78B9-27B6E3F344DC}"/>
                      </a:ext>
                    </a:extLst>
                  </p:cNvPr>
                  <p:cNvGrpSpPr/>
                  <p:nvPr/>
                </p:nvGrpSpPr>
                <p:grpSpPr>
                  <a:xfrm>
                    <a:off x="5747479" y="3968646"/>
                    <a:ext cx="1371600" cy="1765092"/>
                    <a:chOff x="5715000" y="1447800"/>
                    <a:chExt cx="1371600" cy="1765092"/>
                  </a:xfrm>
                </p:grpSpPr>
                <p:sp>
                  <p:nvSpPr>
                    <p:cNvPr id="681" name="Multiply 80">
                      <a:extLst>
                        <a:ext uri="{FF2B5EF4-FFF2-40B4-BE49-F238E27FC236}">
                          <a16:creationId xmlns:a16="http://schemas.microsoft.com/office/drawing/2014/main" id="{DB7E585E-F7C2-743D-69D1-44619E44E6A6}"/>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2" name="Group 30">
                      <a:extLst>
                        <a:ext uri="{FF2B5EF4-FFF2-40B4-BE49-F238E27FC236}">
                          <a16:creationId xmlns:a16="http://schemas.microsoft.com/office/drawing/2014/main" id="{8D696384-4E4E-1DD3-5623-22E3ADE53282}"/>
                        </a:ext>
                      </a:extLst>
                    </p:cNvPr>
                    <p:cNvGrpSpPr/>
                    <p:nvPr/>
                  </p:nvGrpSpPr>
                  <p:grpSpPr>
                    <a:xfrm>
                      <a:off x="6172200" y="1981200"/>
                      <a:ext cx="458449" cy="1231692"/>
                      <a:chOff x="6172200" y="1981200"/>
                      <a:chExt cx="458449" cy="1231692"/>
                    </a:xfrm>
                  </p:grpSpPr>
                  <p:sp>
                    <p:nvSpPr>
                      <p:cNvPr id="683" name="Diamond 82">
                        <a:extLst>
                          <a:ext uri="{FF2B5EF4-FFF2-40B4-BE49-F238E27FC236}">
                            <a16:creationId xmlns:a16="http://schemas.microsoft.com/office/drawing/2014/main" id="{318CE2EF-FE14-A2A5-B615-ABF06749722C}"/>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Diamond 83">
                        <a:extLst>
                          <a:ext uri="{FF2B5EF4-FFF2-40B4-BE49-F238E27FC236}">
                            <a16:creationId xmlns:a16="http://schemas.microsoft.com/office/drawing/2014/main" id="{366047E0-2F23-672A-4045-0950EAA21A39}"/>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80" name="Diamond 79">
                    <a:extLst>
                      <a:ext uri="{FF2B5EF4-FFF2-40B4-BE49-F238E27FC236}">
                        <a16:creationId xmlns:a16="http://schemas.microsoft.com/office/drawing/2014/main" id="{4C3F9B53-4C1E-38CB-170F-BDD2C88053CD}"/>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3" name="Trapezoid 222">
                <a:extLst>
                  <a:ext uri="{FF2B5EF4-FFF2-40B4-BE49-F238E27FC236}">
                    <a16:creationId xmlns:a16="http://schemas.microsoft.com/office/drawing/2014/main" id="{ADA725D4-8835-951D-DB57-3120AC7C4688}"/>
                  </a:ext>
                </a:extLst>
              </p:cNvPr>
              <p:cNvSpPr/>
              <p:nvPr/>
            </p:nvSpPr>
            <p:spPr>
              <a:xfrm>
                <a:off x="3124200" y="2133600"/>
                <a:ext cx="1447800" cy="2241030"/>
              </a:xfrm>
              <a:prstGeom prst="trapezoid">
                <a:avLst>
                  <a:gd name="adj" fmla="val 28107"/>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4" name="Group 111">
                <a:extLst>
                  <a:ext uri="{FF2B5EF4-FFF2-40B4-BE49-F238E27FC236}">
                    <a16:creationId xmlns:a16="http://schemas.microsoft.com/office/drawing/2014/main" id="{CA41B940-ACDB-4D22-7E64-5B55523FD22A}"/>
                  </a:ext>
                </a:extLst>
              </p:cNvPr>
              <p:cNvGrpSpPr/>
              <p:nvPr/>
            </p:nvGrpSpPr>
            <p:grpSpPr>
              <a:xfrm rot="897050">
                <a:off x="2719987" y="1716055"/>
                <a:ext cx="1219200" cy="1752181"/>
                <a:chOff x="5128127" y="2215744"/>
                <a:chExt cx="1219200" cy="1289455"/>
              </a:xfrm>
            </p:grpSpPr>
            <p:sp>
              <p:nvSpPr>
                <p:cNvPr id="656" name="Trapezoid 112">
                  <a:extLst>
                    <a:ext uri="{FF2B5EF4-FFF2-40B4-BE49-F238E27FC236}">
                      <a16:creationId xmlns:a16="http://schemas.microsoft.com/office/drawing/2014/main" id="{E40E132A-F01D-7406-8BE5-46E808219C0F}"/>
                    </a:ext>
                  </a:extLst>
                </p:cNvPr>
                <p:cNvSpPr/>
                <p:nvPr/>
              </p:nvSpPr>
              <p:spPr>
                <a:xfrm>
                  <a:off x="5128127" y="2215744"/>
                  <a:ext cx="1219200" cy="1264169"/>
                </a:xfrm>
                <a:prstGeom prst="trapezoid">
                  <a:avLst>
                    <a:gd name="adj" fmla="val 43214"/>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7" name="Group 93">
                  <a:extLst>
                    <a:ext uri="{FF2B5EF4-FFF2-40B4-BE49-F238E27FC236}">
                      <a16:creationId xmlns:a16="http://schemas.microsoft.com/office/drawing/2014/main" id="{E656D312-BA76-67FB-0A28-29AF3EFD1AD8}"/>
                    </a:ext>
                  </a:extLst>
                </p:cNvPr>
                <p:cNvGrpSpPr/>
                <p:nvPr/>
              </p:nvGrpSpPr>
              <p:grpSpPr>
                <a:xfrm rot="16200000">
                  <a:off x="5483903" y="2780675"/>
                  <a:ext cx="467193" cy="981856"/>
                  <a:chOff x="5715000" y="1334125"/>
                  <a:chExt cx="1404079" cy="4399613"/>
                </a:xfrm>
              </p:grpSpPr>
              <p:grpSp>
                <p:nvGrpSpPr>
                  <p:cNvPr id="658" name="Group 11">
                    <a:extLst>
                      <a:ext uri="{FF2B5EF4-FFF2-40B4-BE49-F238E27FC236}">
                        <a16:creationId xmlns:a16="http://schemas.microsoft.com/office/drawing/2014/main" id="{6C8D96A2-23A0-97CF-1B0C-717FF8B72215}"/>
                      </a:ext>
                    </a:extLst>
                  </p:cNvPr>
                  <p:cNvGrpSpPr/>
                  <p:nvPr/>
                </p:nvGrpSpPr>
                <p:grpSpPr>
                  <a:xfrm>
                    <a:off x="5715000" y="1447800"/>
                    <a:ext cx="1371600" cy="1765092"/>
                    <a:chOff x="5715000" y="1447800"/>
                    <a:chExt cx="1371600" cy="1765092"/>
                  </a:xfrm>
                </p:grpSpPr>
                <p:sp>
                  <p:nvSpPr>
                    <p:cNvPr id="670" name="Multiply 4">
                      <a:extLst>
                        <a:ext uri="{FF2B5EF4-FFF2-40B4-BE49-F238E27FC236}">
                          <a16:creationId xmlns:a16="http://schemas.microsoft.com/office/drawing/2014/main" id="{545F5C01-EE8E-9C68-B45B-36C2FB9E347C}"/>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1" name="Group 7">
                      <a:extLst>
                        <a:ext uri="{FF2B5EF4-FFF2-40B4-BE49-F238E27FC236}">
                          <a16:creationId xmlns:a16="http://schemas.microsoft.com/office/drawing/2014/main" id="{66BEC101-82FF-1954-AF27-6FDB3F8558F8}"/>
                        </a:ext>
                      </a:extLst>
                    </p:cNvPr>
                    <p:cNvGrpSpPr/>
                    <p:nvPr/>
                  </p:nvGrpSpPr>
                  <p:grpSpPr>
                    <a:xfrm>
                      <a:off x="6172200" y="1981200"/>
                      <a:ext cx="458449" cy="1231692"/>
                      <a:chOff x="6172200" y="1981200"/>
                      <a:chExt cx="458449" cy="1231692"/>
                    </a:xfrm>
                  </p:grpSpPr>
                  <p:sp>
                    <p:nvSpPr>
                      <p:cNvPr id="672" name="Diamond 671">
                        <a:extLst>
                          <a:ext uri="{FF2B5EF4-FFF2-40B4-BE49-F238E27FC236}">
                            <a16:creationId xmlns:a16="http://schemas.microsoft.com/office/drawing/2014/main" id="{805739C4-8DC6-0D3C-FB58-922680BEF4CF}"/>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Diamond 672">
                        <a:extLst>
                          <a:ext uri="{FF2B5EF4-FFF2-40B4-BE49-F238E27FC236}">
                            <a16:creationId xmlns:a16="http://schemas.microsoft.com/office/drawing/2014/main" id="{DAEDD745-7174-52F2-50EF-58A0BD40B470}"/>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59" name="Group 12">
                    <a:extLst>
                      <a:ext uri="{FF2B5EF4-FFF2-40B4-BE49-F238E27FC236}">
                        <a16:creationId xmlns:a16="http://schemas.microsoft.com/office/drawing/2014/main" id="{3CCCBE0C-09E2-2FA4-EECE-780E0813116F}"/>
                      </a:ext>
                    </a:extLst>
                  </p:cNvPr>
                  <p:cNvGrpSpPr/>
                  <p:nvPr/>
                </p:nvGrpSpPr>
                <p:grpSpPr>
                  <a:xfrm>
                    <a:off x="5732489" y="2714469"/>
                    <a:ext cx="1371600" cy="1765092"/>
                    <a:chOff x="5715000" y="1447800"/>
                    <a:chExt cx="1371600" cy="1765092"/>
                  </a:xfrm>
                </p:grpSpPr>
                <p:sp>
                  <p:nvSpPr>
                    <p:cNvPr id="666" name="Multiply 122">
                      <a:extLst>
                        <a:ext uri="{FF2B5EF4-FFF2-40B4-BE49-F238E27FC236}">
                          <a16:creationId xmlns:a16="http://schemas.microsoft.com/office/drawing/2014/main" id="{CDAAE38C-79AA-0470-5E4C-76304C2579BF}"/>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7" name="Group 7">
                      <a:extLst>
                        <a:ext uri="{FF2B5EF4-FFF2-40B4-BE49-F238E27FC236}">
                          <a16:creationId xmlns:a16="http://schemas.microsoft.com/office/drawing/2014/main" id="{494ADA57-E22A-7583-6AA7-805FA09593C2}"/>
                        </a:ext>
                      </a:extLst>
                    </p:cNvPr>
                    <p:cNvGrpSpPr/>
                    <p:nvPr/>
                  </p:nvGrpSpPr>
                  <p:grpSpPr>
                    <a:xfrm>
                      <a:off x="6172200" y="1981200"/>
                      <a:ext cx="458449" cy="1231692"/>
                      <a:chOff x="6172200" y="1981200"/>
                      <a:chExt cx="458449" cy="1231692"/>
                    </a:xfrm>
                  </p:grpSpPr>
                  <p:sp>
                    <p:nvSpPr>
                      <p:cNvPr id="668" name="Diamond 124">
                        <a:extLst>
                          <a:ext uri="{FF2B5EF4-FFF2-40B4-BE49-F238E27FC236}">
                            <a16:creationId xmlns:a16="http://schemas.microsoft.com/office/drawing/2014/main" id="{5C9941F0-F51B-10A6-D138-FAE86F91ACBE}"/>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 name="Diamond 668">
                        <a:extLst>
                          <a:ext uri="{FF2B5EF4-FFF2-40B4-BE49-F238E27FC236}">
                            <a16:creationId xmlns:a16="http://schemas.microsoft.com/office/drawing/2014/main" id="{EDC3CEBE-85E2-0276-4DD0-E240F7077D16}"/>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60" name="Group 17">
                    <a:extLst>
                      <a:ext uri="{FF2B5EF4-FFF2-40B4-BE49-F238E27FC236}">
                        <a16:creationId xmlns:a16="http://schemas.microsoft.com/office/drawing/2014/main" id="{11AC0B51-5150-7811-4C5F-0660B7080621}"/>
                      </a:ext>
                    </a:extLst>
                  </p:cNvPr>
                  <p:cNvGrpSpPr/>
                  <p:nvPr/>
                </p:nvGrpSpPr>
                <p:grpSpPr>
                  <a:xfrm>
                    <a:off x="5747479" y="3968646"/>
                    <a:ext cx="1371600" cy="1765092"/>
                    <a:chOff x="5715000" y="1447800"/>
                    <a:chExt cx="1371600" cy="1765092"/>
                  </a:xfrm>
                </p:grpSpPr>
                <p:sp>
                  <p:nvSpPr>
                    <p:cNvPr id="662" name="Multiply 194">
                      <a:extLst>
                        <a:ext uri="{FF2B5EF4-FFF2-40B4-BE49-F238E27FC236}">
                          <a16:creationId xmlns:a16="http://schemas.microsoft.com/office/drawing/2014/main" id="{D1B106E6-2410-93B6-A1BC-6318FDAEE7FD}"/>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3" name="Group 30">
                      <a:extLst>
                        <a:ext uri="{FF2B5EF4-FFF2-40B4-BE49-F238E27FC236}">
                          <a16:creationId xmlns:a16="http://schemas.microsoft.com/office/drawing/2014/main" id="{0E9482E5-2250-F749-F794-202F2A51473A}"/>
                        </a:ext>
                      </a:extLst>
                    </p:cNvPr>
                    <p:cNvGrpSpPr/>
                    <p:nvPr/>
                  </p:nvGrpSpPr>
                  <p:grpSpPr>
                    <a:xfrm>
                      <a:off x="6172200" y="1981200"/>
                      <a:ext cx="458449" cy="1231692"/>
                      <a:chOff x="6172200" y="1981200"/>
                      <a:chExt cx="458449" cy="1231692"/>
                    </a:xfrm>
                  </p:grpSpPr>
                  <p:sp>
                    <p:nvSpPr>
                      <p:cNvPr id="664" name="Diamond 663">
                        <a:extLst>
                          <a:ext uri="{FF2B5EF4-FFF2-40B4-BE49-F238E27FC236}">
                            <a16:creationId xmlns:a16="http://schemas.microsoft.com/office/drawing/2014/main" id="{4D40EE6D-BDAF-5635-2C77-8905EB914846}"/>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 name="Diamond 121">
                        <a:extLst>
                          <a:ext uri="{FF2B5EF4-FFF2-40B4-BE49-F238E27FC236}">
                            <a16:creationId xmlns:a16="http://schemas.microsoft.com/office/drawing/2014/main" id="{6D6BE2A8-AED6-D4F0-ED30-4C38E688272F}"/>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61" name="Diamond 117">
                    <a:extLst>
                      <a:ext uri="{FF2B5EF4-FFF2-40B4-BE49-F238E27FC236}">
                        <a16:creationId xmlns:a16="http://schemas.microsoft.com/office/drawing/2014/main" id="{8CA81AFC-73E0-EBC4-7A37-1C74CF72DD8C}"/>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45" name="Trapezoid 544">
                <a:extLst>
                  <a:ext uri="{FF2B5EF4-FFF2-40B4-BE49-F238E27FC236}">
                    <a16:creationId xmlns:a16="http://schemas.microsoft.com/office/drawing/2014/main" id="{124EE5C0-732E-D094-E689-5AFE21462279}"/>
                  </a:ext>
                </a:extLst>
              </p:cNvPr>
              <p:cNvSpPr/>
              <p:nvPr/>
            </p:nvSpPr>
            <p:spPr>
              <a:xfrm rot="20826686">
                <a:off x="3671472" y="1791860"/>
                <a:ext cx="1219200" cy="1628567"/>
              </a:xfrm>
              <a:prstGeom prst="trapezoid">
                <a:avLst>
                  <a:gd name="adj" fmla="val 39333"/>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6" name="Group 93">
                <a:extLst>
                  <a:ext uri="{FF2B5EF4-FFF2-40B4-BE49-F238E27FC236}">
                    <a16:creationId xmlns:a16="http://schemas.microsoft.com/office/drawing/2014/main" id="{D8EBAEC1-3A23-70EB-5B2F-AD15D69A0C8E}"/>
                  </a:ext>
                </a:extLst>
              </p:cNvPr>
              <p:cNvGrpSpPr/>
              <p:nvPr/>
            </p:nvGrpSpPr>
            <p:grpSpPr>
              <a:xfrm rot="15426686">
                <a:off x="4136832" y="2583350"/>
                <a:ext cx="601862" cy="1093953"/>
                <a:chOff x="5715000" y="1334125"/>
                <a:chExt cx="1404079" cy="4399613"/>
              </a:xfrm>
            </p:grpSpPr>
            <p:grpSp>
              <p:nvGrpSpPr>
                <p:cNvPr id="640" name="Group 11">
                  <a:extLst>
                    <a:ext uri="{FF2B5EF4-FFF2-40B4-BE49-F238E27FC236}">
                      <a16:creationId xmlns:a16="http://schemas.microsoft.com/office/drawing/2014/main" id="{D749AB72-078A-ED7E-2C5D-86B8F5941BEB}"/>
                    </a:ext>
                  </a:extLst>
                </p:cNvPr>
                <p:cNvGrpSpPr/>
                <p:nvPr/>
              </p:nvGrpSpPr>
              <p:grpSpPr>
                <a:xfrm>
                  <a:off x="5715000" y="1447800"/>
                  <a:ext cx="1371600" cy="1765092"/>
                  <a:chOff x="5715000" y="1447800"/>
                  <a:chExt cx="1371600" cy="1765092"/>
                </a:xfrm>
              </p:grpSpPr>
              <p:sp>
                <p:nvSpPr>
                  <p:cNvPr id="652" name="Multiply 4">
                    <a:extLst>
                      <a:ext uri="{FF2B5EF4-FFF2-40B4-BE49-F238E27FC236}">
                        <a16:creationId xmlns:a16="http://schemas.microsoft.com/office/drawing/2014/main" id="{579C7681-9877-FA72-F28E-4FDCFDC76F5E}"/>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3" name="Group 7">
                    <a:extLst>
                      <a:ext uri="{FF2B5EF4-FFF2-40B4-BE49-F238E27FC236}">
                        <a16:creationId xmlns:a16="http://schemas.microsoft.com/office/drawing/2014/main" id="{E829C86C-2B6F-29F7-AFD2-60BB8FE28091}"/>
                      </a:ext>
                    </a:extLst>
                  </p:cNvPr>
                  <p:cNvGrpSpPr/>
                  <p:nvPr/>
                </p:nvGrpSpPr>
                <p:grpSpPr>
                  <a:xfrm>
                    <a:off x="6172200" y="1981200"/>
                    <a:ext cx="458449" cy="1231692"/>
                    <a:chOff x="6172200" y="1981200"/>
                    <a:chExt cx="458449" cy="1231692"/>
                  </a:xfrm>
                </p:grpSpPr>
                <p:sp>
                  <p:nvSpPr>
                    <p:cNvPr id="654" name="Diamond 653">
                      <a:extLst>
                        <a:ext uri="{FF2B5EF4-FFF2-40B4-BE49-F238E27FC236}">
                          <a16:creationId xmlns:a16="http://schemas.microsoft.com/office/drawing/2014/main" id="{92BAF015-013A-B63A-B19B-B6E2C13E856E}"/>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Diamond 654">
                      <a:extLst>
                        <a:ext uri="{FF2B5EF4-FFF2-40B4-BE49-F238E27FC236}">
                          <a16:creationId xmlns:a16="http://schemas.microsoft.com/office/drawing/2014/main" id="{99BAA3E5-1072-7BBD-F4DD-726E2944B407}"/>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41" name="Group 12">
                  <a:extLst>
                    <a:ext uri="{FF2B5EF4-FFF2-40B4-BE49-F238E27FC236}">
                      <a16:creationId xmlns:a16="http://schemas.microsoft.com/office/drawing/2014/main" id="{4284EF66-A7C1-7C79-0ADF-F02852A8DCDE}"/>
                    </a:ext>
                  </a:extLst>
                </p:cNvPr>
                <p:cNvGrpSpPr/>
                <p:nvPr/>
              </p:nvGrpSpPr>
              <p:grpSpPr>
                <a:xfrm>
                  <a:off x="5732489" y="2714469"/>
                  <a:ext cx="1371600" cy="1765092"/>
                  <a:chOff x="5715000" y="1447800"/>
                  <a:chExt cx="1371600" cy="1765092"/>
                </a:xfrm>
              </p:grpSpPr>
              <p:sp>
                <p:nvSpPr>
                  <p:cNvPr id="648" name="Multiply 180">
                    <a:extLst>
                      <a:ext uri="{FF2B5EF4-FFF2-40B4-BE49-F238E27FC236}">
                        <a16:creationId xmlns:a16="http://schemas.microsoft.com/office/drawing/2014/main" id="{51C482E8-D0F5-92ED-9D02-B320BE4954E0}"/>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9" name="Group 7">
                    <a:extLst>
                      <a:ext uri="{FF2B5EF4-FFF2-40B4-BE49-F238E27FC236}">
                        <a16:creationId xmlns:a16="http://schemas.microsoft.com/office/drawing/2014/main" id="{CB1814E7-5C24-2EF6-009F-7D5D9BDEE652}"/>
                      </a:ext>
                    </a:extLst>
                  </p:cNvPr>
                  <p:cNvGrpSpPr/>
                  <p:nvPr/>
                </p:nvGrpSpPr>
                <p:grpSpPr>
                  <a:xfrm>
                    <a:off x="6172200" y="1981200"/>
                    <a:ext cx="458449" cy="1231692"/>
                    <a:chOff x="6172200" y="1981200"/>
                    <a:chExt cx="458449" cy="1231692"/>
                  </a:xfrm>
                </p:grpSpPr>
                <p:sp>
                  <p:nvSpPr>
                    <p:cNvPr id="650" name="Diamond 649">
                      <a:extLst>
                        <a:ext uri="{FF2B5EF4-FFF2-40B4-BE49-F238E27FC236}">
                          <a16:creationId xmlns:a16="http://schemas.microsoft.com/office/drawing/2014/main" id="{C33604C8-1D6A-B6D2-8CFB-78A54E22EA1F}"/>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Diamond 650">
                      <a:extLst>
                        <a:ext uri="{FF2B5EF4-FFF2-40B4-BE49-F238E27FC236}">
                          <a16:creationId xmlns:a16="http://schemas.microsoft.com/office/drawing/2014/main" id="{EE60C1D7-6EA1-423A-6944-84C4615E5DAE}"/>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42" name="Group 17">
                  <a:extLst>
                    <a:ext uri="{FF2B5EF4-FFF2-40B4-BE49-F238E27FC236}">
                      <a16:creationId xmlns:a16="http://schemas.microsoft.com/office/drawing/2014/main" id="{DEDCF537-809C-FF19-B59F-A111058C481A}"/>
                    </a:ext>
                  </a:extLst>
                </p:cNvPr>
                <p:cNvGrpSpPr/>
                <p:nvPr/>
              </p:nvGrpSpPr>
              <p:grpSpPr>
                <a:xfrm>
                  <a:off x="5747479" y="3968646"/>
                  <a:ext cx="1371600" cy="1765092"/>
                  <a:chOff x="5715000" y="1447800"/>
                  <a:chExt cx="1371600" cy="1765092"/>
                </a:xfrm>
              </p:grpSpPr>
              <p:sp>
                <p:nvSpPr>
                  <p:cNvPr id="644" name="Multiply 176">
                    <a:extLst>
                      <a:ext uri="{FF2B5EF4-FFF2-40B4-BE49-F238E27FC236}">
                        <a16:creationId xmlns:a16="http://schemas.microsoft.com/office/drawing/2014/main" id="{A3F1E480-F2FF-1C3D-34AF-6340D5D707EF}"/>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5" name="Group 30">
                    <a:extLst>
                      <a:ext uri="{FF2B5EF4-FFF2-40B4-BE49-F238E27FC236}">
                        <a16:creationId xmlns:a16="http://schemas.microsoft.com/office/drawing/2014/main" id="{D2B99CA6-4B22-7FA1-8082-2010D8434399}"/>
                      </a:ext>
                    </a:extLst>
                  </p:cNvPr>
                  <p:cNvGrpSpPr/>
                  <p:nvPr/>
                </p:nvGrpSpPr>
                <p:grpSpPr>
                  <a:xfrm>
                    <a:off x="6172200" y="1981200"/>
                    <a:ext cx="458449" cy="1231692"/>
                    <a:chOff x="6172200" y="1981200"/>
                    <a:chExt cx="458449" cy="1231692"/>
                  </a:xfrm>
                </p:grpSpPr>
                <p:sp>
                  <p:nvSpPr>
                    <p:cNvPr id="646" name="Diamond 645">
                      <a:extLst>
                        <a:ext uri="{FF2B5EF4-FFF2-40B4-BE49-F238E27FC236}">
                          <a16:creationId xmlns:a16="http://schemas.microsoft.com/office/drawing/2014/main" id="{40D6173C-EAB4-86E1-B226-E5C9D0650CE0}"/>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Diamond 646">
                      <a:extLst>
                        <a:ext uri="{FF2B5EF4-FFF2-40B4-BE49-F238E27FC236}">
                          <a16:creationId xmlns:a16="http://schemas.microsoft.com/office/drawing/2014/main" id="{7FF35E03-74B1-924B-5DD8-AEEC0D77A59F}"/>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43" name="Diamond 642">
                  <a:extLst>
                    <a:ext uri="{FF2B5EF4-FFF2-40B4-BE49-F238E27FC236}">
                      <a16:creationId xmlns:a16="http://schemas.microsoft.com/office/drawing/2014/main" id="{7E3B37BE-4B95-5BD8-5CBD-0F377EEB8EFB}"/>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7" name="Trapezoid 546">
                <a:extLst>
                  <a:ext uri="{FF2B5EF4-FFF2-40B4-BE49-F238E27FC236}">
                    <a16:creationId xmlns:a16="http://schemas.microsoft.com/office/drawing/2014/main" id="{17ED8367-8F6D-337E-4C7E-A250D32BA9F0}"/>
                  </a:ext>
                </a:extLst>
              </p:cNvPr>
              <p:cNvSpPr/>
              <p:nvPr/>
            </p:nvSpPr>
            <p:spPr>
              <a:xfrm>
                <a:off x="3150432" y="1828800"/>
                <a:ext cx="1371600" cy="2241030"/>
              </a:xfrm>
              <a:prstGeom prst="trapezoid">
                <a:avLst>
                  <a:gd name="adj" fmla="val 25001"/>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Trapezoid 547">
                <a:extLst>
                  <a:ext uri="{FF2B5EF4-FFF2-40B4-BE49-F238E27FC236}">
                    <a16:creationId xmlns:a16="http://schemas.microsoft.com/office/drawing/2014/main" id="{7372056B-6D02-8145-D66E-97B6289745CF}"/>
                  </a:ext>
                </a:extLst>
              </p:cNvPr>
              <p:cNvSpPr/>
              <p:nvPr/>
            </p:nvSpPr>
            <p:spPr>
              <a:xfrm rot="10800000">
                <a:off x="3666343" y="1863777"/>
                <a:ext cx="289810" cy="262328"/>
              </a:xfrm>
              <a:prstGeom prst="trapezoid">
                <a:avLst>
                  <a:gd name="adj" fmla="val 0"/>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9" name="Group 23">
                <a:extLst>
                  <a:ext uri="{FF2B5EF4-FFF2-40B4-BE49-F238E27FC236}">
                    <a16:creationId xmlns:a16="http://schemas.microsoft.com/office/drawing/2014/main" id="{17857126-FFB4-1DD9-535F-FA4C8F3B414A}"/>
                  </a:ext>
                </a:extLst>
              </p:cNvPr>
              <p:cNvGrpSpPr/>
              <p:nvPr/>
            </p:nvGrpSpPr>
            <p:grpSpPr>
              <a:xfrm>
                <a:off x="3429000" y="1828800"/>
                <a:ext cx="244840" cy="640830"/>
                <a:chOff x="5715000" y="1334125"/>
                <a:chExt cx="1404079" cy="4399613"/>
              </a:xfrm>
            </p:grpSpPr>
            <p:grpSp>
              <p:nvGrpSpPr>
                <p:cNvPr id="624" name="Group 11">
                  <a:extLst>
                    <a:ext uri="{FF2B5EF4-FFF2-40B4-BE49-F238E27FC236}">
                      <a16:creationId xmlns:a16="http://schemas.microsoft.com/office/drawing/2014/main" id="{E19CCEDB-6488-B66D-83D2-6998FD94DD67}"/>
                    </a:ext>
                  </a:extLst>
                </p:cNvPr>
                <p:cNvGrpSpPr/>
                <p:nvPr/>
              </p:nvGrpSpPr>
              <p:grpSpPr>
                <a:xfrm>
                  <a:off x="5715000" y="1447800"/>
                  <a:ext cx="1371600" cy="1765092"/>
                  <a:chOff x="5715000" y="1447800"/>
                  <a:chExt cx="1371600" cy="1765092"/>
                </a:xfrm>
              </p:grpSpPr>
              <p:sp>
                <p:nvSpPr>
                  <p:cNvPr id="636" name="Multiply 4">
                    <a:extLst>
                      <a:ext uri="{FF2B5EF4-FFF2-40B4-BE49-F238E27FC236}">
                        <a16:creationId xmlns:a16="http://schemas.microsoft.com/office/drawing/2014/main" id="{C7AD2DE1-EA2C-5287-8E97-AA3CC3368B91}"/>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7" name="Group 7">
                    <a:extLst>
                      <a:ext uri="{FF2B5EF4-FFF2-40B4-BE49-F238E27FC236}">
                        <a16:creationId xmlns:a16="http://schemas.microsoft.com/office/drawing/2014/main" id="{1F5C0C07-99D6-E8E0-C912-F2DCE651464F}"/>
                      </a:ext>
                    </a:extLst>
                  </p:cNvPr>
                  <p:cNvGrpSpPr/>
                  <p:nvPr/>
                </p:nvGrpSpPr>
                <p:grpSpPr>
                  <a:xfrm>
                    <a:off x="6172200" y="1981200"/>
                    <a:ext cx="458449" cy="1231692"/>
                    <a:chOff x="6172200" y="1981200"/>
                    <a:chExt cx="458449" cy="1231692"/>
                  </a:xfrm>
                </p:grpSpPr>
                <p:sp>
                  <p:nvSpPr>
                    <p:cNvPr id="638" name="Diamond 5">
                      <a:extLst>
                        <a:ext uri="{FF2B5EF4-FFF2-40B4-BE49-F238E27FC236}">
                          <a16:creationId xmlns:a16="http://schemas.microsoft.com/office/drawing/2014/main" id="{71F4BA27-77A6-A8ED-4DE3-D35FE751AEE4}"/>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Diamond 6">
                      <a:extLst>
                        <a:ext uri="{FF2B5EF4-FFF2-40B4-BE49-F238E27FC236}">
                          <a16:creationId xmlns:a16="http://schemas.microsoft.com/office/drawing/2014/main" id="{14F4BAAD-98DA-EFA6-FFC6-31905531B89C}"/>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25" name="Group 12">
                  <a:extLst>
                    <a:ext uri="{FF2B5EF4-FFF2-40B4-BE49-F238E27FC236}">
                      <a16:creationId xmlns:a16="http://schemas.microsoft.com/office/drawing/2014/main" id="{68E33CBB-B593-4BD8-BCBB-1D30EDA53582}"/>
                    </a:ext>
                  </a:extLst>
                </p:cNvPr>
                <p:cNvGrpSpPr/>
                <p:nvPr/>
              </p:nvGrpSpPr>
              <p:grpSpPr>
                <a:xfrm>
                  <a:off x="5732489" y="2714469"/>
                  <a:ext cx="1371600" cy="1765092"/>
                  <a:chOff x="5715000" y="1447800"/>
                  <a:chExt cx="1371600" cy="1765092"/>
                </a:xfrm>
              </p:grpSpPr>
              <p:sp>
                <p:nvSpPr>
                  <p:cNvPr id="632" name="Multiply 13">
                    <a:extLst>
                      <a:ext uri="{FF2B5EF4-FFF2-40B4-BE49-F238E27FC236}">
                        <a16:creationId xmlns:a16="http://schemas.microsoft.com/office/drawing/2014/main" id="{5CC0F8BC-FB15-6F3C-B73F-4232C3B42468}"/>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3" name="Group 7">
                    <a:extLst>
                      <a:ext uri="{FF2B5EF4-FFF2-40B4-BE49-F238E27FC236}">
                        <a16:creationId xmlns:a16="http://schemas.microsoft.com/office/drawing/2014/main" id="{88704241-3BC2-803F-3184-195474C72379}"/>
                      </a:ext>
                    </a:extLst>
                  </p:cNvPr>
                  <p:cNvGrpSpPr/>
                  <p:nvPr/>
                </p:nvGrpSpPr>
                <p:grpSpPr>
                  <a:xfrm>
                    <a:off x="6172200" y="1981200"/>
                    <a:ext cx="458449" cy="1231692"/>
                    <a:chOff x="6172200" y="1981200"/>
                    <a:chExt cx="458449" cy="1231692"/>
                  </a:xfrm>
                </p:grpSpPr>
                <p:sp>
                  <p:nvSpPr>
                    <p:cNvPr id="634" name="Diamond 15">
                      <a:extLst>
                        <a:ext uri="{FF2B5EF4-FFF2-40B4-BE49-F238E27FC236}">
                          <a16:creationId xmlns:a16="http://schemas.microsoft.com/office/drawing/2014/main" id="{54A5A8AB-DD70-5558-E469-814C109C59E4}"/>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Diamond 16">
                      <a:extLst>
                        <a:ext uri="{FF2B5EF4-FFF2-40B4-BE49-F238E27FC236}">
                          <a16:creationId xmlns:a16="http://schemas.microsoft.com/office/drawing/2014/main" id="{E8EFD8B1-88A2-B349-7608-6F16DD0E2749}"/>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26" name="Group 17">
                  <a:extLst>
                    <a:ext uri="{FF2B5EF4-FFF2-40B4-BE49-F238E27FC236}">
                      <a16:creationId xmlns:a16="http://schemas.microsoft.com/office/drawing/2014/main" id="{82EFB153-F58F-AF51-CC4B-95E42D0575C8}"/>
                    </a:ext>
                  </a:extLst>
                </p:cNvPr>
                <p:cNvGrpSpPr/>
                <p:nvPr/>
              </p:nvGrpSpPr>
              <p:grpSpPr>
                <a:xfrm>
                  <a:off x="5747479" y="3968646"/>
                  <a:ext cx="1371600" cy="1765092"/>
                  <a:chOff x="5715000" y="1447800"/>
                  <a:chExt cx="1371600" cy="1765092"/>
                </a:xfrm>
              </p:grpSpPr>
              <p:sp>
                <p:nvSpPr>
                  <p:cNvPr id="628" name="Multiply 18">
                    <a:extLst>
                      <a:ext uri="{FF2B5EF4-FFF2-40B4-BE49-F238E27FC236}">
                        <a16:creationId xmlns:a16="http://schemas.microsoft.com/office/drawing/2014/main" id="{C1DDE29C-7810-FC15-175D-E684BCBA75CB}"/>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9" name="Group 7">
                    <a:extLst>
                      <a:ext uri="{FF2B5EF4-FFF2-40B4-BE49-F238E27FC236}">
                        <a16:creationId xmlns:a16="http://schemas.microsoft.com/office/drawing/2014/main" id="{A8190E9D-34E9-0334-0D9B-238BF0C0C376}"/>
                      </a:ext>
                    </a:extLst>
                  </p:cNvPr>
                  <p:cNvGrpSpPr/>
                  <p:nvPr/>
                </p:nvGrpSpPr>
                <p:grpSpPr>
                  <a:xfrm>
                    <a:off x="6172200" y="1981200"/>
                    <a:ext cx="458449" cy="1231692"/>
                    <a:chOff x="6172200" y="1981200"/>
                    <a:chExt cx="458449" cy="1231692"/>
                  </a:xfrm>
                </p:grpSpPr>
                <p:sp>
                  <p:nvSpPr>
                    <p:cNvPr id="630" name="Diamond 20">
                      <a:extLst>
                        <a:ext uri="{FF2B5EF4-FFF2-40B4-BE49-F238E27FC236}">
                          <a16:creationId xmlns:a16="http://schemas.microsoft.com/office/drawing/2014/main" id="{3B88C2A5-3B07-C55F-6F40-231B927FFBB7}"/>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 name="Diamond 21">
                      <a:extLst>
                        <a:ext uri="{FF2B5EF4-FFF2-40B4-BE49-F238E27FC236}">
                          <a16:creationId xmlns:a16="http://schemas.microsoft.com/office/drawing/2014/main" id="{9E64F8AA-7610-07B0-F40D-B527AC966C71}"/>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27" name="Diamond 626">
                  <a:extLst>
                    <a:ext uri="{FF2B5EF4-FFF2-40B4-BE49-F238E27FC236}">
                      <a16:creationId xmlns:a16="http://schemas.microsoft.com/office/drawing/2014/main" id="{1A40183F-B216-A9F0-6EC3-BB04F40B65DB}"/>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0" name="Group 24">
                <a:extLst>
                  <a:ext uri="{FF2B5EF4-FFF2-40B4-BE49-F238E27FC236}">
                    <a16:creationId xmlns:a16="http://schemas.microsoft.com/office/drawing/2014/main" id="{3853DA6E-67E4-C154-C156-A7384B980873}"/>
                  </a:ext>
                </a:extLst>
              </p:cNvPr>
              <p:cNvGrpSpPr/>
              <p:nvPr/>
            </p:nvGrpSpPr>
            <p:grpSpPr>
              <a:xfrm>
                <a:off x="3911183" y="1831298"/>
                <a:ext cx="244840" cy="640830"/>
                <a:chOff x="5715000" y="1334125"/>
                <a:chExt cx="1404079" cy="4399613"/>
              </a:xfrm>
            </p:grpSpPr>
            <p:grpSp>
              <p:nvGrpSpPr>
                <p:cNvPr id="608" name="Group 11">
                  <a:extLst>
                    <a:ext uri="{FF2B5EF4-FFF2-40B4-BE49-F238E27FC236}">
                      <a16:creationId xmlns:a16="http://schemas.microsoft.com/office/drawing/2014/main" id="{945E9B0B-38D7-A245-1285-7E0965DD6491}"/>
                    </a:ext>
                  </a:extLst>
                </p:cNvPr>
                <p:cNvGrpSpPr/>
                <p:nvPr/>
              </p:nvGrpSpPr>
              <p:grpSpPr>
                <a:xfrm>
                  <a:off x="5715000" y="1447800"/>
                  <a:ext cx="1371600" cy="1765092"/>
                  <a:chOff x="5715000" y="1447800"/>
                  <a:chExt cx="1371600" cy="1765092"/>
                </a:xfrm>
              </p:grpSpPr>
              <p:sp>
                <p:nvSpPr>
                  <p:cNvPr id="620" name="Multiply 4">
                    <a:extLst>
                      <a:ext uri="{FF2B5EF4-FFF2-40B4-BE49-F238E27FC236}">
                        <a16:creationId xmlns:a16="http://schemas.microsoft.com/office/drawing/2014/main" id="{624DFEAB-71E6-D811-6382-66C7EB7CABC4}"/>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1" name="Group 7">
                    <a:extLst>
                      <a:ext uri="{FF2B5EF4-FFF2-40B4-BE49-F238E27FC236}">
                        <a16:creationId xmlns:a16="http://schemas.microsoft.com/office/drawing/2014/main" id="{3946FDF1-5E4A-11DA-B09B-84C668FA42FD}"/>
                      </a:ext>
                    </a:extLst>
                  </p:cNvPr>
                  <p:cNvGrpSpPr/>
                  <p:nvPr/>
                </p:nvGrpSpPr>
                <p:grpSpPr>
                  <a:xfrm>
                    <a:off x="6172200" y="1981200"/>
                    <a:ext cx="458449" cy="1231692"/>
                    <a:chOff x="6172200" y="1981200"/>
                    <a:chExt cx="458449" cy="1231692"/>
                  </a:xfrm>
                </p:grpSpPr>
                <p:sp>
                  <p:nvSpPr>
                    <p:cNvPr id="622" name="Diamond 621">
                      <a:extLst>
                        <a:ext uri="{FF2B5EF4-FFF2-40B4-BE49-F238E27FC236}">
                          <a16:creationId xmlns:a16="http://schemas.microsoft.com/office/drawing/2014/main" id="{74D55980-3878-51A1-0F5C-8B927AB5309D}"/>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 name="Diamond 40">
                      <a:extLst>
                        <a:ext uri="{FF2B5EF4-FFF2-40B4-BE49-F238E27FC236}">
                          <a16:creationId xmlns:a16="http://schemas.microsoft.com/office/drawing/2014/main" id="{8D3B9369-2F52-0C48-8C2A-E34F6DDC134F}"/>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09" name="Group 12">
                  <a:extLst>
                    <a:ext uri="{FF2B5EF4-FFF2-40B4-BE49-F238E27FC236}">
                      <a16:creationId xmlns:a16="http://schemas.microsoft.com/office/drawing/2014/main" id="{F42D5A55-6704-9DF1-6E0B-6470D5BBF6A3}"/>
                    </a:ext>
                  </a:extLst>
                </p:cNvPr>
                <p:cNvGrpSpPr/>
                <p:nvPr/>
              </p:nvGrpSpPr>
              <p:grpSpPr>
                <a:xfrm>
                  <a:off x="5732489" y="2714469"/>
                  <a:ext cx="1371600" cy="1765092"/>
                  <a:chOff x="5715000" y="1447800"/>
                  <a:chExt cx="1371600" cy="1765092"/>
                </a:xfrm>
              </p:grpSpPr>
              <p:sp>
                <p:nvSpPr>
                  <p:cNvPr id="616" name="Multiply 33">
                    <a:extLst>
                      <a:ext uri="{FF2B5EF4-FFF2-40B4-BE49-F238E27FC236}">
                        <a16:creationId xmlns:a16="http://schemas.microsoft.com/office/drawing/2014/main" id="{CF82C1A8-9A7B-6A6D-7305-C3EBB44AB566}"/>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7" name="Group 7">
                    <a:extLst>
                      <a:ext uri="{FF2B5EF4-FFF2-40B4-BE49-F238E27FC236}">
                        <a16:creationId xmlns:a16="http://schemas.microsoft.com/office/drawing/2014/main" id="{3A25DA37-BF08-DD8C-0116-C66A90424EB8}"/>
                      </a:ext>
                    </a:extLst>
                  </p:cNvPr>
                  <p:cNvGrpSpPr/>
                  <p:nvPr/>
                </p:nvGrpSpPr>
                <p:grpSpPr>
                  <a:xfrm>
                    <a:off x="6172200" y="1981200"/>
                    <a:ext cx="458449" cy="1231692"/>
                    <a:chOff x="6172200" y="1981200"/>
                    <a:chExt cx="458449" cy="1231692"/>
                  </a:xfrm>
                </p:grpSpPr>
                <p:sp>
                  <p:nvSpPr>
                    <p:cNvPr id="618" name="Diamond 617">
                      <a:extLst>
                        <a:ext uri="{FF2B5EF4-FFF2-40B4-BE49-F238E27FC236}">
                          <a16:creationId xmlns:a16="http://schemas.microsoft.com/office/drawing/2014/main" id="{71EA97E2-09DA-A2DA-69F3-49B9C7C4DE91}"/>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Diamond 618">
                      <a:extLst>
                        <a:ext uri="{FF2B5EF4-FFF2-40B4-BE49-F238E27FC236}">
                          <a16:creationId xmlns:a16="http://schemas.microsoft.com/office/drawing/2014/main" id="{2B852949-DEAF-2583-A186-C6162F844BD4}"/>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10" name="Group 17">
                  <a:extLst>
                    <a:ext uri="{FF2B5EF4-FFF2-40B4-BE49-F238E27FC236}">
                      <a16:creationId xmlns:a16="http://schemas.microsoft.com/office/drawing/2014/main" id="{259BEB58-B003-D98D-1B43-610B6934C614}"/>
                    </a:ext>
                  </a:extLst>
                </p:cNvPr>
                <p:cNvGrpSpPr/>
                <p:nvPr/>
              </p:nvGrpSpPr>
              <p:grpSpPr>
                <a:xfrm>
                  <a:off x="5747479" y="3968646"/>
                  <a:ext cx="1371600" cy="1765092"/>
                  <a:chOff x="5715000" y="1447800"/>
                  <a:chExt cx="1371600" cy="1765092"/>
                </a:xfrm>
              </p:grpSpPr>
              <p:sp>
                <p:nvSpPr>
                  <p:cNvPr id="612" name="Multiply 29">
                    <a:extLst>
                      <a:ext uri="{FF2B5EF4-FFF2-40B4-BE49-F238E27FC236}">
                        <a16:creationId xmlns:a16="http://schemas.microsoft.com/office/drawing/2014/main" id="{44D3E3DF-F6E2-8068-DF32-80D787FDDA7C}"/>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3" name="Group 30">
                    <a:extLst>
                      <a:ext uri="{FF2B5EF4-FFF2-40B4-BE49-F238E27FC236}">
                        <a16:creationId xmlns:a16="http://schemas.microsoft.com/office/drawing/2014/main" id="{8E84B721-D3D7-0B21-9725-7D84EE1D1740}"/>
                      </a:ext>
                    </a:extLst>
                  </p:cNvPr>
                  <p:cNvGrpSpPr/>
                  <p:nvPr/>
                </p:nvGrpSpPr>
                <p:grpSpPr>
                  <a:xfrm>
                    <a:off x="6172200" y="1981200"/>
                    <a:ext cx="458449" cy="1231692"/>
                    <a:chOff x="6172200" y="1981200"/>
                    <a:chExt cx="458449" cy="1231692"/>
                  </a:xfrm>
                </p:grpSpPr>
                <p:sp>
                  <p:nvSpPr>
                    <p:cNvPr id="614" name="Diamond 613">
                      <a:extLst>
                        <a:ext uri="{FF2B5EF4-FFF2-40B4-BE49-F238E27FC236}">
                          <a16:creationId xmlns:a16="http://schemas.microsoft.com/office/drawing/2014/main" id="{BE4CF9C1-4485-F2F5-642D-34F352B5CD22}"/>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Diamond 614">
                      <a:extLst>
                        <a:ext uri="{FF2B5EF4-FFF2-40B4-BE49-F238E27FC236}">
                          <a16:creationId xmlns:a16="http://schemas.microsoft.com/office/drawing/2014/main" id="{13435EB5-92FD-B510-92CC-FD33E9AD99D7}"/>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11" name="Diamond 610">
                  <a:extLst>
                    <a:ext uri="{FF2B5EF4-FFF2-40B4-BE49-F238E27FC236}">
                      <a16:creationId xmlns:a16="http://schemas.microsoft.com/office/drawing/2014/main" id="{AEA54946-C057-49A8-E32D-B3495CCF6845}"/>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1" name="Group 41">
                <a:extLst>
                  <a:ext uri="{FF2B5EF4-FFF2-40B4-BE49-F238E27FC236}">
                    <a16:creationId xmlns:a16="http://schemas.microsoft.com/office/drawing/2014/main" id="{D9455256-379A-E121-09EE-EF85D76ACB40}"/>
                  </a:ext>
                </a:extLst>
              </p:cNvPr>
              <p:cNvGrpSpPr/>
              <p:nvPr/>
            </p:nvGrpSpPr>
            <p:grpSpPr>
              <a:xfrm>
                <a:off x="3613878" y="2118609"/>
                <a:ext cx="244840" cy="640830"/>
                <a:chOff x="5715000" y="1334125"/>
                <a:chExt cx="1404079" cy="4399613"/>
              </a:xfrm>
            </p:grpSpPr>
            <p:grpSp>
              <p:nvGrpSpPr>
                <p:cNvPr id="592" name="Group 11">
                  <a:extLst>
                    <a:ext uri="{FF2B5EF4-FFF2-40B4-BE49-F238E27FC236}">
                      <a16:creationId xmlns:a16="http://schemas.microsoft.com/office/drawing/2014/main" id="{51C98C84-0629-534D-678E-F49DFDDF3C1C}"/>
                    </a:ext>
                  </a:extLst>
                </p:cNvPr>
                <p:cNvGrpSpPr/>
                <p:nvPr/>
              </p:nvGrpSpPr>
              <p:grpSpPr>
                <a:xfrm>
                  <a:off x="5715000" y="1447800"/>
                  <a:ext cx="1371600" cy="1765092"/>
                  <a:chOff x="5715000" y="1447800"/>
                  <a:chExt cx="1371600" cy="1765092"/>
                </a:xfrm>
              </p:grpSpPr>
              <p:sp>
                <p:nvSpPr>
                  <p:cNvPr id="604" name="Multiply 4">
                    <a:extLst>
                      <a:ext uri="{FF2B5EF4-FFF2-40B4-BE49-F238E27FC236}">
                        <a16:creationId xmlns:a16="http://schemas.microsoft.com/office/drawing/2014/main" id="{23CD1952-6B53-069F-BF2B-9F1DB234033B}"/>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5" name="Group 7">
                    <a:extLst>
                      <a:ext uri="{FF2B5EF4-FFF2-40B4-BE49-F238E27FC236}">
                        <a16:creationId xmlns:a16="http://schemas.microsoft.com/office/drawing/2014/main" id="{467F8BDD-6B0C-B38A-6F4D-446CEF597480}"/>
                      </a:ext>
                    </a:extLst>
                  </p:cNvPr>
                  <p:cNvGrpSpPr/>
                  <p:nvPr/>
                </p:nvGrpSpPr>
                <p:grpSpPr>
                  <a:xfrm>
                    <a:off x="6172200" y="1981200"/>
                    <a:ext cx="458449" cy="1231692"/>
                    <a:chOff x="6172200" y="1981200"/>
                    <a:chExt cx="458449" cy="1231692"/>
                  </a:xfrm>
                </p:grpSpPr>
                <p:sp>
                  <p:nvSpPr>
                    <p:cNvPr id="606" name="Diamond 56">
                      <a:extLst>
                        <a:ext uri="{FF2B5EF4-FFF2-40B4-BE49-F238E27FC236}">
                          <a16:creationId xmlns:a16="http://schemas.microsoft.com/office/drawing/2014/main" id="{15F9226D-E0F8-234D-753E-2BE17604009E}"/>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Diamond 57">
                      <a:extLst>
                        <a:ext uri="{FF2B5EF4-FFF2-40B4-BE49-F238E27FC236}">
                          <a16:creationId xmlns:a16="http://schemas.microsoft.com/office/drawing/2014/main" id="{B9BBFE91-A4F6-C720-EA49-31C6406DD12A}"/>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93" name="Group 12">
                  <a:extLst>
                    <a:ext uri="{FF2B5EF4-FFF2-40B4-BE49-F238E27FC236}">
                      <a16:creationId xmlns:a16="http://schemas.microsoft.com/office/drawing/2014/main" id="{B2A19D81-D0C6-B6D8-BAE5-E241B104F6B2}"/>
                    </a:ext>
                  </a:extLst>
                </p:cNvPr>
                <p:cNvGrpSpPr/>
                <p:nvPr/>
              </p:nvGrpSpPr>
              <p:grpSpPr>
                <a:xfrm>
                  <a:off x="5732489" y="2714469"/>
                  <a:ext cx="1371600" cy="1765092"/>
                  <a:chOff x="5715000" y="1447800"/>
                  <a:chExt cx="1371600" cy="1765092"/>
                </a:xfrm>
              </p:grpSpPr>
              <p:sp>
                <p:nvSpPr>
                  <p:cNvPr id="600" name="Multiply 132">
                    <a:extLst>
                      <a:ext uri="{FF2B5EF4-FFF2-40B4-BE49-F238E27FC236}">
                        <a16:creationId xmlns:a16="http://schemas.microsoft.com/office/drawing/2014/main" id="{83EE324E-3815-3900-D8FA-DA4B99A32B3F}"/>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1" name="Group 7">
                    <a:extLst>
                      <a:ext uri="{FF2B5EF4-FFF2-40B4-BE49-F238E27FC236}">
                        <a16:creationId xmlns:a16="http://schemas.microsoft.com/office/drawing/2014/main" id="{28A096D4-CFC4-C8EB-1A37-2B8D3B9F576B}"/>
                      </a:ext>
                    </a:extLst>
                  </p:cNvPr>
                  <p:cNvGrpSpPr/>
                  <p:nvPr/>
                </p:nvGrpSpPr>
                <p:grpSpPr>
                  <a:xfrm>
                    <a:off x="6172200" y="1981200"/>
                    <a:ext cx="458449" cy="1231692"/>
                    <a:chOff x="6172200" y="1981200"/>
                    <a:chExt cx="458449" cy="1231692"/>
                  </a:xfrm>
                </p:grpSpPr>
                <p:sp>
                  <p:nvSpPr>
                    <p:cNvPr id="602" name="Diamond 601">
                      <a:extLst>
                        <a:ext uri="{FF2B5EF4-FFF2-40B4-BE49-F238E27FC236}">
                          <a16:creationId xmlns:a16="http://schemas.microsoft.com/office/drawing/2014/main" id="{275FDFCE-FFA3-3DB5-1496-3758DC6F6137}"/>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Diamond 53">
                      <a:extLst>
                        <a:ext uri="{FF2B5EF4-FFF2-40B4-BE49-F238E27FC236}">
                          <a16:creationId xmlns:a16="http://schemas.microsoft.com/office/drawing/2014/main" id="{ED7E34EF-4375-15A2-951A-1927BA4A2F77}"/>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94" name="Group 17">
                  <a:extLst>
                    <a:ext uri="{FF2B5EF4-FFF2-40B4-BE49-F238E27FC236}">
                      <a16:creationId xmlns:a16="http://schemas.microsoft.com/office/drawing/2014/main" id="{E5B03076-A9BF-D58D-2345-DDA504AB8450}"/>
                    </a:ext>
                  </a:extLst>
                </p:cNvPr>
                <p:cNvGrpSpPr/>
                <p:nvPr/>
              </p:nvGrpSpPr>
              <p:grpSpPr>
                <a:xfrm>
                  <a:off x="5747479" y="3968646"/>
                  <a:ext cx="1371600" cy="1765092"/>
                  <a:chOff x="5715000" y="1447800"/>
                  <a:chExt cx="1371600" cy="1765092"/>
                </a:xfrm>
              </p:grpSpPr>
              <p:sp>
                <p:nvSpPr>
                  <p:cNvPr id="596" name="Multiply 128">
                    <a:extLst>
                      <a:ext uri="{FF2B5EF4-FFF2-40B4-BE49-F238E27FC236}">
                        <a16:creationId xmlns:a16="http://schemas.microsoft.com/office/drawing/2014/main" id="{DB3CBD29-1B81-DF69-0A62-53CA8F9EA6C8}"/>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7" name="Group 30">
                    <a:extLst>
                      <a:ext uri="{FF2B5EF4-FFF2-40B4-BE49-F238E27FC236}">
                        <a16:creationId xmlns:a16="http://schemas.microsoft.com/office/drawing/2014/main" id="{298D774A-67B8-EF3A-5D50-091E932ABE2F}"/>
                      </a:ext>
                    </a:extLst>
                  </p:cNvPr>
                  <p:cNvGrpSpPr/>
                  <p:nvPr/>
                </p:nvGrpSpPr>
                <p:grpSpPr>
                  <a:xfrm>
                    <a:off x="6172200" y="1981200"/>
                    <a:ext cx="458449" cy="1231692"/>
                    <a:chOff x="6172200" y="1981200"/>
                    <a:chExt cx="458449" cy="1231692"/>
                  </a:xfrm>
                </p:grpSpPr>
                <p:sp>
                  <p:nvSpPr>
                    <p:cNvPr id="598" name="Diamond 597">
                      <a:extLst>
                        <a:ext uri="{FF2B5EF4-FFF2-40B4-BE49-F238E27FC236}">
                          <a16:creationId xmlns:a16="http://schemas.microsoft.com/office/drawing/2014/main" id="{2929FE3B-2CD7-6C32-B746-E97DABFF3EC7}"/>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Diamond 49">
                      <a:extLst>
                        <a:ext uri="{FF2B5EF4-FFF2-40B4-BE49-F238E27FC236}">
                          <a16:creationId xmlns:a16="http://schemas.microsoft.com/office/drawing/2014/main" id="{CA95D1A9-85A1-B7FF-C560-38E7F1AC4850}"/>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95" name="Diamond 45">
                  <a:extLst>
                    <a:ext uri="{FF2B5EF4-FFF2-40B4-BE49-F238E27FC236}">
                      <a16:creationId xmlns:a16="http://schemas.microsoft.com/office/drawing/2014/main" id="{0B23185E-D73F-A5AF-114E-015D992B916E}"/>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2" name="Group 58">
                <a:extLst>
                  <a:ext uri="{FF2B5EF4-FFF2-40B4-BE49-F238E27FC236}">
                    <a16:creationId xmlns:a16="http://schemas.microsoft.com/office/drawing/2014/main" id="{A1977350-D2A1-23C3-B25C-B758DB78DE2F}"/>
                  </a:ext>
                </a:extLst>
              </p:cNvPr>
              <p:cNvGrpSpPr/>
              <p:nvPr/>
            </p:nvGrpSpPr>
            <p:grpSpPr>
              <a:xfrm>
                <a:off x="3793760" y="2118609"/>
                <a:ext cx="244840" cy="640830"/>
                <a:chOff x="5715000" y="1334125"/>
                <a:chExt cx="1404079" cy="4399613"/>
              </a:xfrm>
            </p:grpSpPr>
            <p:grpSp>
              <p:nvGrpSpPr>
                <p:cNvPr id="576" name="Group 11">
                  <a:extLst>
                    <a:ext uri="{FF2B5EF4-FFF2-40B4-BE49-F238E27FC236}">
                      <a16:creationId xmlns:a16="http://schemas.microsoft.com/office/drawing/2014/main" id="{F8514DE7-AC13-4A9B-36DB-F52BB203056B}"/>
                    </a:ext>
                  </a:extLst>
                </p:cNvPr>
                <p:cNvGrpSpPr/>
                <p:nvPr/>
              </p:nvGrpSpPr>
              <p:grpSpPr>
                <a:xfrm>
                  <a:off x="5715000" y="1447800"/>
                  <a:ext cx="1371600" cy="1765092"/>
                  <a:chOff x="5715000" y="1447800"/>
                  <a:chExt cx="1371600" cy="1765092"/>
                </a:xfrm>
              </p:grpSpPr>
              <p:sp>
                <p:nvSpPr>
                  <p:cNvPr id="588" name="Multiply 4">
                    <a:extLst>
                      <a:ext uri="{FF2B5EF4-FFF2-40B4-BE49-F238E27FC236}">
                        <a16:creationId xmlns:a16="http://schemas.microsoft.com/office/drawing/2014/main" id="{54D5BF3D-0363-0D54-E754-3B202D33E27C}"/>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9" name="Group 7">
                    <a:extLst>
                      <a:ext uri="{FF2B5EF4-FFF2-40B4-BE49-F238E27FC236}">
                        <a16:creationId xmlns:a16="http://schemas.microsoft.com/office/drawing/2014/main" id="{94797C0B-6FD3-CF6F-F598-209F80BDA608}"/>
                      </a:ext>
                    </a:extLst>
                  </p:cNvPr>
                  <p:cNvGrpSpPr/>
                  <p:nvPr/>
                </p:nvGrpSpPr>
                <p:grpSpPr>
                  <a:xfrm>
                    <a:off x="6172200" y="1981200"/>
                    <a:ext cx="458449" cy="1231692"/>
                    <a:chOff x="6172200" y="1981200"/>
                    <a:chExt cx="458449" cy="1231692"/>
                  </a:xfrm>
                </p:grpSpPr>
                <p:sp>
                  <p:nvSpPr>
                    <p:cNvPr id="590" name="Diamond 589">
                      <a:extLst>
                        <a:ext uri="{FF2B5EF4-FFF2-40B4-BE49-F238E27FC236}">
                          <a16:creationId xmlns:a16="http://schemas.microsoft.com/office/drawing/2014/main" id="{E17E8D1E-F1C6-7787-0E5A-BB0106294DF6}"/>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Diamond 590">
                      <a:extLst>
                        <a:ext uri="{FF2B5EF4-FFF2-40B4-BE49-F238E27FC236}">
                          <a16:creationId xmlns:a16="http://schemas.microsoft.com/office/drawing/2014/main" id="{919BE7D9-D403-4133-9B75-A72EA54E88BA}"/>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77" name="Group 12">
                  <a:extLst>
                    <a:ext uri="{FF2B5EF4-FFF2-40B4-BE49-F238E27FC236}">
                      <a16:creationId xmlns:a16="http://schemas.microsoft.com/office/drawing/2014/main" id="{A5737943-51E2-4601-D9C1-7A7502196862}"/>
                    </a:ext>
                  </a:extLst>
                </p:cNvPr>
                <p:cNvGrpSpPr/>
                <p:nvPr/>
              </p:nvGrpSpPr>
              <p:grpSpPr>
                <a:xfrm>
                  <a:off x="5732489" y="2714469"/>
                  <a:ext cx="1371600" cy="1765092"/>
                  <a:chOff x="5715000" y="1447800"/>
                  <a:chExt cx="1371600" cy="1765092"/>
                </a:xfrm>
              </p:grpSpPr>
              <p:sp>
                <p:nvSpPr>
                  <p:cNvPr id="584" name="Multiply 116">
                    <a:extLst>
                      <a:ext uri="{FF2B5EF4-FFF2-40B4-BE49-F238E27FC236}">
                        <a16:creationId xmlns:a16="http://schemas.microsoft.com/office/drawing/2014/main" id="{27F1BB9B-A247-13F1-1FE1-16B31BF005B0}"/>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5" name="Group 7">
                    <a:extLst>
                      <a:ext uri="{FF2B5EF4-FFF2-40B4-BE49-F238E27FC236}">
                        <a16:creationId xmlns:a16="http://schemas.microsoft.com/office/drawing/2014/main" id="{CECC72EB-7AFB-4019-5E1F-3254F4E465C1}"/>
                      </a:ext>
                    </a:extLst>
                  </p:cNvPr>
                  <p:cNvGrpSpPr/>
                  <p:nvPr/>
                </p:nvGrpSpPr>
                <p:grpSpPr>
                  <a:xfrm>
                    <a:off x="6172200" y="1981200"/>
                    <a:ext cx="458449" cy="1231692"/>
                    <a:chOff x="6172200" y="1981200"/>
                    <a:chExt cx="458449" cy="1231692"/>
                  </a:xfrm>
                </p:grpSpPr>
                <p:sp>
                  <p:nvSpPr>
                    <p:cNvPr id="586" name="Diamond 585">
                      <a:extLst>
                        <a:ext uri="{FF2B5EF4-FFF2-40B4-BE49-F238E27FC236}">
                          <a16:creationId xmlns:a16="http://schemas.microsoft.com/office/drawing/2014/main" id="{5EF170AA-4904-C6E4-4FE1-221F4F603ECB}"/>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Diamond 586">
                      <a:extLst>
                        <a:ext uri="{FF2B5EF4-FFF2-40B4-BE49-F238E27FC236}">
                          <a16:creationId xmlns:a16="http://schemas.microsoft.com/office/drawing/2014/main" id="{B72B9550-752A-92FC-C0DF-28186C77FAF9}"/>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78" name="Group 17">
                  <a:extLst>
                    <a:ext uri="{FF2B5EF4-FFF2-40B4-BE49-F238E27FC236}">
                      <a16:creationId xmlns:a16="http://schemas.microsoft.com/office/drawing/2014/main" id="{07D61300-8136-228D-4CB3-45ABE0F6148F}"/>
                    </a:ext>
                  </a:extLst>
                </p:cNvPr>
                <p:cNvGrpSpPr/>
                <p:nvPr/>
              </p:nvGrpSpPr>
              <p:grpSpPr>
                <a:xfrm>
                  <a:off x="5747479" y="3968646"/>
                  <a:ext cx="1371600" cy="1765092"/>
                  <a:chOff x="5715000" y="1447800"/>
                  <a:chExt cx="1371600" cy="1765092"/>
                </a:xfrm>
              </p:grpSpPr>
              <p:sp>
                <p:nvSpPr>
                  <p:cNvPr id="580" name="Multiply 112">
                    <a:extLst>
                      <a:ext uri="{FF2B5EF4-FFF2-40B4-BE49-F238E27FC236}">
                        <a16:creationId xmlns:a16="http://schemas.microsoft.com/office/drawing/2014/main" id="{5B129D5D-0696-B2CD-8E4C-AD4D73D3D79C}"/>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1" name="Group 30">
                    <a:extLst>
                      <a:ext uri="{FF2B5EF4-FFF2-40B4-BE49-F238E27FC236}">
                        <a16:creationId xmlns:a16="http://schemas.microsoft.com/office/drawing/2014/main" id="{22EDD2A5-46D9-C505-BA6E-BE016FA3E532}"/>
                      </a:ext>
                    </a:extLst>
                  </p:cNvPr>
                  <p:cNvGrpSpPr/>
                  <p:nvPr/>
                </p:nvGrpSpPr>
                <p:grpSpPr>
                  <a:xfrm>
                    <a:off x="6172200" y="1981200"/>
                    <a:ext cx="458449" cy="1231692"/>
                    <a:chOff x="6172200" y="1981200"/>
                    <a:chExt cx="458449" cy="1231692"/>
                  </a:xfrm>
                </p:grpSpPr>
                <p:sp>
                  <p:nvSpPr>
                    <p:cNvPr id="582" name="Diamond 581">
                      <a:extLst>
                        <a:ext uri="{FF2B5EF4-FFF2-40B4-BE49-F238E27FC236}">
                          <a16:creationId xmlns:a16="http://schemas.microsoft.com/office/drawing/2014/main" id="{C5794A8F-4D45-1B35-64DF-6DD60724C197}"/>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Diamond 582">
                      <a:extLst>
                        <a:ext uri="{FF2B5EF4-FFF2-40B4-BE49-F238E27FC236}">
                          <a16:creationId xmlns:a16="http://schemas.microsoft.com/office/drawing/2014/main" id="{C84F453A-61D1-0E8B-9263-9E3BFCC84EB5}"/>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79" name="Diamond 578">
                  <a:extLst>
                    <a:ext uri="{FF2B5EF4-FFF2-40B4-BE49-F238E27FC236}">
                      <a16:creationId xmlns:a16="http://schemas.microsoft.com/office/drawing/2014/main" id="{D43F1E3A-0E6B-D4B7-83AA-A51853D2BB48}"/>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3" name="Oval 552">
                <a:extLst>
                  <a:ext uri="{FF2B5EF4-FFF2-40B4-BE49-F238E27FC236}">
                    <a16:creationId xmlns:a16="http://schemas.microsoft.com/office/drawing/2014/main" id="{BAC6878B-FF09-81CA-0931-072DF00603FD}"/>
                  </a:ext>
                </a:extLst>
              </p:cNvPr>
              <p:cNvSpPr/>
              <p:nvPr/>
            </p:nvSpPr>
            <p:spPr>
              <a:xfrm>
                <a:off x="3352800" y="609600"/>
                <a:ext cx="990600" cy="1371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Cloud 553">
                <a:extLst>
                  <a:ext uri="{FF2B5EF4-FFF2-40B4-BE49-F238E27FC236}">
                    <a16:creationId xmlns:a16="http://schemas.microsoft.com/office/drawing/2014/main" id="{18246D75-7052-D4C4-205C-79580BE6D786}"/>
                  </a:ext>
                </a:extLst>
              </p:cNvPr>
              <p:cNvSpPr/>
              <p:nvPr/>
            </p:nvSpPr>
            <p:spPr>
              <a:xfrm rot="10542275">
                <a:off x="3222029" y="421811"/>
                <a:ext cx="1112997" cy="619302"/>
              </a:xfrm>
              <a:prstGeom prst="clou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Cloud 554">
                <a:extLst>
                  <a:ext uri="{FF2B5EF4-FFF2-40B4-BE49-F238E27FC236}">
                    <a16:creationId xmlns:a16="http://schemas.microsoft.com/office/drawing/2014/main" id="{5782162B-F42D-D911-4D88-B7ED120C4F7B}"/>
                  </a:ext>
                </a:extLst>
              </p:cNvPr>
              <p:cNvSpPr/>
              <p:nvPr/>
            </p:nvSpPr>
            <p:spPr>
              <a:xfrm rot="10542275">
                <a:off x="3366180" y="1461218"/>
                <a:ext cx="976403" cy="597730"/>
              </a:xfrm>
              <a:prstGeom prst="clou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Oval 555">
                <a:extLst>
                  <a:ext uri="{FF2B5EF4-FFF2-40B4-BE49-F238E27FC236}">
                    <a16:creationId xmlns:a16="http://schemas.microsoft.com/office/drawing/2014/main" id="{39DA88D2-7255-7D41-D7CD-D49F2121A70C}"/>
                  </a:ext>
                </a:extLst>
              </p:cNvPr>
              <p:cNvSpPr/>
              <p:nvPr/>
            </p:nvSpPr>
            <p:spPr>
              <a:xfrm>
                <a:off x="3640111" y="1541489"/>
                <a:ext cx="362263" cy="21236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7" name="Group 196">
                <a:extLst>
                  <a:ext uri="{FF2B5EF4-FFF2-40B4-BE49-F238E27FC236}">
                    <a16:creationId xmlns:a16="http://schemas.microsoft.com/office/drawing/2014/main" id="{C8A59150-CDF0-36A0-E2B6-5CBD652D2B31}"/>
                  </a:ext>
                </a:extLst>
              </p:cNvPr>
              <p:cNvGrpSpPr/>
              <p:nvPr/>
            </p:nvGrpSpPr>
            <p:grpSpPr>
              <a:xfrm>
                <a:off x="3200400" y="762000"/>
                <a:ext cx="1219200" cy="304800"/>
                <a:chOff x="6400800" y="1371600"/>
                <a:chExt cx="1219200" cy="527455"/>
              </a:xfrm>
            </p:grpSpPr>
            <p:sp>
              <p:nvSpPr>
                <p:cNvPr id="558" name="Trapezoid 557">
                  <a:extLst>
                    <a:ext uri="{FF2B5EF4-FFF2-40B4-BE49-F238E27FC236}">
                      <a16:creationId xmlns:a16="http://schemas.microsoft.com/office/drawing/2014/main" id="{8D8F370C-7FEC-1715-0D47-09479AD1ACA5}"/>
                    </a:ext>
                  </a:extLst>
                </p:cNvPr>
                <p:cNvSpPr/>
                <p:nvPr/>
              </p:nvSpPr>
              <p:spPr>
                <a:xfrm>
                  <a:off x="6400800" y="1371600"/>
                  <a:ext cx="1219200" cy="502169"/>
                </a:xfrm>
                <a:prstGeom prst="trapezoid">
                  <a:avLst>
                    <a:gd name="adj" fmla="val 0"/>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9" name="Group 93">
                  <a:extLst>
                    <a:ext uri="{FF2B5EF4-FFF2-40B4-BE49-F238E27FC236}">
                      <a16:creationId xmlns:a16="http://schemas.microsoft.com/office/drawing/2014/main" id="{29384537-720D-8DF6-BE0D-54B8FEFD62D7}"/>
                    </a:ext>
                  </a:extLst>
                </p:cNvPr>
                <p:cNvGrpSpPr/>
                <p:nvPr/>
              </p:nvGrpSpPr>
              <p:grpSpPr>
                <a:xfrm rot="16200000">
                  <a:off x="6756576" y="1174531"/>
                  <a:ext cx="467193" cy="981856"/>
                  <a:chOff x="5715000" y="1334125"/>
                  <a:chExt cx="1404079" cy="4399613"/>
                </a:xfrm>
              </p:grpSpPr>
              <p:grpSp>
                <p:nvGrpSpPr>
                  <p:cNvPr id="560" name="Group 11">
                    <a:extLst>
                      <a:ext uri="{FF2B5EF4-FFF2-40B4-BE49-F238E27FC236}">
                        <a16:creationId xmlns:a16="http://schemas.microsoft.com/office/drawing/2014/main" id="{7FD9BB22-A354-F649-4A5A-09E66D877948}"/>
                      </a:ext>
                    </a:extLst>
                  </p:cNvPr>
                  <p:cNvGrpSpPr/>
                  <p:nvPr/>
                </p:nvGrpSpPr>
                <p:grpSpPr>
                  <a:xfrm>
                    <a:off x="5715000" y="1447800"/>
                    <a:ext cx="1371600" cy="1765092"/>
                    <a:chOff x="5715000" y="1447800"/>
                    <a:chExt cx="1371600" cy="1765092"/>
                  </a:xfrm>
                </p:grpSpPr>
                <p:sp>
                  <p:nvSpPr>
                    <p:cNvPr id="572" name="Multiply 4">
                      <a:extLst>
                        <a:ext uri="{FF2B5EF4-FFF2-40B4-BE49-F238E27FC236}">
                          <a16:creationId xmlns:a16="http://schemas.microsoft.com/office/drawing/2014/main" id="{01547E91-640C-19A4-3135-2626CAF84FFD}"/>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3" name="Group 7">
                      <a:extLst>
                        <a:ext uri="{FF2B5EF4-FFF2-40B4-BE49-F238E27FC236}">
                          <a16:creationId xmlns:a16="http://schemas.microsoft.com/office/drawing/2014/main" id="{9CAC4F16-4AAE-E308-1ABA-5E98F0347739}"/>
                        </a:ext>
                      </a:extLst>
                    </p:cNvPr>
                    <p:cNvGrpSpPr/>
                    <p:nvPr/>
                  </p:nvGrpSpPr>
                  <p:grpSpPr>
                    <a:xfrm>
                      <a:off x="6172200" y="1981200"/>
                      <a:ext cx="458449" cy="1231692"/>
                      <a:chOff x="6172200" y="1981200"/>
                      <a:chExt cx="458449" cy="1231692"/>
                    </a:xfrm>
                  </p:grpSpPr>
                  <p:sp>
                    <p:nvSpPr>
                      <p:cNvPr id="574" name="Diamond 573">
                        <a:extLst>
                          <a:ext uri="{FF2B5EF4-FFF2-40B4-BE49-F238E27FC236}">
                            <a16:creationId xmlns:a16="http://schemas.microsoft.com/office/drawing/2014/main" id="{36842897-B577-3A4C-D6E1-AB4D3FB43556}"/>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Diamond 574">
                        <a:extLst>
                          <a:ext uri="{FF2B5EF4-FFF2-40B4-BE49-F238E27FC236}">
                            <a16:creationId xmlns:a16="http://schemas.microsoft.com/office/drawing/2014/main" id="{D1700F27-B22C-4996-08E9-B46B403FD436}"/>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61" name="Group 12">
                    <a:extLst>
                      <a:ext uri="{FF2B5EF4-FFF2-40B4-BE49-F238E27FC236}">
                        <a16:creationId xmlns:a16="http://schemas.microsoft.com/office/drawing/2014/main" id="{F774C582-3EF3-6233-FA99-6E35F7100ACD}"/>
                      </a:ext>
                    </a:extLst>
                  </p:cNvPr>
                  <p:cNvGrpSpPr/>
                  <p:nvPr/>
                </p:nvGrpSpPr>
                <p:grpSpPr>
                  <a:xfrm>
                    <a:off x="5732489" y="2714469"/>
                    <a:ext cx="1371600" cy="1765092"/>
                    <a:chOff x="5715000" y="1447800"/>
                    <a:chExt cx="1371600" cy="1765092"/>
                  </a:xfrm>
                </p:grpSpPr>
                <p:sp>
                  <p:nvSpPr>
                    <p:cNvPr id="568" name="Multiply 100">
                      <a:extLst>
                        <a:ext uri="{FF2B5EF4-FFF2-40B4-BE49-F238E27FC236}">
                          <a16:creationId xmlns:a16="http://schemas.microsoft.com/office/drawing/2014/main" id="{71E62B10-83F7-4074-F7BD-10396A33A5E2}"/>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9" name="Group 7">
                      <a:extLst>
                        <a:ext uri="{FF2B5EF4-FFF2-40B4-BE49-F238E27FC236}">
                          <a16:creationId xmlns:a16="http://schemas.microsoft.com/office/drawing/2014/main" id="{3F140B49-82C4-82CA-3744-44CB791689FF}"/>
                        </a:ext>
                      </a:extLst>
                    </p:cNvPr>
                    <p:cNvGrpSpPr/>
                    <p:nvPr/>
                  </p:nvGrpSpPr>
                  <p:grpSpPr>
                    <a:xfrm>
                      <a:off x="6172200" y="1981200"/>
                      <a:ext cx="458449" cy="1231692"/>
                      <a:chOff x="6172200" y="1981200"/>
                      <a:chExt cx="458449" cy="1231692"/>
                    </a:xfrm>
                  </p:grpSpPr>
                  <p:sp>
                    <p:nvSpPr>
                      <p:cNvPr id="570" name="Diamond 569">
                        <a:extLst>
                          <a:ext uri="{FF2B5EF4-FFF2-40B4-BE49-F238E27FC236}">
                            <a16:creationId xmlns:a16="http://schemas.microsoft.com/office/drawing/2014/main" id="{94183574-5E3F-A842-A6BA-E52702F469BD}"/>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Diamond 570">
                        <a:extLst>
                          <a:ext uri="{FF2B5EF4-FFF2-40B4-BE49-F238E27FC236}">
                            <a16:creationId xmlns:a16="http://schemas.microsoft.com/office/drawing/2014/main" id="{19FD8E97-934A-33A5-C18F-89C8F0F8E3A0}"/>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62" name="Group 17">
                    <a:extLst>
                      <a:ext uri="{FF2B5EF4-FFF2-40B4-BE49-F238E27FC236}">
                        <a16:creationId xmlns:a16="http://schemas.microsoft.com/office/drawing/2014/main" id="{50882EB8-9CC5-7F38-2E74-544F6B67AF69}"/>
                      </a:ext>
                    </a:extLst>
                  </p:cNvPr>
                  <p:cNvGrpSpPr/>
                  <p:nvPr/>
                </p:nvGrpSpPr>
                <p:grpSpPr>
                  <a:xfrm>
                    <a:off x="5747479" y="3968646"/>
                    <a:ext cx="1371600" cy="1765092"/>
                    <a:chOff x="5715000" y="1447800"/>
                    <a:chExt cx="1371600" cy="1765092"/>
                  </a:xfrm>
                </p:grpSpPr>
                <p:sp>
                  <p:nvSpPr>
                    <p:cNvPr id="564" name="Multiply 96">
                      <a:extLst>
                        <a:ext uri="{FF2B5EF4-FFF2-40B4-BE49-F238E27FC236}">
                          <a16:creationId xmlns:a16="http://schemas.microsoft.com/office/drawing/2014/main" id="{C1E53346-02CF-E81B-B7A6-3BB1403D2920}"/>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5" name="Group 30">
                      <a:extLst>
                        <a:ext uri="{FF2B5EF4-FFF2-40B4-BE49-F238E27FC236}">
                          <a16:creationId xmlns:a16="http://schemas.microsoft.com/office/drawing/2014/main" id="{3A6CC3B9-2B93-BB5A-535A-988BF1042C59}"/>
                        </a:ext>
                      </a:extLst>
                    </p:cNvPr>
                    <p:cNvGrpSpPr/>
                    <p:nvPr/>
                  </p:nvGrpSpPr>
                  <p:grpSpPr>
                    <a:xfrm>
                      <a:off x="6172200" y="1981200"/>
                      <a:ext cx="458449" cy="1231692"/>
                      <a:chOff x="6172200" y="1981200"/>
                      <a:chExt cx="458449" cy="1231692"/>
                    </a:xfrm>
                  </p:grpSpPr>
                  <p:sp>
                    <p:nvSpPr>
                      <p:cNvPr id="566" name="Diamond 565">
                        <a:extLst>
                          <a:ext uri="{FF2B5EF4-FFF2-40B4-BE49-F238E27FC236}">
                            <a16:creationId xmlns:a16="http://schemas.microsoft.com/office/drawing/2014/main" id="{400FBC5B-7FED-964E-7F30-34151D22D780}"/>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Diamond 566">
                        <a:extLst>
                          <a:ext uri="{FF2B5EF4-FFF2-40B4-BE49-F238E27FC236}">
                            <a16:creationId xmlns:a16="http://schemas.microsoft.com/office/drawing/2014/main" id="{8969D871-981A-032F-8220-60535B2A74DA}"/>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63" name="Diamond 562">
                    <a:extLst>
                      <a:ext uri="{FF2B5EF4-FFF2-40B4-BE49-F238E27FC236}">
                        <a16:creationId xmlns:a16="http://schemas.microsoft.com/office/drawing/2014/main" id="{5305F4BF-7BA3-4EC5-D0C0-7D91F4640D5F}"/>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 name="Group 3">
              <a:extLst>
                <a:ext uri="{FF2B5EF4-FFF2-40B4-BE49-F238E27FC236}">
                  <a16:creationId xmlns:a16="http://schemas.microsoft.com/office/drawing/2014/main" id="{9595408D-5297-CC60-D8F4-7626AFD0F1B1}"/>
                </a:ext>
              </a:extLst>
            </p:cNvPr>
            <p:cNvGrpSpPr/>
            <p:nvPr/>
          </p:nvGrpSpPr>
          <p:grpSpPr>
            <a:xfrm>
              <a:off x="440350" y="2667148"/>
              <a:ext cx="1472712" cy="3175421"/>
              <a:chOff x="782551" y="3012540"/>
              <a:chExt cx="1340486" cy="2890320"/>
            </a:xfrm>
          </p:grpSpPr>
          <p:grpSp>
            <p:nvGrpSpPr>
              <p:cNvPr id="5" name="Group 94">
                <a:extLst>
                  <a:ext uri="{FF2B5EF4-FFF2-40B4-BE49-F238E27FC236}">
                    <a16:creationId xmlns:a16="http://schemas.microsoft.com/office/drawing/2014/main" id="{21A4196F-1CFD-1176-5D19-67C0098FAE4B}"/>
                  </a:ext>
                </a:extLst>
              </p:cNvPr>
              <p:cNvGrpSpPr/>
              <p:nvPr/>
            </p:nvGrpSpPr>
            <p:grpSpPr>
              <a:xfrm>
                <a:off x="782551" y="3012540"/>
                <a:ext cx="1340486" cy="2890320"/>
                <a:chOff x="4405860" y="139189"/>
                <a:chExt cx="2861871" cy="6475262"/>
              </a:xfrm>
            </p:grpSpPr>
            <p:grpSp>
              <p:nvGrpSpPr>
                <p:cNvPr id="24" name="Group 86">
                  <a:extLst>
                    <a:ext uri="{FF2B5EF4-FFF2-40B4-BE49-F238E27FC236}">
                      <a16:creationId xmlns:a16="http://schemas.microsoft.com/office/drawing/2014/main" id="{590DB085-B369-F121-E7D1-EB2261956FB0}"/>
                    </a:ext>
                  </a:extLst>
                </p:cNvPr>
                <p:cNvGrpSpPr/>
                <p:nvPr/>
              </p:nvGrpSpPr>
              <p:grpSpPr>
                <a:xfrm rot="2107423">
                  <a:off x="4802579" y="139189"/>
                  <a:ext cx="743864" cy="1806453"/>
                  <a:chOff x="7696200" y="914400"/>
                  <a:chExt cx="685800" cy="2438400"/>
                </a:xfrm>
              </p:grpSpPr>
              <p:sp>
                <p:nvSpPr>
                  <p:cNvPr id="214" name="Moon 213">
                    <a:extLst>
                      <a:ext uri="{FF2B5EF4-FFF2-40B4-BE49-F238E27FC236}">
                        <a16:creationId xmlns:a16="http://schemas.microsoft.com/office/drawing/2014/main" id="{BFD11116-167A-9424-C59D-F588F6C93390}"/>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Moon 214">
                    <a:extLst>
                      <a:ext uri="{FF2B5EF4-FFF2-40B4-BE49-F238E27FC236}">
                        <a16:creationId xmlns:a16="http://schemas.microsoft.com/office/drawing/2014/main" id="{C7AD3673-048B-7ABE-E4BA-E8AE96514085}"/>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Moon 215">
                    <a:extLst>
                      <a:ext uri="{FF2B5EF4-FFF2-40B4-BE49-F238E27FC236}">
                        <a16:creationId xmlns:a16="http://schemas.microsoft.com/office/drawing/2014/main" id="{1455D54D-634A-1329-F6D3-BFE72683BB72}"/>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30FC9D2B-CEBE-DD62-A278-7795AAFEB692}"/>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87">
                  <a:extLst>
                    <a:ext uri="{FF2B5EF4-FFF2-40B4-BE49-F238E27FC236}">
                      <a16:creationId xmlns:a16="http://schemas.microsoft.com/office/drawing/2014/main" id="{EC8D8016-9CD9-7FB6-54E1-4F6229634060}"/>
                    </a:ext>
                  </a:extLst>
                </p:cNvPr>
                <p:cNvGrpSpPr/>
                <p:nvPr/>
              </p:nvGrpSpPr>
              <p:grpSpPr>
                <a:xfrm rot="19262140" flipH="1">
                  <a:off x="6126313" y="231425"/>
                  <a:ext cx="743864" cy="1645187"/>
                  <a:chOff x="7696200" y="914400"/>
                  <a:chExt cx="685800" cy="2438400"/>
                </a:xfrm>
              </p:grpSpPr>
              <p:sp>
                <p:nvSpPr>
                  <p:cNvPr id="210" name="Moon 209">
                    <a:extLst>
                      <a:ext uri="{FF2B5EF4-FFF2-40B4-BE49-F238E27FC236}">
                        <a16:creationId xmlns:a16="http://schemas.microsoft.com/office/drawing/2014/main" id="{3D003920-685C-6A88-51F9-1EEA5365591E}"/>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Moon 210">
                    <a:extLst>
                      <a:ext uri="{FF2B5EF4-FFF2-40B4-BE49-F238E27FC236}">
                        <a16:creationId xmlns:a16="http://schemas.microsoft.com/office/drawing/2014/main" id="{86BEA1F3-FFC3-986F-6EFF-A018DAF372CA}"/>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Moon 211">
                    <a:extLst>
                      <a:ext uri="{FF2B5EF4-FFF2-40B4-BE49-F238E27FC236}">
                        <a16:creationId xmlns:a16="http://schemas.microsoft.com/office/drawing/2014/main" id="{23211B9E-C254-7800-B075-92153B7D219E}"/>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D39469EB-B7DF-4851-C562-1188A0BEC502}"/>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47">
                  <a:extLst>
                    <a:ext uri="{FF2B5EF4-FFF2-40B4-BE49-F238E27FC236}">
                      <a16:creationId xmlns:a16="http://schemas.microsoft.com/office/drawing/2014/main" id="{12412967-7DF5-00C4-1498-D8794D46B01F}"/>
                    </a:ext>
                  </a:extLst>
                </p:cNvPr>
                <p:cNvGrpSpPr/>
                <p:nvPr/>
              </p:nvGrpSpPr>
              <p:grpSpPr>
                <a:xfrm rot="562843">
                  <a:off x="5697438" y="5840305"/>
                  <a:ext cx="666047" cy="774146"/>
                  <a:chOff x="6106804" y="4039302"/>
                  <a:chExt cx="666047" cy="774146"/>
                </a:xfrm>
              </p:grpSpPr>
              <p:sp>
                <p:nvSpPr>
                  <p:cNvPr id="207" name="Oval 206">
                    <a:extLst>
                      <a:ext uri="{FF2B5EF4-FFF2-40B4-BE49-F238E27FC236}">
                        <a16:creationId xmlns:a16="http://schemas.microsoft.com/office/drawing/2014/main" id="{CA4CD47E-76D0-B8F1-BDC4-0902324791DA}"/>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4686DC7C-F450-B6F6-3BEF-C650A060006E}"/>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4BD13789-20B0-4AE1-59BC-20E5794C4582}"/>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47">
                  <a:extLst>
                    <a:ext uri="{FF2B5EF4-FFF2-40B4-BE49-F238E27FC236}">
                      <a16:creationId xmlns:a16="http://schemas.microsoft.com/office/drawing/2014/main" id="{3D634011-9F5D-DAA9-51AD-744DC7B76DF4}"/>
                    </a:ext>
                  </a:extLst>
                </p:cNvPr>
                <p:cNvGrpSpPr/>
                <p:nvPr/>
              </p:nvGrpSpPr>
              <p:grpSpPr>
                <a:xfrm rot="2613352">
                  <a:off x="5128037" y="5761712"/>
                  <a:ext cx="666047" cy="774146"/>
                  <a:chOff x="6106804" y="4039302"/>
                  <a:chExt cx="666047" cy="774146"/>
                </a:xfrm>
              </p:grpSpPr>
              <p:sp>
                <p:nvSpPr>
                  <p:cNvPr id="204" name="Oval 203">
                    <a:extLst>
                      <a:ext uri="{FF2B5EF4-FFF2-40B4-BE49-F238E27FC236}">
                        <a16:creationId xmlns:a16="http://schemas.microsoft.com/office/drawing/2014/main" id="{41117A64-E065-8E6C-76E1-B8A80B39C8FD}"/>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34482608-E564-A213-5B18-2108AE2D4954}"/>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72362E32-22F5-FF3B-3805-8321C4D5DCE7}"/>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Oval 27">
                  <a:extLst>
                    <a:ext uri="{FF2B5EF4-FFF2-40B4-BE49-F238E27FC236}">
                      <a16:creationId xmlns:a16="http://schemas.microsoft.com/office/drawing/2014/main" id="{BEFCD958-7179-BD1C-8A1D-D24B2CB170E7}"/>
                    </a:ext>
                  </a:extLst>
                </p:cNvPr>
                <p:cNvSpPr/>
                <p:nvPr/>
              </p:nvSpPr>
              <p:spPr>
                <a:xfrm>
                  <a:off x="6651885" y="3632617"/>
                  <a:ext cx="615846" cy="78448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92CFB5F2-82E4-E06E-2260-3156B3960286}"/>
                    </a:ext>
                  </a:extLst>
                </p:cNvPr>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29">
                  <a:extLst>
                    <a:ext uri="{FF2B5EF4-FFF2-40B4-BE49-F238E27FC236}">
                      <a16:creationId xmlns:a16="http://schemas.microsoft.com/office/drawing/2014/main" id="{FFE621F5-4095-1C1D-5400-8D08DA6545DC}"/>
                    </a:ext>
                  </a:extLst>
                </p:cNvPr>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30">
                  <a:extLst>
                    <a:ext uri="{FF2B5EF4-FFF2-40B4-BE49-F238E27FC236}">
                      <a16:creationId xmlns:a16="http://schemas.microsoft.com/office/drawing/2014/main" id="{F695AC4A-09A9-DCE7-E234-CAAF85AA123A}"/>
                    </a:ext>
                  </a:extLst>
                </p:cNvPr>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Trapezoid 273">
                  <a:extLst>
                    <a:ext uri="{FF2B5EF4-FFF2-40B4-BE49-F238E27FC236}">
                      <a16:creationId xmlns:a16="http://schemas.microsoft.com/office/drawing/2014/main" id="{E2D8DED1-9F81-BF07-1E71-2029326BB5BA}"/>
                    </a:ext>
                  </a:extLst>
                </p:cNvPr>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Trapezoid 285">
                  <a:extLst>
                    <a:ext uri="{FF2B5EF4-FFF2-40B4-BE49-F238E27FC236}">
                      <a16:creationId xmlns:a16="http://schemas.microsoft.com/office/drawing/2014/main" id="{75D74C25-A960-6942-049B-FC3C9562E56D}"/>
                    </a:ext>
                  </a:extLst>
                </p:cNvPr>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Trapezoid 287">
                  <a:extLst>
                    <a:ext uri="{FF2B5EF4-FFF2-40B4-BE49-F238E27FC236}">
                      <a16:creationId xmlns:a16="http://schemas.microsoft.com/office/drawing/2014/main" id="{C93E0245-85F1-2688-F0FF-F212BD4F6B7C}"/>
                    </a:ext>
                  </a:extLst>
                </p:cNvPr>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Trapezoid 291">
                  <a:extLst>
                    <a:ext uri="{FF2B5EF4-FFF2-40B4-BE49-F238E27FC236}">
                      <a16:creationId xmlns:a16="http://schemas.microsoft.com/office/drawing/2014/main" id="{6C447551-19EC-A476-E1C7-4A2F5266A03C}"/>
                    </a:ext>
                  </a:extLst>
                </p:cNvPr>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Oval 536">
                  <a:extLst>
                    <a:ext uri="{FF2B5EF4-FFF2-40B4-BE49-F238E27FC236}">
                      <a16:creationId xmlns:a16="http://schemas.microsoft.com/office/drawing/2014/main" id="{EBBCFBD1-EAA4-EB57-187B-17B3F629909E}"/>
                    </a:ext>
                  </a:extLst>
                </p:cNvPr>
                <p:cNvSpPr/>
                <p:nvPr/>
              </p:nvSpPr>
              <p:spPr>
                <a:xfrm>
                  <a:off x="5286531" y="1073046"/>
                  <a:ext cx="1040567"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Oval 537">
                  <a:extLst>
                    <a:ext uri="{FF2B5EF4-FFF2-40B4-BE49-F238E27FC236}">
                      <a16:creationId xmlns:a16="http://schemas.microsoft.com/office/drawing/2014/main" id="{689664B2-C30B-E7A8-F2C9-33F7D88F5528}"/>
                    </a:ext>
                  </a:extLst>
                </p:cNvPr>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9" name="Group 57">
                  <a:extLst>
                    <a:ext uri="{FF2B5EF4-FFF2-40B4-BE49-F238E27FC236}">
                      <a16:creationId xmlns:a16="http://schemas.microsoft.com/office/drawing/2014/main" id="{BC3F22AA-B92D-2F5F-CD0B-2CA22E952AAB}"/>
                    </a:ext>
                  </a:extLst>
                </p:cNvPr>
                <p:cNvGrpSpPr/>
                <p:nvPr/>
              </p:nvGrpSpPr>
              <p:grpSpPr>
                <a:xfrm>
                  <a:off x="4953000" y="5334000"/>
                  <a:ext cx="1828800" cy="609600"/>
                  <a:chOff x="1371600" y="3962400"/>
                  <a:chExt cx="6705600" cy="2057400"/>
                </a:xfrm>
              </p:grpSpPr>
              <p:grpSp>
                <p:nvGrpSpPr>
                  <p:cNvPr id="543" name="Group 195">
                    <a:extLst>
                      <a:ext uri="{FF2B5EF4-FFF2-40B4-BE49-F238E27FC236}">
                        <a16:creationId xmlns:a16="http://schemas.microsoft.com/office/drawing/2014/main" id="{23655583-F144-89A1-C00E-4FE4D49A6246}"/>
                      </a:ext>
                    </a:extLst>
                  </p:cNvPr>
                  <p:cNvGrpSpPr/>
                  <p:nvPr/>
                </p:nvGrpSpPr>
                <p:grpSpPr>
                  <a:xfrm>
                    <a:off x="1371600" y="3962400"/>
                    <a:ext cx="1676400" cy="2057400"/>
                    <a:chOff x="1371600" y="3962400"/>
                    <a:chExt cx="1676400" cy="2057400"/>
                  </a:xfrm>
                </p:grpSpPr>
                <p:sp>
                  <p:nvSpPr>
                    <p:cNvPr id="202" name="Right Arrow Callout 53">
                      <a:extLst>
                        <a:ext uri="{FF2B5EF4-FFF2-40B4-BE49-F238E27FC236}">
                          <a16:creationId xmlns:a16="http://schemas.microsoft.com/office/drawing/2014/main" id="{9D5B98B0-ACE8-F811-13FE-01CFE5966A17}"/>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Quad Arrow 54">
                      <a:extLst>
                        <a:ext uri="{FF2B5EF4-FFF2-40B4-BE49-F238E27FC236}">
                          <a16:creationId xmlns:a16="http://schemas.microsoft.com/office/drawing/2014/main" id="{7080278D-F5A3-15D8-FC11-8E02F045CF2E}"/>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2" name="Group 196">
                    <a:extLst>
                      <a:ext uri="{FF2B5EF4-FFF2-40B4-BE49-F238E27FC236}">
                        <a16:creationId xmlns:a16="http://schemas.microsoft.com/office/drawing/2014/main" id="{C0A4189F-743A-387A-3985-26DA7A80FA38}"/>
                      </a:ext>
                    </a:extLst>
                  </p:cNvPr>
                  <p:cNvGrpSpPr/>
                  <p:nvPr/>
                </p:nvGrpSpPr>
                <p:grpSpPr>
                  <a:xfrm>
                    <a:off x="3048000" y="3962400"/>
                    <a:ext cx="1676400" cy="2057400"/>
                    <a:chOff x="1371600" y="3962400"/>
                    <a:chExt cx="1676400" cy="2057400"/>
                  </a:xfrm>
                </p:grpSpPr>
                <p:sp>
                  <p:nvSpPr>
                    <p:cNvPr id="199" name="Right Arrow Callout 51">
                      <a:extLst>
                        <a:ext uri="{FF2B5EF4-FFF2-40B4-BE49-F238E27FC236}">
                          <a16:creationId xmlns:a16="http://schemas.microsoft.com/office/drawing/2014/main" id="{68B10060-8C3E-DD73-2A42-3EC3408A0D89}"/>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Quad Arrow 52">
                      <a:extLst>
                        <a:ext uri="{FF2B5EF4-FFF2-40B4-BE49-F238E27FC236}">
                          <a16:creationId xmlns:a16="http://schemas.microsoft.com/office/drawing/2014/main" id="{413FFB80-0795-293E-73CE-F64A82C01E35}"/>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199">
                    <a:extLst>
                      <a:ext uri="{FF2B5EF4-FFF2-40B4-BE49-F238E27FC236}">
                        <a16:creationId xmlns:a16="http://schemas.microsoft.com/office/drawing/2014/main" id="{93EFED63-7045-14FF-F84F-36989F0E94D3}"/>
                      </a:ext>
                    </a:extLst>
                  </p:cNvPr>
                  <p:cNvGrpSpPr/>
                  <p:nvPr/>
                </p:nvGrpSpPr>
                <p:grpSpPr>
                  <a:xfrm>
                    <a:off x="4724400" y="3962400"/>
                    <a:ext cx="1676400" cy="2057400"/>
                    <a:chOff x="1371600" y="3962400"/>
                    <a:chExt cx="1676400" cy="2057400"/>
                  </a:xfrm>
                </p:grpSpPr>
                <p:sp>
                  <p:nvSpPr>
                    <p:cNvPr id="197" name="Right Arrow Callout 49">
                      <a:extLst>
                        <a:ext uri="{FF2B5EF4-FFF2-40B4-BE49-F238E27FC236}">
                          <a16:creationId xmlns:a16="http://schemas.microsoft.com/office/drawing/2014/main" id="{C89632D1-AC05-ED0D-DAFD-DA6EDAEA3A9D}"/>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Quad Arrow 50">
                      <a:extLst>
                        <a:ext uri="{FF2B5EF4-FFF2-40B4-BE49-F238E27FC236}">
                          <a16:creationId xmlns:a16="http://schemas.microsoft.com/office/drawing/2014/main" id="{1A617B79-9760-41B1-1752-B7C234F7EA04}"/>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4" name="Group 202">
                    <a:extLst>
                      <a:ext uri="{FF2B5EF4-FFF2-40B4-BE49-F238E27FC236}">
                        <a16:creationId xmlns:a16="http://schemas.microsoft.com/office/drawing/2014/main" id="{6B641472-2295-F79E-CA79-292E3097BF3F}"/>
                      </a:ext>
                    </a:extLst>
                  </p:cNvPr>
                  <p:cNvGrpSpPr/>
                  <p:nvPr/>
                </p:nvGrpSpPr>
                <p:grpSpPr>
                  <a:xfrm>
                    <a:off x="6400800" y="3962400"/>
                    <a:ext cx="1676400" cy="2057400"/>
                    <a:chOff x="1371600" y="3962400"/>
                    <a:chExt cx="1676400" cy="2057400"/>
                  </a:xfrm>
                </p:grpSpPr>
                <p:sp>
                  <p:nvSpPr>
                    <p:cNvPr id="195" name="Right Arrow Callout 47">
                      <a:extLst>
                        <a:ext uri="{FF2B5EF4-FFF2-40B4-BE49-F238E27FC236}">
                          <a16:creationId xmlns:a16="http://schemas.microsoft.com/office/drawing/2014/main" id="{2CC8A093-9FFD-8465-1E3C-3D16CA3B8479}"/>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Quad Arrow 48">
                      <a:extLst>
                        <a:ext uri="{FF2B5EF4-FFF2-40B4-BE49-F238E27FC236}">
                          <a16:creationId xmlns:a16="http://schemas.microsoft.com/office/drawing/2014/main" id="{124E43B4-7E50-80F9-9CE2-4B6B909767BE}"/>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40" name="Cloud 539">
                  <a:extLst>
                    <a:ext uri="{FF2B5EF4-FFF2-40B4-BE49-F238E27FC236}">
                      <a16:creationId xmlns:a16="http://schemas.microsoft.com/office/drawing/2014/main" id="{8683D1E3-373A-67F2-0D2D-39D3139979DC}"/>
                    </a:ext>
                  </a:extLst>
                </p:cNvPr>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Flowchart: Delay 540">
                  <a:extLst>
                    <a:ext uri="{FF2B5EF4-FFF2-40B4-BE49-F238E27FC236}">
                      <a16:creationId xmlns:a16="http://schemas.microsoft.com/office/drawing/2014/main" id="{03893FBE-CC48-4C86-7003-0420BEAE083D}"/>
                    </a:ext>
                  </a:extLst>
                </p:cNvPr>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Oval 541">
                  <a:extLst>
                    <a:ext uri="{FF2B5EF4-FFF2-40B4-BE49-F238E27FC236}">
                      <a16:creationId xmlns:a16="http://schemas.microsoft.com/office/drawing/2014/main" id="{E5D9E3B3-C1D2-4A16-846B-14D49B6B6156}"/>
                    </a:ext>
                  </a:extLst>
                </p:cNvPr>
                <p:cNvSpPr/>
                <p:nvPr/>
              </p:nvSpPr>
              <p:spPr>
                <a:xfrm>
                  <a:off x="5628870" y="1818089"/>
                  <a:ext cx="294451" cy="1994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F95AF8CA-BE38-9C03-FA4E-61D5770A0BE7}"/>
                  </a:ext>
                </a:extLst>
              </p:cNvPr>
              <p:cNvGrpSpPr/>
              <p:nvPr/>
            </p:nvGrpSpPr>
            <p:grpSpPr>
              <a:xfrm rot="1939263">
                <a:off x="1761896" y="4237777"/>
                <a:ext cx="284190" cy="940806"/>
                <a:chOff x="1143000" y="2209800"/>
                <a:chExt cx="960933" cy="2270330"/>
              </a:xfrm>
            </p:grpSpPr>
            <p:grpSp>
              <p:nvGrpSpPr>
                <p:cNvPr id="8" name="Group 7">
                  <a:extLst>
                    <a:ext uri="{FF2B5EF4-FFF2-40B4-BE49-F238E27FC236}">
                      <a16:creationId xmlns:a16="http://schemas.microsoft.com/office/drawing/2014/main" id="{DB924416-659F-57DD-9541-7C358162DA6F}"/>
                    </a:ext>
                  </a:extLst>
                </p:cNvPr>
                <p:cNvGrpSpPr/>
                <p:nvPr/>
              </p:nvGrpSpPr>
              <p:grpSpPr>
                <a:xfrm>
                  <a:off x="1143000" y="2209800"/>
                  <a:ext cx="511971" cy="2251795"/>
                  <a:chOff x="609599" y="833642"/>
                  <a:chExt cx="1236146" cy="5436927"/>
                </a:xfrm>
              </p:grpSpPr>
              <p:grpSp>
                <p:nvGrpSpPr>
                  <p:cNvPr id="17" name="Group 11">
                    <a:extLst>
                      <a:ext uri="{FF2B5EF4-FFF2-40B4-BE49-F238E27FC236}">
                        <a16:creationId xmlns:a16="http://schemas.microsoft.com/office/drawing/2014/main" id="{F390E6B7-D80C-74BB-3EA5-A5C2A2C6B866}"/>
                      </a:ext>
                    </a:extLst>
                  </p:cNvPr>
                  <p:cNvGrpSpPr/>
                  <p:nvPr/>
                </p:nvGrpSpPr>
                <p:grpSpPr>
                  <a:xfrm rot="10800000">
                    <a:off x="939238" y="4923502"/>
                    <a:ext cx="621450" cy="1347067"/>
                    <a:chOff x="7010400" y="381000"/>
                    <a:chExt cx="762000" cy="2033666"/>
                  </a:xfrm>
                </p:grpSpPr>
                <p:sp>
                  <p:nvSpPr>
                    <p:cNvPr id="22" name="Rounded Rectangle 321">
                      <a:extLst>
                        <a:ext uri="{FF2B5EF4-FFF2-40B4-BE49-F238E27FC236}">
                          <a16:creationId xmlns:a16="http://schemas.microsoft.com/office/drawing/2014/main" id="{C688B96E-E7DC-DBF1-A860-E76C390F8C79}"/>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A62FB7F-A4E5-3002-DB22-C3CD68C3DDC0}"/>
                        </a:ext>
                      </a:extLst>
                    </p:cNvPr>
                    <p:cNvSpPr/>
                    <p:nvPr/>
                  </p:nvSpPr>
                  <p:spPr>
                    <a:xfrm>
                      <a:off x="7010400" y="381000"/>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Can 1">
                    <a:extLst>
                      <a:ext uri="{FF2B5EF4-FFF2-40B4-BE49-F238E27FC236}">
                        <a16:creationId xmlns:a16="http://schemas.microsoft.com/office/drawing/2014/main" id="{D27BF6F0-BA40-496F-E987-9C0420F057E2}"/>
                      </a:ext>
                    </a:extLst>
                  </p:cNvPr>
                  <p:cNvSpPr/>
                  <p:nvPr/>
                </p:nvSpPr>
                <p:spPr>
                  <a:xfrm>
                    <a:off x="609599" y="1643059"/>
                    <a:ext cx="1236146" cy="3840519"/>
                  </a:xfrm>
                  <a:prstGeom prst="can">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4E390B42-A509-30B0-D381-1D7330B5796B}"/>
                      </a:ext>
                    </a:extLst>
                  </p:cNvPr>
                  <p:cNvGrpSpPr/>
                  <p:nvPr/>
                </p:nvGrpSpPr>
                <p:grpSpPr>
                  <a:xfrm>
                    <a:off x="899460" y="833642"/>
                    <a:ext cx="621450" cy="986197"/>
                    <a:chOff x="7031201" y="834275"/>
                    <a:chExt cx="762000" cy="1488861"/>
                  </a:xfrm>
                </p:grpSpPr>
                <p:sp>
                  <p:nvSpPr>
                    <p:cNvPr id="20" name="Rounded Rectangle 319">
                      <a:extLst>
                        <a:ext uri="{FF2B5EF4-FFF2-40B4-BE49-F238E27FC236}">
                          <a16:creationId xmlns:a16="http://schemas.microsoft.com/office/drawing/2014/main" id="{DDA2B70A-B9FA-92E0-BCB7-481AB84D348D}"/>
                        </a:ext>
                      </a:extLst>
                    </p:cNvPr>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5">
                      <a:extLst>
                        <a:ext uri="{FF2B5EF4-FFF2-40B4-BE49-F238E27FC236}">
                          <a16:creationId xmlns:a16="http://schemas.microsoft.com/office/drawing/2014/main" id="{1F6468CE-93FB-0A09-689B-DD03571271C6}"/>
                        </a:ext>
                      </a:extLst>
                    </p:cNvPr>
                    <p:cNvSpPr/>
                    <p:nvPr/>
                  </p:nvSpPr>
                  <p:spPr>
                    <a:xfrm>
                      <a:off x="7031201" y="834275"/>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 name="Group 8">
                  <a:extLst>
                    <a:ext uri="{FF2B5EF4-FFF2-40B4-BE49-F238E27FC236}">
                      <a16:creationId xmlns:a16="http://schemas.microsoft.com/office/drawing/2014/main" id="{C3E7D65B-EA6C-84F0-5174-52078C3A75B2}"/>
                    </a:ext>
                  </a:extLst>
                </p:cNvPr>
                <p:cNvGrpSpPr/>
                <p:nvPr/>
              </p:nvGrpSpPr>
              <p:grpSpPr>
                <a:xfrm>
                  <a:off x="1591962" y="2228335"/>
                  <a:ext cx="511971" cy="2251795"/>
                  <a:chOff x="609599" y="833642"/>
                  <a:chExt cx="1236146" cy="5436927"/>
                </a:xfrm>
              </p:grpSpPr>
              <p:grpSp>
                <p:nvGrpSpPr>
                  <p:cNvPr id="10" name="Group 11">
                    <a:extLst>
                      <a:ext uri="{FF2B5EF4-FFF2-40B4-BE49-F238E27FC236}">
                        <a16:creationId xmlns:a16="http://schemas.microsoft.com/office/drawing/2014/main" id="{06B3475F-7B2E-6F2E-23B2-41FEF2C56011}"/>
                      </a:ext>
                    </a:extLst>
                  </p:cNvPr>
                  <p:cNvGrpSpPr/>
                  <p:nvPr/>
                </p:nvGrpSpPr>
                <p:grpSpPr>
                  <a:xfrm rot="10800000">
                    <a:off x="939238" y="4923502"/>
                    <a:ext cx="621450" cy="1347067"/>
                    <a:chOff x="7010400" y="381000"/>
                    <a:chExt cx="762000" cy="2033666"/>
                  </a:xfrm>
                </p:grpSpPr>
                <p:sp>
                  <p:nvSpPr>
                    <p:cNvPr id="15" name="Rounded Rectangle 314">
                      <a:extLst>
                        <a:ext uri="{FF2B5EF4-FFF2-40B4-BE49-F238E27FC236}">
                          <a16:creationId xmlns:a16="http://schemas.microsoft.com/office/drawing/2014/main" id="{CFE82967-BE84-4602-3D97-3B187C5F23D5}"/>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99425DE-EDA6-D1B8-063F-D23E1748C1A6}"/>
                        </a:ext>
                      </a:extLst>
                    </p:cNvPr>
                    <p:cNvSpPr/>
                    <p:nvPr/>
                  </p:nvSpPr>
                  <p:spPr>
                    <a:xfrm>
                      <a:off x="7010400" y="381000"/>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Can 1">
                    <a:extLst>
                      <a:ext uri="{FF2B5EF4-FFF2-40B4-BE49-F238E27FC236}">
                        <a16:creationId xmlns:a16="http://schemas.microsoft.com/office/drawing/2014/main" id="{D8E051F5-186B-9031-2932-69BEE3EAD4D1}"/>
                      </a:ext>
                    </a:extLst>
                  </p:cNvPr>
                  <p:cNvSpPr/>
                  <p:nvPr/>
                </p:nvSpPr>
                <p:spPr>
                  <a:xfrm>
                    <a:off x="609599" y="1643059"/>
                    <a:ext cx="1236146" cy="3840519"/>
                  </a:xfrm>
                  <a:prstGeom prst="can">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83">
                    <a:extLst>
                      <a:ext uri="{FF2B5EF4-FFF2-40B4-BE49-F238E27FC236}">
                        <a16:creationId xmlns:a16="http://schemas.microsoft.com/office/drawing/2014/main" id="{A41E0431-CE40-F884-5048-CE2490D9B1B3}"/>
                      </a:ext>
                    </a:extLst>
                  </p:cNvPr>
                  <p:cNvGrpSpPr/>
                  <p:nvPr/>
                </p:nvGrpSpPr>
                <p:grpSpPr>
                  <a:xfrm>
                    <a:off x="899460" y="833642"/>
                    <a:ext cx="621450" cy="986197"/>
                    <a:chOff x="7031201" y="834275"/>
                    <a:chExt cx="762000" cy="1488861"/>
                  </a:xfrm>
                </p:grpSpPr>
                <p:sp>
                  <p:nvSpPr>
                    <p:cNvPr id="13" name="Rounded Rectangle 312">
                      <a:extLst>
                        <a:ext uri="{FF2B5EF4-FFF2-40B4-BE49-F238E27FC236}">
                          <a16:creationId xmlns:a16="http://schemas.microsoft.com/office/drawing/2014/main" id="{5D0DBD26-D9BB-63D1-E092-0A29462F7FC0}"/>
                        </a:ext>
                      </a:extLst>
                    </p:cNvPr>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5">
                      <a:extLst>
                        <a:ext uri="{FF2B5EF4-FFF2-40B4-BE49-F238E27FC236}">
                          <a16:creationId xmlns:a16="http://schemas.microsoft.com/office/drawing/2014/main" id="{E0DD0558-6541-D0B2-A7FF-14D61E2F1619}"/>
                        </a:ext>
                      </a:extLst>
                    </p:cNvPr>
                    <p:cNvSpPr/>
                    <p:nvPr/>
                  </p:nvSpPr>
                  <p:spPr>
                    <a:xfrm>
                      <a:off x="7031201" y="834275"/>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7" name="Oval 6">
                <a:extLst>
                  <a:ext uri="{FF2B5EF4-FFF2-40B4-BE49-F238E27FC236}">
                    <a16:creationId xmlns:a16="http://schemas.microsoft.com/office/drawing/2014/main" id="{A94B1A54-FFA5-EF34-0EA5-BFC019491AD9}"/>
                  </a:ext>
                </a:extLst>
              </p:cNvPr>
              <p:cNvSpPr/>
              <p:nvPr/>
            </p:nvSpPr>
            <p:spPr>
              <a:xfrm>
                <a:off x="1919334" y="4697118"/>
                <a:ext cx="147873" cy="1795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12" name="Group 711">
            <a:extLst>
              <a:ext uri="{FF2B5EF4-FFF2-40B4-BE49-F238E27FC236}">
                <a16:creationId xmlns:a16="http://schemas.microsoft.com/office/drawing/2014/main" id="{62D30AD6-58E4-ECE2-60F1-F3A643FB91B0}"/>
              </a:ext>
            </a:extLst>
          </p:cNvPr>
          <p:cNvGrpSpPr/>
          <p:nvPr/>
        </p:nvGrpSpPr>
        <p:grpSpPr>
          <a:xfrm>
            <a:off x="8637432" y="21501"/>
            <a:ext cx="1639960" cy="1942203"/>
            <a:chOff x="5291750" y="727078"/>
            <a:chExt cx="4105666" cy="4862335"/>
          </a:xfrm>
        </p:grpSpPr>
        <p:grpSp>
          <p:nvGrpSpPr>
            <p:cNvPr id="713" name="Group 324">
              <a:extLst>
                <a:ext uri="{FF2B5EF4-FFF2-40B4-BE49-F238E27FC236}">
                  <a16:creationId xmlns:a16="http://schemas.microsoft.com/office/drawing/2014/main" id="{E10A16DF-9116-8A4D-C202-0E28F487C3E7}"/>
                </a:ext>
              </a:extLst>
            </p:cNvPr>
            <p:cNvGrpSpPr/>
            <p:nvPr/>
          </p:nvGrpSpPr>
          <p:grpSpPr>
            <a:xfrm>
              <a:off x="7159701" y="727078"/>
              <a:ext cx="2237715" cy="4726023"/>
              <a:chOff x="4191000" y="3276600"/>
              <a:chExt cx="1277975" cy="2699065"/>
            </a:xfrm>
          </p:grpSpPr>
          <p:sp>
            <p:nvSpPr>
              <p:cNvPr id="744" name="Oval 743">
                <a:extLst>
                  <a:ext uri="{FF2B5EF4-FFF2-40B4-BE49-F238E27FC236}">
                    <a16:creationId xmlns:a16="http://schemas.microsoft.com/office/drawing/2014/main" id="{F16D9683-096E-6E21-2159-C8A95EB83D9E}"/>
                  </a:ext>
                </a:extLst>
              </p:cNvPr>
              <p:cNvSpPr/>
              <p:nvPr/>
            </p:nvSpPr>
            <p:spPr>
              <a:xfrm rot="1744993" flipH="1">
                <a:off x="4564797" y="5520794"/>
                <a:ext cx="242422" cy="454871"/>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5" name="Oval 744">
                <a:extLst>
                  <a:ext uri="{FF2B5EF4-FFF2-40B4-BE49-F238E27FC236}">
                    <a16:creationId xmlns:a16="http://schemas.microsoft.com/office/drawing/2014/main" id="{CF318B6B-1261-6157-5827-46B1C4BC06E1}"/>
                  </a:ext>
                </a:extLst>
              </p:cNvPr>
              <p:cNvSpPr/>
              <p:nvPr/>
            </p:nvSpPr>
            <p:spPr>
              <a:xfrm rot="18266709" flipH="1">
                <a:off x="4976041" y="5496197"/>
                <a:ext cx="242422" cy="454871"/>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 name="Oval 745">
                <a:extLst>
                  <a:ext uri="{FF2B5EF4-FFF2-40B4-BE49-F238E27FC236}">
                    <a16:creationId xmlns:a16="http://schemas.microsoft.com/office/drawing/2014/main" id="{94D8480F-0650-3EB6-A2B0-5CE44F47C581}"/>
                  </a:ext>
                </a:extLst>
              </p:cNvPr>
              <p:cNvSpPr/>
              <p:nvPr/>
            </p:nvSpPr>
            <p:spPr>
              <a:xfrm rot="1542654" flipH="1">
                <a:off x="4230524" y="4687561"/>
                <a:ext cx="228600" cy="381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 name="Trapezoid 124">
                <a:extLst>
                  <a:ext uri="{FF2B5EF4-FFF2-40B4-BE49-F238E27FC236}">
                    <a16:creationId xmlns:a16="http://schemas.microsoft.com/office/drawing/2014/main" id="{0670F1F3-7D76-9F5D-DFDB-5FDC5E171A80}"/>
                  </a:ext>
                </a:extLst>
              </p:cNvPr>
              <p:cNvSpPr/>
              <p:nvPr/>
            </p:nvSpPr>
            <p:spPr>
              <a:xfrm rot="21208494" flipH="1">
                <a:off x="4831552" y="4887347"/>
                <a:ext cx="352451" cy="825780"/>
              </a:xfrm>
              <a:prstGeom prst="trapezoid">
                <a:avLst>
                  <a:gd name="adj" fmla="val 6538"/>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8" name="Trapezoid 124">
                <a:extLst>
                  <a:ext uri="{FF2B5EF4-FFF2-40B4-BE49-F238E27FC236}">
                    <a16:creationId xmlns:a16="http://schemas.microsoft.com/office/drawing/2014/main" id="{564E9FCE-F416-5A2C-4F8F-224D54351B0C}"/>
                  </a:ext>
                </a:extLst>
              </p:cNvPr>
              <p:cNvSpPr/>
              <p:nvPr/>
            </p:nvSpPr>
            <p:spPr>
              <a:xfrm flipH="1">
                <a:off x="4530452" y="4885430"/>
                <a:ext cx="304800" cy="825781"/>
              </a:xfrm>
              <a:prstGeom prst="trapezoid">
                <a:avLst>
                  <a:gd name="adj" fmla="val 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9" name="Trapezoid 748">
                <a:extLst>
                  <a:ext uri="{FF2B5EF4-FFF2-40B4-BE49-F238E27FC236}">
                    <a16:creationId xmlns:a16="http://schemas.microsoft.com/office/drawing/2014/main" id="{A58179D5-36D9-EFEF-3E7A-DAF44F7FEDBC}"/>
                  </a:ext>
                </a:extLst>
              </p:cNvPr>
              <p:cNvSpPr/>
              <p:nvPr/>
            </p:nvSpPr>
            <p:spPr>
              <a:xfrm rot="1200179" flipH="1">
                <a:off x="4335284" y="4074607"/>
                <a:ext cx="298496" cy="785072"/>
              </a:xfrm>
              <a:prstGeom prst="trapezoid">
                <a:avLst>
                  <a:gd name="adj" fmla="val 1872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0" name="Trapezoid 749">
                <a:extLst>
                  <a:ext uri="{FF2B5EF4-FFF2-40B4-BE49-F238E27FC236}">
                    <a16:creationId xmlns:a16="http://schemas.microsoft.com/office/drawing/2014/main" id="{22F210EF-65C8-6B3F-875A-925253C3347C}"/>
                  </a:ext>
                </a:extLst>
              </p:cNvPr>
              <p:cNvSpPr/>
              <p:nvPr/>
            </p:nvSpPr>
            <p:spPr>
              <a:xfrm rot="20088851" flipH="1">
                <a:off x="5036044" y="3999783"/>
                <a:ext cx="303512" cy="753775"/>
              </a:xfrm>
              <a:prstGeom prst="trapezoid">
                <a:avLst>
                  <a:gd name="adj" fmla="val 1872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1" name="Trapezoid 750">
                <a:extLst>
                  <a:ext uri="{FF2B5EF4-FFF2-40B4-BE49-F238E27FC236}">
                    <a16:creationId xmlns:a16="http://schemas.microsoft.com/office/drawing/2014/main" id="{9DA13023-A992-7EFA-DE93-3EF82412B19A}"/>
                  </a:ext>
                </a:extLst>
              </p:cNvPr>
              <p:cNvSpPr/>
              <p:nvPr/>
            </p:nvSpPr>
            <p:spPr>
              <a:xfrm flipH="1">
                <a:off x="4530452" y="4158070"/>
                <a:ext cx="609600" cy="955964"/>
              </a:xfrm>
              <a:prstGeom prst="trapezoid">
                <a:avLst>
                  <a:gd name="adj" fmla="val 1299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2" name="Parallelogram 751">
                <a:extLst>
                  <a:ext uri="{FF2B5EF4-FFF2-40B4-BE49-F238E27FC236}">
                    <a16:creationId xmlns:a16="http://schemas.microsoft.com/office/drawing/2014/main" id="{07B85419-CD42-FC0C-DFAF-888D6A1F559E}"/>
                  </a:ext>
                </a:extLst>
              </p:cNvPr>
              <p:cNvSpPr/>
              <p:nvPr/>
            </p:nvSpPr>
            <p:spPr>
              <a:xfrm rot="3035262" flipH="1">
                <a:off x="4428801" y="4067994"/>
                <a:ext cx="419921" cy="156346"/>
              </a:xfrm>
              <a:prstGeom prst="parallelogram">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3" name="Parallelogram 752">
                <a:extLst>
                  <a:ext uri="{FF2B5EF4-FFF2-40B4-BE49-F238E27FC236}">
                    <a16:creationId xmlns:a16="http://schemas.microsoft.com/office/drawing/2014/main" id="{902F38D4-F40C-92C0-6EE9-0CFCE2A734C5}"/>
                  </a:ext>
                </a:extLst>
              </p:cNvPr>
              <p:cNvSpPr/>
              <p:nvPr/>
            </p:nvSpPr>
            <p:spPr>
              <a:xfrm rot="18806754">
                <a:off x="4798107" y="4065259"/>
                <a:ext cx="431026" cy="158623"/>
              </a:xfrm>
              <a:prstGeom prst="parallelogram">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4" name="Oval 753">
                <a:extLst>
                  <a:ext uri="{FF2B5EF4-FFF2-40B4-BE49-F238E27FC236}">
                    <a16:creationId xmlns:a16="http://schemas.microsoft.com/office/drawing/2014/main" id="{17214C45-0674-2899-7EAB-5D0215DB7A64}"/>
                  </a:ext>
                </a:extLst>
              </p:cNvPr>
              <p:cNvSpPr/>
              <p:nvPr/>
            </p:nvSpPr>
            <p:spPr>
              <a:xfrm flipH="1">
                <a:off x="4537900" y="3361434"/>
                <a:ext cx="567500" cy="79663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5" name="Group 13">
                <a:extLst>
                  <a:ext uri="{FF2B5EF4-FFF2-40B4-BE49-F238E27FC236}">
                    <a16:creationId xmlns:a16="http://schemas.microsoft.com/office/drawing/2014/main" id="{E14F2ABB-E725-BC2D-AF2A-C7C009259DA3}"/>
                  </a:ext>
                </a:extLst>
              </p:cNvPr>
              <p:cNvGrpSpPr/>
              <p:nvPr/>
            </p:nvGrpSpPr>
            <p:grpSpPr>
              <a:xfrm flipH="1">
                <a:off x="4724400" y="4191000"/>
                <a:ext cx="209266" cy="554259"/>
                <a:chOff x="1463040" y="844062"/>
                <a:chExt cx="685800" cy="1957755"/>
              </a:xfrm>
              <a:solidFill>
                <a:srgbClr val="C00000"/>
              </a:solidFill>
            </p:grpSpPr>
            <p:sp>
              <p:nvSpPr>
                <p:cNvPr id="770" name="Pentagon 304">
                  <a:extLst>
                    <a:ext uri="{FF2B5EF4-FFF2-40B4-BE49-F238E27FC236}">
                      <a16:creationId xmlns:a16="http://schemas.microsoft.com/office/drawing/2014/main" id="{8F6A266C-BBF7-B673-F8A7-07769BE5E1DD}"/>
                    </a:ext>
                  </a:extLst>
                </p:cNvPr>
                <p:cNvSpPr/>
                <p:nvPr/>
              </p:nvSpPr>
              <p:spPr>
                <a:xfrm rot="5400000">
                  <a:off x="1104900" y="1925516"/>
                  <a:ext cx="1371600" cy="381001"/>
                </a:xfrm>
                <a:prstGeom prst="homePlat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1" name="Diamond 770">
                  <a:extLst>
                    <a:ext uri="{FF2B5EF4-FFF2-40B4-BE49-F238E27FC236}">
                      <a16:creationId xmlns:a16="http://schemas.microsoft.com/office/drawing/2014/main" id="{22C501A5-058B-0EB1-6AD7-EA05DFF15719}"/>
                    </a:ext>
                  </a:extLst>
                </p:cNvPr>
                <p:cNvSpPr/>
                <p:nvPr/>
              </p:nvSpPr>
              <p:spPr>
                <a:xfrm>
                  <a:off x="1463040" y="844062"/>
                  <a:ext cx="685800" cy="908538"/>
                </a:xfrm>
                <a:prstGeom prst="diamon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6" name="Trapezoid 755">
                <a:extLst>
                  <a:ext uri="{FF2B5EF4-FFF2-40B4-BE49-F238E27FC236}">
                    <a16:creationId xmlns:a16="http://schemas.microsoft.com/office/drawing/2014/main" id="{4C26ACA4-C2F5-BDB0-450C-1428E8A859DC}"/>
                  </a:ext>
                </a:extLst>
              </p:cNvPr>
              <p:cNvSpPr/>
              <p:nvPr/>
            </p:nvSpPr>
            <p:spPr>
              <a:xfrm flipH="1">
                <a:off x="4530452" y="4885434"/>
                <a:ext cx="609600" cy="228600"/>
              </a:xfrm>
              <a:prstGeom prst="trapezoid">
                <a:avLst>
                  <a:gd name="adj" fmla="val 12998"/>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 name="Trapezoid 756">
                <a:extLst>
                  <a:ext uri="{FF2B5EF4-FFF2-40B4-BE49-F238E27FC236}">
                    <a16:creationId xmlns:a16="http://schemas.microsoft.com/office/drawing/2014/main" id="{ED0749CE-25B5-F87E-C507-567FC61A78B8}"/>
                  </a:ext>
                </a:extLst>
              </p:cNvPr>
              <p:cNvSpPr/>
              <p:nvPr/>
            </p:nvSpPr>
            <p:spPr>
              <a:xfrm rot="777724" flipH="1">
                <a:off x="4191000" y="4760278"/>
                <a:ext cx="342320" cy="146300"/>
              </a:xfrm>
              <a:prstGeom prst="trapezoid">
                <a:avLst>
                  <a:gd name="adj" fmla="val 1872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 name="Rectangle 757">
                <a:extLst>
                  <a:ext uri="{FF2B5EF4-FFF2-40B4-BE49-F238E27FC236}">
                    <a16:creationId xmlns:a16="http://schemas.microsoft.com/office/drawing/2014/main" id="{CCEEE9FF-D25D-55ED-BE38-8CD904B04D47}"/>
                  </a:ext>
                </a:extLst>
              </p:cNvPr>
              <p:cNvSpPr/>
              <p:nvPr/>
            </p:nvSpPr>
            <p:spPr>
              <a:xfrm flipH="1">
                <a:off x="4926106" y="4347882"/>
                <a:ext cx="152400" cy="762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 name="Cloud 758">
                <a:extLst>
                  <a:ext uri="{FF2B5EF4-FFF2-40B4-BE49-F238E27FC236}">
                    <a16:creationId xmlns:a16="http://schemas.microsoft.com/office/drawing/2014/main" id="{74185CE0-1F12-B27B-046A-839EEC2727F6}"/>
                  </a:ext>
                </a:extLst>
              </p:cNvPr>
              <p:cNvSpPr/>
              <p:nvPr/>
            </p:nvSpPr>
            <p:spPr>
              <a:xfrm>
                <a:off x="4495800" y="3276600"/>
                <a:ext cx="609600" cy="381000"/>
              </a:xfrm>
              <a:prstGeom prst="clou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0" name="Group 316">
                <a:extLst>
                  <a:ext uri="{FF2B5EF4-FFF2-40B4-BE49-F238E27FC236}">
                    <a16:creationId xmlns:a16="http://schemas.microsoft.com/office/drawing/2014/main" id="{06E3FF9E-CD70-8E03-C095-F32AD0BA2C80}"/>
                  </a:ext>
                </a:extLst>
              </p:cNvPr>
              <p:cNvGrpSpPr/>
              <p:nvPr/>
            </p:nvGrpSpPr>
            <p:grpSpPr>
              <a:xfrm>
                <a:off x="4876800" y="4343400"/>
                <a:ext cx="393046" cy="872828"/>
                <a:chOff x="2819400" y="3657600"/>
                <a:chExt cx="1493575" cy="3038192"/>
              </a:xfrm>
            </p:grpSpPr>
            <p:sp>
              <p:nvSpPr>
                <p:cNvPr id="765" name="TextBox 764">
                  <a:extLst>
                    <a:ext uri="{FF2B5EF4-FFF2-40B4-BE49-F238E27FC236}">
                      <a16:creationId xmlns:a16="http://schemas.microsoft.com/office/drawing/2014/main" id="{CE3FC894-2BC2-D14C-77E4-44EFD8D19DD1}"/>
                    </a:ext>
                  </a:extLst>
                </p:cNvPr>
                <p:cNvSpPr txBox="1"/>
                <p:nvPr/>
              </p:nvSpPr>
              <p:spPr>
                <a:xfrm>
                  <a:off x="3610997" y="5410199"/>
                  <a:ext cx="701978" cy="1285593"/>
                </a:xfrm>
                <a:prstGeom prst="rect">
                  <a:avLst/>
                </a:prstGeom>
                <a:noFill/>
                <a:ln w="12700">
                  <a:solidFill>
                    <a:schemeClr val="tx1"/>
                  </a:solidFill>
                </a:ln>
              </p:spPr>
              <p:txBody>
                <a:bodyPr wrap="none" rtlCol="0">
                  <a:spAutoFit/>
                </a:bodyPr>
                <a:lstStyle/>
                <a:p>
                  <a:pPr algn="ctr"/>
                  <a:endParaRPr lang="en-US" dirty="0">
                    <a:latin typeface="Comic Sans MS" pitchFamily="66" charset="0"/>
                  </a:endParaRPr>
                </a:p>
              </p:txBody>
            </p:sp>
            <p:sp>
              <p:nvSpPr>
                <p:cNvPr id="766" name="Rectangle 765">
                  <a:extLst>
                    <a:ext uri="{FF2B5EF4-FFF2-40B4-BE49-F238E27FC236}">
                      <a16:creationId xmlns:a16="http://schemas.microsoft.com/office/drawing/2014/main" id="{9DBFF601-D261-D2B9-3EA7-FAABC45CCF99}"/>
                    </a:ext>
                  </a:extLst>
                </p:cNvPr>
                <p:cNvSpPr/>
                <p:nvPr/>
              </p:nvSpPr>
              <p:spPr>
                <a:xfrm>
                  <a:off x="2819400" y="3730770"/>
                  <a:ext cx="1447800" cy="1975592"/>
                </a:xfrm>
                <a:prstGeom prst="rect">
                  <a:avLst/>
                </a:prstGeom>
                <a:solidFill>
                  <a:schemeClr val="tx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7" name="Rectangle 766">
                  <a:extLst>
                    <a:ext uri="{FF2B5EF4-FFF2-40B4-BE49-F238E27FC236}">
                      <a16:creationId xmlns:a16="http://schemas.microsoft.com/office/drawing/2014/main" id="{9BDC8711-B748-D520-E9E4-17AE65317BEA}"/>
                    </a:ext>
                  </a:extLst>
                </p:cNvPr>
                <p:cNvSpPr/>
                <p:nvPr/>
              </p:nvSpPr>
              <p:spPr>
                <a:xfrm>
                  <a:off x="2971800" y="3733799"/>
                  <a:ext cx="1219200" cy="189939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 name="Rectangle 767">
                  <a:extLst>
                    <a:ext uri="{FF2B5EF4-FFF2-40B4-BE49-F238E27FC236}">
                      <a16:creationId xmlns:a16="http://schemas.microsoft.com/office/drawing/2014/main" id="{0BC600D1-C140-1FE7-BD29-7F76F085F577}"/>
                    </a:ext>
                  </a:extLst>
                </p:cNvPr>
                <p:cNvSpPr/>
                <p:nvPr/>
              </p:nvSpPr>
              <p:spPr>
                <a:xfrm>
                  <a:off x="2819400" y="3657600"/>
                  <a:ext cx="1219200" cy="1975592"/>
                </a:xfrm>
                <a:prstGeom prst="rect">
                  <a:avLst/>
                </a:prstGeom>
                <a:solidFill>
                  <a:schemeClr val="tx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dirty="0">
                    <a:solidFill>
                      <a:srgbClr val="FFC000"/>
                    </a:solidFill>
                  </a:endParaRPr>
                </a:p>
              </p:txBody>
            </p:sp>
            <p:sp>
              <p:nvSpPr>
                <p:cNvPr id="769" name="Rectangle 768">
                  <a:extLst>
                    <a:ext uri="{FF2B5EF4-FFF2-40B4-BE49-F238E27FC236}">
                      <a16:creationId xmlns:a16="http://schemas.microsoft.com/office/drawing/2014/main" id="{7AAC2465-F6B7-2C17-AED3-FB22C04AC0A2}"/>
                    </a:ext>
                  </a:extLst>
                </p:cNvPr>
                <p:cNvSpPr/>
                <p:nvPr/>
              </p:nvSpPr>
              <p:spPr>
                <a:xfrm>
                  <a:off x="2819400" y="3657600"/>
                  <a:ext cx="152400" cy="1975592"/>
                </a:xfrm>
                <a:prstGeom prst="rect">
                  <a:avLst/>
                </a:prstGeom>
                <a:solidFill>
                  <a:schemeClr val="tx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1" name="Oval 760">
                <a:extLst>
                  <a:ext uri="{FF2B5EF4-FFF2-40B4-BE49-F238E27FC236}">
                    <a16:creationId xmlns:a16="http://schemas.microsoft.com/office/drawing/2014/main" id="{5840AC62-D42A-A80D-F6F9-0DCD805A8E8C}"/>
                  </a:ext>
                </a:extLst>
              </p:cNvPr>
              <p:cNvSpPr/>
              <p:nvPr/>
            </p:nvSpPr>
            <p:spPr>
              <a:xfrm rot="18513623" flipH="1">
                <a:off x="4982709" y="4437223"/>
                <a:ext cx="228600" cy="381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 name="Oval 761">
                <a:extLst>
                  <a:ext uri="{FF2B5EF4-FFF2-40B4-BE49-F238E27FC236}">
                    <a16:creationId xmlns:a16="http://schemas.microsoft.com/office/drawing/2014/main" id="{D6EADCF9-857E-52B9-FB89-29447C5DE6C2}"/>
                  </a:ext>
                </a:extLst>
              </p:cNvPr>
              <p:cNvSpPr/>
              <p:nvPr/>
            </p:nvSpPr>
            <p:spPr>
              <a:xfrm rot="18513623" flipH="1">
                <a:off x="5159753" y="4591261"/>
                <a:ext cx="333336" cy="285108"/>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 name="Trapezoid 762">
                <a:extLst>
                  <a:ext uri="{FF2B5EF4-FFF2-40B4-BE49-F238E27FC236}">
                    <a16:creationId xmlns:a16="http://schemas.microsoft.com/office/drawing/2014/main" id="{0BB88102-48A7-DEF2-4404-A65BE332AF51}"/>
                  </a:ext>
                </a:extLst>
              </p:cNvPr>
              <p:cNvSpPr/>
              <p:nvPr/>
            </p:nvSpPr>
            <p:spPr>
              <a:xfrm rot="17019235" flipH="1">
                <a:off x="4969525" y="4606240"/>
                <a:ext cx="342320" cy="146300"/>
              </a:xfrm>
              <a:prstGeom prst="trapezoid">
                <a:avLst>
                  <a:gd name="adj" fmla="val 1872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Oval 763">
                <a:extLst>
                  <a:ext uri="{FF2B5EF4-FFF2-40B4-BE49-F238E27FC236}">
                    <a16:creationId xmlns:a16="http://schemas.microsoft.com/office/drawing/2014/main" id="{E431F059-A604-4F9B-69A7-CFE1BBEF6583}"/>
                  </a:ext>
                </a:extLst>
              </p:cNvPr>
              <p:cNvSpPr/>
              <p:nvPr/>
            </p:nvSpPr>
            <p:spPr>
              <a:xfrm rot="18513623" flipH="1" flipV="1">
                <a:off x="5210840" y="4555125"/>
                <a:ext cx="214167" cy="129608"/>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4" name="Oval 713">
              <a:extLst>
                <a:ext uri="{FF2B5EF4-FFF2-40B4-BE49-F238E27FC236}">
                  <a16:creationId xmlns:a16="http://schemas.microsoft.com/office/drawing/2014/main" id="{CFE2CBD0-319A-3D91-2723-B374464EADD3}"/>
                </a:ext>
              </a:extLst>
            </p:cNvPr>
            <p:cNvSpPr/>
            <p:nvPr/>
          </p:nvSpPr>
          <p:spPr>
            <a:xfrm rot="20504486">
              <a:off x="7041552" y="4837797"/>
              <a:ext cx="336679" cy="751616"/>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 name="Oval 714">
              <a:extLst>
                <a:ext uri="{FF2B5EF4-FFF2-40B4-BE49-F238E27FC236}">
                  <a16:creationId xmlns:a16="http://schemas.microsoft.com/office/drawing/2014/main" id="{B2159243-AB2D-2915-83F2-2333AE7DC525}"/>
                </a:ext>
              </a:extLst>
            </p:cNvPr>
            <p:cNvSpPr/>
            <p:nvPr/>
          </p:nvSpPr>
          <p:spPr>
            <a:xfrm rot="3333291">
              <a:off x="6371021" y="4971336"/>
              <a:ext cx="342487" cy="707222"/>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 name="Oval 715">
              <a:extLst>
                <a:ext uri="{FF2B5EF4-FFF2-40B4-BE49-F238E27FC236}">
                  <a16:creationId xmlns:a16="http://schemas.microsoft.com/office/drawing/2014/main" id="{329F9CC2-C0F0-801A-074F-FB7784BBC539}"/>
                </a:ext>
              </a:extLst>
            </p:cNvPr>
            <p:cNvSpPr/>
            <p:nvPr/>
          </p:nvSpPr>
          <p:spPr>
            <a:xfrm rot="20057346">
              <a:off x="7523099" y="3464500"/>
              <a:ext cx="355421" cy="66712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 name="Oval 716">
              <a:extLst>
                <a:ext uri="{FF2B5EF4-FFF2-40B4-BE49-F238E27FC236}">
                  <a16:creationId xmlns:a16="http://schemas.microsoft.com/office/drawing/2014/main" id="{64FF730C-FDDE-4197-4DE4-8B751B3A6E7E}"/>
                </a:ext>
              </a:extLst>
            </p:cNvPr>
            <p:cNvSpPr/>
            <p:nvPr/>
          </p:nvSpPr>
          <p:spPr>
            <a:xfrm rot="1248896">
              <a:off x="5872040" y="3410697"/>
              <a:ext cx="355421" cy="66712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 name="Trapezoid 124">
              <a:extLst>
                <a:ext uri="{FF2B5EF4-FFF2-40B4-BE49-F238E27FC236}">
                  <a16:creationId xmlns:a16="http://schemas.microsoft.com/office/drawing/2014/main" id="{48A86331-CDEB-DA3C-7EBC-B90FEE129EF2}"/>
                </a:ext>
              </a:extLst>
            </p:cNvPr>
            <p:cNvSpPr/>
            <p:nvPr/>
          </p:nvSpPr>
          <p:spPr>
            <a:xfrm rot="391506">
              <a:off x="6396075" y="3814322"/>
              <a:ext cx="547982" cy="1445929"/>
            </a:xfrm>
            <a:prstGeom prst="trapezoid">
              <a:avLst>
                <a:gd name="adj" fmla="val 6538"/>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 name="Trapezoid 124">
              <a:extLst>
                <a:ext uri="{FF2B5EF4-FFF2-40B4-BE49-F238E27FC236}">
                  <a16:creationId xmlns:a16="http://schemas.microsoft.com/office/drawing/2014/main" id="{AFB57DE7-4511-98FC-7EC7-0B208441234D}"/>
                </a:ext>
              </a:extLst>
            </p:cNvPr>
            <p:cNvSpPr/>
            <p:nvPr/>
          </p:nvSpPr>
          <p:spPr>
            <a:xfrm>
              <a:off x="6938305" y="3810966"/>
              <a:ext cx="473895" cy="1445930"/>
            </a:xfrm>
            <a:prstGeom prst="trapezoid">
              <a:avLst>
                <a:gd name="adj" fmla="val 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 name="Trapezoid 719">
              <a:extLst>
                <a:ext uri="{FF2B5EF4-FFF2-40B4-BE49-F238E27FC236}">
                  <a16:creationId xmlns:a16="http://schemas.microsoft.com/office/drawing/2014/main" id="{69ECF69B-16DA-3AC3-DB8E-F7A89CC1924B}"/>
                </a:ext>
              </a:extLst>
            </p:cNvPr>
            <p:cNvSpPr/>
            <p:nvPr/>
          </p:nvSpPr>
          <p:spPr>
            <a:xfrm rot="20399821">
              <a:off x="7251548" y="2391226"/>
              <a:ext cx="464094" cy="1374649"/>
            </a:xfrm>
            <a:prstGeom prst="trapezoid">
              <a:avLst>
                <a:gd name="adj" fmla="val 1872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 name="Trapezoid 720">
              <a:extLst>
                <a:ext uri="{FF2B5EF4-FFF2-40B4-BE49-F238E27FC236}">
                  <a16:creationId xmlns:a16="http://schemas.microsoft.com/office/drawing/2014/main" id="{8EEE4322-7726-A9AA-7F6F-DD3D262FC471}"/>
                </a:ext>
              </a:extLst>
            </p:cNvPr>
            <p:cNvSpPr/>
            <p:nvPr/>
          </p:nvSpPr>
          <p:spPr>
            <a:xfrm rot="1511149">
              <a:off x="6126600" y="2253261"/>
              <a:ext cx="471893" cy="1466065"/>
            </a:xfrm>
            <a:prstGeom prst="trapezoid">
              <a:avLst>
                <a:gd name="adj" fmla="val 1872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 name="Trapezoid 721">
              <a:extLst>
                <a:ext uri="{FF2B5EF4-FFF2-40B4-BE49-F238E27FC236}">
                  <a16:creationId xmlns:a16="http://schemas.microsoft.com/office/drawing/2014/main" id="{1634EF8F-0C69-F526-469A-57E4C28B47FE}"/>
                </a:ext>
              </a:extLst>
            </p:cNvPr>
            <p:cNvSpPr/>
            <p:nvPr/>
          </p:nvSpPr>
          <p:spPr>
            <a:xfrm>
              <a:off x="6464409" y="2537369"/>
              <a:ext cx="947790" cy="1673879"/>
            </a:xfrm>
            <a:prstGeom prst="trapezoid">
              <a:avLst>
                <a:gd name="adj" fmla="val 1299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3" name="Parallelogram 722">
              <a:extLst>
                <a:ext uri="{FF2B5EF4-FFF2-40B4-BE49-F238E27FC236}">
                  <a16:creationId xmlns:a16="http://schemas.microsoft.com/office/drawing/2014/main" id="{09C28564-CE9E-DF82-98BB-B7DB479B632F}"/>
                </a:ext>
              </a:extLst>
            </p:cNvPr>
            <p:cNvSpPr/>
            <p:nvPr/>
          </p:nvSpPr>
          <p:spPr>
            <a:xfrm rot="18564738">
              <a:off x="6876165" y="2394986"/>
              <a:ext cx="735275" cy="243083"/>
            </a:xfrm>
            <a:prstGeom prst="parallelogram">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4" name="Parallelogram 723">
              <a:extLst>
                <a:ext uri="{FF2B5EF4-FFF2-40B4-BE49-F238E27FC236}">
                  <a16:creationId xmlns:a16="http://schemas.microsoft.com/office/drawing/2014/main" id="{1516E42B-DD43-CD62-A86A-6EE3F3874177}"/>
                </a:ext>
              </a:extLst>
            </p:cNvPr>
            <p:cNvSpPr/>
            <p:nvPr/>
          </p:nvSpPr>
          <p:spPr>
            <a:xfrm rot="2793246" flipH="1">
              <a:off x="6325438" y="2374722"/>
              <a:ext cx="754720" cy="246623"/>
            </a:xfrm>
            <a:prstGeom prst="parallelogram">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5" name="Oval 724">
              <a:extLst>
                <a:ext uri="{FF2B5EF4-FFF2-40B4-BE49-F238E27FC236}">
                  <a16:creationId xmlns:a16="http://schemas.microsoft.com/office/drawing/2014/main" id="{B4A6D1EA-3B26-14E7-E7CF-6F125A8112FF}"/>
                </a:ext>
              </a:extLst>
            </p:cNvPr>
            <p:cNvSpPr/>
            <p:nvPr/>
          </p:nvSpPr>
          <p:spPr>
            <a:xfrm>
              <a:off x="6478269" y="1142471"/>
              <a:ext cx="922351" cy="139489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6" name="Group 13">
              <a:extLst>
                <a:ext uri="{FF2B5EF4-FFF2-40B4-BE49-F238E27FC236}">
                  <a16:creationId xmlns:a16="http://schemas.microsoft.com/office/drawing/2014/main" id="{16950AF1-1362-E1A0-FA9F-3710D5C98F3F}"/>
                </a:ext>
              </a:extLst>
            </p:cNvPr>
            <p:cNvGrpSpPr/>
            <p:nvPr/>
          </p:nvGrpSpPr>
          <p:grpSpPr>
            <a:xfrm>
              <a:off x="6731417" y="2589795"/>
              <a:ext cx="325361" cy="970499"/>
              <a:chOff x="1463040" y="844062"/>
              <a:chExt cx="685800" cy="1957755"/>
            </a:xfrm>
          </p:grpSpPr>
          <p:sp>
            <p:nvSpPr>
              <p:cNvPr id="742" name="Pentagon 276">
                <a:extLst>
                  <a:ext uri="{FF2B5EF4-FFF2-40B4-BE49-F238E27FC236}">
                    <a16:creationId xmlns:a16="http://schemas.microsoft.com/office/drawing/2014/main" id="{4AA31C6C-6A60-1BDE-64D6-E6B95EE350CF}"/>
                  </a:ext>
                </a:extLst>
              </p:cNvPr>
              <p:cNvSpPr/>
              <p:nvPr/>
            </p:nvSpPr>
            <p:spPr>
              <a:xfrm rot="5400000">
                <a:off x="1104900" y="1925516"/>
                <a:ext cx="1371600" cy="381001"/>
              </a:xfrm>
              <a:prstGeom prst="homePlate">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3" name="Diamond 742">
                <a:extLst>
                  <a:ext uri="{FF2B5EF4-FFF2-40B4-BE49-F238E27FC236}">
                    <a16:creationId xmlns:a16="http://schemas.microsoft.com/office/drawing/2014/main" id="{CE482812-D29A-D614-B416-BD3855624627}"/>
                  </a:ext>
                </a:extLst>
              </p:cNvPr>
              <p:cNvSpPr/>
              <p:nvPr/>
            </p:nvSpPr>
            <p:spPr>
              <a:xfrm>
                <a:off x="1463040" y="844062"/>
                <a:ext cx="685800" cy="908538"/>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7" name="Trapezoid 726">
              <a:extLst>
                <a:ext uri="{FF2B5EF4-FFF2-40B4-BE49-F238E27FC236}">
                  <a16:creationId xmlns:a16="http://schemas.microsoft.com/office/drawing/2014/main" id="{05500DC8-2A28-A16C-1C54-81CF7B5F6A18}"/>
                </a:ext>
              </a:extLst>
            </p:cNvPr>
            <p:cNvSpPr/>
            <p:nvPr/>
          </p:nvSpPr>
          <p:spPr>
            <a:xfrm>
              <a:off x="6464409" y="3810973"/>
              <a:ext cx="947790" cy="400275"/>
            </a:xfrm>
            <a:prstGeom prst="trapezoid">
              <a:avLst>
                <a:gd name="adj" fmla="val 12998"/>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 name="Trapezoid 727">
              <a:extLst>
                <a:ext uri="{FF2B5EF4-FFF2-40B4-BE49-F238E27FC236}">
                  <a16:creationId xmlns:a16="http://schemas.microsoft.com/office/drawing/2014/main" id="{91DEBE84-B0C4-24CA-6024-4A2DE22E826D}"/>
                </a:ext>
              </a:extLst>
            </p:cNvPr>
            <p:cNvSpPr/>
            <p:nvPr/>
          </p:nvSpPr>
          <p:spPr>
            <a:xfrm rot="1511149">
              <a:off x="5799438" y="3527309"/>
              <a:ext cx="551826" cy="221639"/>
            </a:xfrm>
            <a:prstGeom prst="trapezoid">
              <a:avLst>
                <a:gd name="adj" fmla="val 1872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9" name="Trapezoid 728">
              <a:extLst>
                <a:ext uri="{FF2B5EF4-FFF2-40B4-BE49-F238E27FC236}">
                  <a16:creationId xmlns:a16="http://schemas.microsoft.com/office/drawing/2014/main" id="{C10CD074-1660-C528-2486-D9CBD96ADB50}"/>
                </a:ext>
              </a:extLst>
            </p:cNvPr>
            <p:cNvSpPr/>
            <p:nvPr/>
          </p:nvSpPr>
          <p:spPr>
            <a:xfrm rot="20822276">
              <a:off x="7417654" y="3578285"/>
              <a:ext cx="532230" cy="256169"/>
            </a:xfrm>
            <a:prstGeom prst="trapezoid">
              <a:avLst>
                <a:gd name="adj" fmla="val 1872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0" name="Rectangle 729">
              <a:extLst>
                <a:ext uri="{FF2B5EF4-FFF2-40B4-BE49-F238E27FC236}">
                  <a16:creationId xmlns:a16="http://schemas.microsoft.com/office/drawing/2014/main" id="{5FDF3577-FCF1-62A3-B717-365F6D21590E}"/>
                </a:ext>
              </a:extLst>
            </p:cNvPr>
            <p:cNvSpPr/>
            <p:nvPr/>
          </p:nvSpPr>
          <p:spPr>
            <a:xfrm>
              <a:off x="7056778" y="2876997"/>
              <a:ext cx="236948" cy="133425"/>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1" name="Freeform: Shape 730">
              <a:extLst>
                <a:ext uri="{FF2B5EF4-FFF2-40B4-BE49-F238E27FC236}">
                  <a16:creationId xmlns:a16="http://schemas.microsoft.com/office/drawing/2014/main" id="{A7E26555-F9D6-8338-D595-37021F077389}"/>
                </a:ext>
              </a:extLst>
            </p:cNvPr>
            <p:cNvSpPr/>
            <p:nvPr/>
          </p:nvSpPr>
          <p:spPr>
            <a:xfrm rot="9606458">
              <a:off x="6337915" y="930558"/>
              <a:ext cx="1043342" cy="903909"/>
            </a:xfrm>
            <a:custGeom>
              <a:avLst/>
              <a:gdLst>
                <a:gd name="connsiteX0" fmla="*/ 545208 w 1043342"/>
                <a:gd name="connsiteY0" fmla="*/ 878762 h 903909"/>
                <a:gd name="connsiteX1" fmla="*/ 354390 w 1043342"/>
                <a:gd name="connsiteY1" fmla="*/ 708470 h 903909"/>
                <a:gd name="connsiteX2" fmla="*/ 336564 w 1043342"/>
                <a:gd name="connsiteY2" fmla="*/ 657221 h 903909"/>
                <a:gd name="connsiteX3" fmla="*/ 298236 w 1043342"/>
                <a:gd name="connsiteY3" fmla="*/ 659174 h 903909"/>
                <a:gd name="connsiteX4" fmla="*/ 74412 w 1043342"/>
                <a:gd name="connsiteY4" fmla="*/ 372996 h 903909"/>
                <a:gd name="connsiteX5" fmla="*/ 0 w 1043342"/>
                <a:gd name="connsiteY5" fmla="*/ 45843 h 903909"/>
                <a:gd name="connsiteX6" fmla="*/ 189018 w 1043342"/>
                <a:gd name="connsiteY6" fmla="*/ 2850 h 903909"/>
                <a:gd name="connsiteX7" fmla="*/ 452448 w 1043342"/>
                <a:gd name="connsiteY7" fmla="*/ 287010 h 903909"/>
                <a:gd name="connsiteX8" fmla="*/ 457949 w 1043342"/>
                <a:gd name="connsiteY8" fmla="*/ 337972 h 903909"/>
                <a:gd name="connsiteX9" fmla="*/ 484300 w 1043342"/>
                <a:gd name="connsiteY9" fmla="*/ 318569 h 903909"/>
                <a:gd name="connsiteX10" fmla="*/ 684777 w 1043342"/>
                <a:gd name="connsiteY10" fmla="*/ 263919 h 903909"/>
                <a:gd name="connsiteX11" fmla="*/ 1043342 w 1043342"/>
                <a:gd name="connsiteY11" fmla="*/ 263919 h 903909"/>
                <a:gd name="connsiteX12" fmla="*/ 1043342 w 1043342"/>
                <a:gd name="connsiteY12" fmla="*/ 583914 h 903909"/>
                <a:gd name="connsiteX13" fmla="*/ 684777 w 1043342"/>
                <a:gd name="connsiteY13" fmla="*/ 903909 h 903909"/>
                <a:gd name="connsiteX14" fmla="*/ 545208 w 1043342"/>
                <a:gd name="connsiteY14" fmla="*/ 878762 h 9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43342" h="903909">
                  <a:moveTo>
                    <a:pt x="545208" y="878762"/>
                  </a:moveTo>
                  <a:cubicBezTo>
                    <a:pt x="459411" y="846377"/>
                    <a:pt x="390679" y="785038"/>
                    <a:pt x="354390" y="708470"/>
                  </a:cubicBezTo>
                  <a:lnTo>
                    <a:pt x="336564" y="657221"/>
                  </a:lnTo>
                  <a:lnTo>
                    <a:pt x="298236" y="659174"/>
                  </a:lnTo>
                  <a:cubicBezTo>
                    <a:pt x="205165" y="648259"/>
                    <a:pt x="110371" y="531093"/>
                    <a:pt x="74412" y="372996"/>
                  </a:cubicBezTo>
                  <a:lnTo>
                    <a:pt x="0" y="45843"/>
                  </a:lnTo>
                  <a:lnTo>
                    <a:pt x="189018" y="2850"/>
                  </a:lnTo>
                  <a:cubicBezTo>
                    <a:pt x="293410" y="-20894"/>
                    <a:pt x="411351" y="106328"/>
                    <a:pt x="452448" y="287010"/>
                  </a:cubicBezTo>
                  <a:lnTo>
                    <a:pt x="457949" y="337972"/>
                  </a:lnTo>
                  <a:lnTo>
                    <a:pt x="484300" y="318569"/>
                  </a:lnTo>
                  <a:cubicBezTo>
                    <a:pt x="541527" y="284066"/>
                    <a:pt x="610516" y="263919"/>
                    <a:pt x="684777" y="263919"/>
                  </a:cubicBezTo>
                  <a:lnTo>
                    <a:pt x="1043342" y="263919"/>
                  </a:lnTo>
                  <a:lnTo>
                    <a:pt x="1043342" y="583914"/>
                  </a:lnTo>
                  <a:cubicBezTo>
                    <a:pt x="1043342" y="760642"/>
                    <a:pt x="882807" y="903909"/>
                    <a:pt x="684777" y="903909"/>
                  </a:cubicBezTo>
                  <a:cubicBezTo>
                    <a:pt x="635269" y="903909"/>
                    <a:pt x="588105" y="894955"/>
                    <a:pt x="545208" y="878762"/>
                  </a:cubicBezTo>
                  <a:close/>
                </a:path>
              </a:pathLst>
            </a:custGeom>
            <a:solidFill>
              <a:srgbClr val="9A7B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32" name="Group 326">
              <a:extLst>
                <a:ext uri="{FF2B5EF4-FFF2-40B4-BE49-F238E27FC236}">
                  <a16:creationId xmlns:a16="http://schemas.microsoft.com/office/drawing/2014/main" id="{4201D64B-1C34-F836-D373-431F93F59291}"/>
                </a:ext>
              </a:extLst>
            </p:cNvPr>
            <p:cNvGrpSpPr/>
            <p:nvPr/>
          </p:nvGrpSpPr>
          <p:grpSpPr>
            <a:xfrm>
              <a:off x="5291750" y="3795855"/>
              <a:ext cx="1067400" cy="1601101"/>
              <a:chOff x="2743200" y="938270"/>
              <a:chExt cx="4827770" cy="5081530"/>
            </a:xfrm>
          </p:grpSpPr>
          <p:sp>
            <p:nvSpPr>
              <p:cNvPr id="734" name="Block Arc 733">
                <a:extLst>
                  <a:ext uri="{FF2B5EF4-FFF2-40B4-BE49-F238E27FC236}">
                    <a16:creationId xmlns:a16="http://schemas.microsoft.com/office/drawing/2014/main" id="{E605DC18-B745-2FCC-9374-E5B0A99B9385}"/>
                  </a:ext>
                </a:extLst>
              </p:cNvPr>
              <p:cNvSpPr/>
              <p:nvPr/>
            </p:nvSpPr>
            <p:spPr>
              <a:xfrm rot="4844655">
                <a:off x="3744604" y="2522104"/>
                <a:ext cx="4800600" cy="1632932"/>
              </a:xfrm>
              <a:prstGeom prst="blockArc">
                <a:avLst>
                  <a:gd name="adj1" fmla="val 9255102"/>
                  <a:gd name="adj2" fmla="val 968037"/>
                  <a:gd name="adj3" fmla="val 28851"/>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5" name="Block Arc 734">
                <a:extLst>
                  <a:ext uri="{FF2B5EF4-FFF2-40B4-BE49-F238E27FC236}">
                    <a16:creationId xmlns:a16="http://schemas.microsoft.com/office/drawing/2014/main" id="{A9891FDB-7D67-763C-62F9-253B29D732B2}"/>
                  </a:ext>
                </a:extLst>
              </p:cNvPr>
              <p:cNvSpPr/>
              <p:nvPr/>
            </p:nvSpPr>
            <p:spPr>
              <a:xfrm rot="4844655">
                <a:off x="4354204" y="2750705"/>
                <a:ext cx="4800600" cy="1632932"/>
              </a:xfrm>
              <a:prstGeom prst="blockArc">
                <a:avLst>
                  <a:gd name="adj1" fmla="val 9255102"/>
                  <a:gd name="adj2" fmla="val 968037"/>
                  <a:gd name="adj3" fmla="val 28851"/>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6" name="Flowchart: Delay 735">
                <a:extLst>
                  <a:ext uri="{FF2B5EF4-FFF2-40B4-BE49-F238E27FC236}">
                    <a16:creationId xmlns:a16="http://schemas.microsoft.com/office/drawing/2014/main" id="{49AF2123-2CF5-D12D-61F9-E466838792D0}"/>
                  </a:ext>
                </a:extLst>
              </p:cNvPr>
              <p:cNvSpPr/>
              <p:nvPr/>
            </p:nvSpPr>
            <p:spPr>
              <a:xfrm rot="16200000">
                <a:off x="2590800" y="1676400"/>
                <a:ext cx="4876800" cy="3810000"/>
              </a:xfrm>
              <a:prstGeom prst="flowChartDelay">
                <a:avLst/>
              </a:prstGeom>
              <a:solidFill>
                <a:schemeClr val="tx1">
                  <a:lumMod val="95000"/>
                  <a:lumOff val="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 name="Flowchart: Delay 736">
                <a:extLst>
                  <a:ext uri="{FF2B5EF4-FFF2-40B4-BE49-F238E27FC236}">
                    <a16:creationId xmlns:a16="http://schemas.microsoft.com/office/drawing/2014/main" id="{BF8DF5C9-2EE4-DDA5-4EFF-98B9F69D99EB}"/>
                  </a:ext>
                </a:extLst>
              </p:cNvPr>
              <p:cNvSpPr/>
              <p:nvPr/>
            </p:nvSpPr>
            <p:spPr>
              <a:xfrm rot="16200000">
                <a:off x="2057400" y="1828800"/>
                <a:ext cx="4876800" cy="3505200"/>
              </a:xfrm>
              <a:prstGeom prst="flowChartDelay">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8" name="Rectangle 737">
                <a:extLst>
                  <a:ext uri="{FF2B5EF4-FFF2-40B4-BE49-F238E27FC236}">
                    <a16:creationId xmlns:a16="http://schemas.microsoft.com/office/drawing/2014/main" id="{6C1A22B8-67B9-85EE-5171-DEE02497D22B}"/>
                  </a:ext>
                </a:extLst>
              </p:cNvPr>
              <p:cNvSpPr/>
              <p:nvPr/>
            </p:nvSpPr>
            <p:spPr>
              <a:xfrm>
                <a:off x="3581400" y="2057400"/>
                <a:ext cx="1676400" cy="609600"/>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739" name="Rounded Rectangle 254">
                <a:extLst>
                  <a:ext uri="{FF2B5EF4-FFF2-40B4-BE49-F238E27FC236}">
                    <a16:creationId xmlns:a16="http://schemas.microsoft.com/office/drawing/2014/main" id="{C1F4350B-EC18-0F2E-034C-681BFD1FFA3E}"/>
                  </a:ext>
                </a:extLst>
              </p:cNvPr>
              <p:cNvSpPr/>
              <p:nvPr/>
            </p:nvSpPr>
            <p:spPr>
              <a:xfrm>
                <a:off x="2971800" y="4038600"/>
                <a:ext cx="2971800" cy="1981200"/>
              </a:xfrm>
              <a:prstGeom prst="roundRect">
                <a:avLst/>
              </a:prstGeom>
              <a:solidFill>
                <a:schemeClr val="tx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0" name="Rectangle 739">
                <a:extLst>
                  <a:ext uri="{FF2B5EF4-FFF2-40B4-BE49-F238E27FC236}">
                    <a16:creationId xmlns:a16="http://schemas.microsoft.com/office/drawing/2014/main" id="{334EB49B-4BA6-A50E-8985-FE1654599B26}"/>
                  </a:ext>
                </a:extLst>
              </p:cNvPr>
              <p:cNvSpPr/>
              <p:nvPr/>
            </p:nvSpPr>
            <p:spPr>
              <a:xfrm>
                <a:off x="2971800" y="4419600"/>
                <a:ext cx="2971800" cy="152400"/>
              </a:xfrm>
              <a:prstGeom prst="rect">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1" name="Oval 740">
                <a:extLst>
                  <a:ext uri="{FF2B5EF4-FFF2-40B4-BE49-F238E27FC236}">
                    <a16:creationId xmlns:a16="http://schemas.microsoft.com/office/drawing/2014/main" id="{F3BAAECA-778A-F184-88B8-87FFB595F0CA}"/>
                  </a:ext>
                </a:extLst>
              </p:cNvPr>
              <p:cNvSpPr/>
              <p:nvPr/>
            </p:nvSpPr>
            <p:spPr>
              <a:xfrm>
                <a:off x="5791200" y="4495800"/>
                <a:ext cx="228600" cy="457200"/>
              </a:xfrm>
              <a:prstGeom prst="ellipse">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3" name="Oval 732">
              <a:extLst>
                <a:ext uri="{FF2B5EF4-FFF2-40B4-BE49-F238E27FC236}">
                  <a16:creationId xmlns:a16="http://schemas.microsoft.com/office/drawing/2014/main" id="{444671A2-0369-F3C2-9627-BDAD76593D68}"/>
                </a:ext>
              </a:extLst>
            </p:cNvPr>
            <p:cNvSpPr/>
            <p:nvPr/>
          </p:nvSpPr>
          <p:spPr>
            <a:xfrm rot="20057346">
              <a:off x="5979758" y="3818139"/>
              <a:ext cx="155246" cy="23013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4079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0"/>
                                        </p:tgtEl>
                                        <p:attrNameLst>
                                          <p:attrName>style.visibility</p:attrName>
                                        </p:attrNameLst>
                                      </p:cBhvr>
                                      <p:to>
                                        <p:strVal val="visible"/>
                                      </p:to>
                                    </p:set>
                                    <p:animEffect transition="in" filter="wipe(down)">
                                      <p:cBhvr>
                                        <p:cTn id="7" dur="500"/>
                                        <p:tgtEl>
                                          <p:spTgt spid="29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1"/>
                                        </p:tgtEl>
                                        <p:attrNameLst>
                                          <p:attrName>style.visibility</p:attrName>
                                        </p:attrNameLst>
                                      </p:cBhvr>
                                      <p:to>
                                        <p:strVal val="visible"/>
                                      </p:to>
                                    </p:set>
                                    <p:animEffect transition="in" filter="wipe(down)">
                                      <p:cBhvr>
                                        <p:cTn id="12" dur="500"/>
                                        <p:tgtEl>
                                          <p:spTgt spid="29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3"/>
                                        </p:tgtEl>
                                        <p:attrNameLst>
                                          <p:attrName>style.visibility</p:attrName>
                                        </p:attrNameLst>
                                      </p:cBhvr>
                                      <p:to>
                                        <p:strVal val="visible"/>
                                      </p:to>
                                    </p:set>
                                    <p:animEffect transition="in" filter="wipe(down)">
                                      <p:cBhvr>
                                        <p:cTn id="17" dur="500"/>
                                        <p:tgtEl>
                                          <p:spTgt spid="29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94"/>
                                        </p:tgtEl>
                                        <p:attrNameLst>
                                          <p:attrName>style.visibility</p:attrName>
                                        </p:attrNameLst>
                                      </p:cBhvr>
                                      <p:to>
                                        <p:strVal val="visible"/>
                                      </p:to>
                                    </p:set>
                                    <p:animEffect transition="in" filter="wipe(down)">
                                      <p:cBhvr>
                                        <p:cTn id="22" dur="500"/>
                                        <p:tgtEl>
                                          <p:spTgt spid="29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87"/>
                                        </p:tgtEl>
                                        <p:attrNameLst>
                                          <p:attrName>style.visibility</p:attrName>
                                        </p:attrNameLst>
                                      </p:cBhvr>
                                      <p:to>
                                        <p:strVal val="visible"/>
                                      </p:to>
                                    </p:set>
                                    <p:animEffect transition="in" filter="wipe(down)">
                                      <p:cBhvr>
                                        <p:cTn id="27" dur="500"/>
                                        <p:tgtEl>
                                          <p:spTgt spid="28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89"/>
                                        </p:tgtEl>
                                        <p:attrNameLst>
                                          <p:attrName>style.visibility</p:attrName>
                                        </p:attrNameLst>
                                      </p:cBhvr>
                                      <p:to>
                                        <p:strVal val="visible"/>
                                      </p:to>
                                    </p:set>
                                    <p:animEffect transition="in" filter="wipe(down)">
                                      <p:cBhvr>
                                        <p:cTn id="32" dur="500"/>
                                        <p:tgtEl>
                                          <p:spTgt spid="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 grpId="0" animBg="1"/>
      <p:bldP spid="289" grpId="0" animBg="1"/>
      <p:bldP spid="290" grpId="0" animBg="1"/>
      <p:bldP spid="291" grpId="0" animBg="1"/>
      <p:bldP spid="293" grpId="0" animBg="1"/>
      <p:bldP spid="29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Picture 296"/>
          <p:cNvPicPr>
            <a:picLocks noChangeAspect="1"/>
          </p:cNvPicPr>
          <p:nvPr/>
        </p:nvPicPr>
        <p:blipFill>
          <a:blip r:embed="rId2" cstate="print">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1" name="Rectangle 540"/>
          <p:cNvSpPr/>
          <p:nvPr/>
        </p:nvSpPr>
        <p:spPr>
          <a:xfrm>
            <a:off x="0" y="6488668"/>
            <a:ext cx="5682343" cy="369332"/>
          </a:xfrm>
          <a:prstGeom prst="rect">
            <a:avLst/>
          </a:prstGeom>
        </p:spPr>
        <p:txBody>
          <a:bodyPr wrap="square">
            <a:spAutoFit/>
          </a:bodyPr>
          <a:lstStyle/>
          <a:p>
            <a:r>
              <a:rPr lang="en-US" dirty="0">
                <a:solidFill>
                  <a:schemeClr val="bg1"/>
                </a:solidFill>
                <a:latin typeface="Calibri" panose="020F0502020204030204" pitchFamily="34" charset="0"/>
              </a:rPr>
              <a:t>Acts 14:1-19</a:t>
            </a:r>
            <a:endParaRPr lang="en-US" dirty="0">
              <a:solidFill>
                <a:schemeClr val="bg1"/>
              </a:solidFill>
            </a:endParaRPr>
          </a:p>
        </p:txBody>
      </p:sp>
      <p:sp>
        <p:nvSpPr>
          <p:cNvPr id="597" name="Rectangle 596"/>
          <p:cNvSpPr/>
          <p:nvPr/>
        </p:nvSpPr>
        <p:spPr>
          <a:xfrm>
            <a:off x="11749250" y="6488668"/>
            <a:ext cx="442750" cy="369332"/>
          </a:xfrm>
          <a:prstGeom prst="rect">
            <a:avLst/>
          </a:prstGeom>
        </p:spPr>
        <p:txBody>
          <a:bodyPr wrap="none">
            <a:spAutoFit/>
          </a:bodyPr>
          <a:lstStyle/>
          <a:p>
            <a:r>
              <a:rPr lang="en-US" dirty="0">
                <a:solidFill>
                  <a:schemeClr val="bg1"/>
                </a:solidFill>
              </a:rPr>
              <a:t>(1)</a:t>
            </a:r>
            <a:endParaRPr lang="en-US" dirty="0"/>
          </a:p>
        </p:txBody>
      </p:sp>
      <p:sp>
        <p:nvSpPr>
          <p:cNvPr id="268" name="TextBox 267"/>
          <p:cNvSpPr txBox="1"/>
          <p:nvPr/>
        </p:nvSpPr>
        <p:spPr>
          <a:xfrm>
            <a:off x="63374" y="0"/>
            <a:ext cx="8013826" cy="646331"/>
          </a:xfrm>
          <a:prstGeom prst="rect">
            <a:avLst/>
          </a:prstGeom>
          <a:noFill/>
        </p:spPr>
        <p:txBody>
          <a:bodyPr wrap="square" rtlCol="0">
            <a:spAutoFit/>
          </a:bodyPr>
          <a:lstStyle/>
          <a:p>
            <a:r>
              <a:rPr lang="en-US" sz="3600" dirty="0">
                <a:solidFill>
                  <a:schemeClr val="bg1"/>
                </a:solidFill>
              </a:rPr>
              <a:t>Persecution and Miracles </a:t>
            </a:r>
          </a:p>
        </p:txBody>
      </p:sp>
      <p:sp>
        <p:nvSpPr>
          <p:cNvPr id="3" name="Rectangle 2"/>
          <p:cNvSpPr/>
          <p:nvPr/>
        </p:nvSpPr>
        <p:spPr>
          <a:xfrm>
            <a:off x="78464" y="1512424"/>
            <a:ext cx="1795604" cy="1477328"/>
          </a:xfrm>
          <a:prstGeom prst="rect">
            <a:avLst/>
          </a:prstGeom>
        </p:spPr>
        <p:txBody>
          <a:bodyPr wrap="square">
            <a:spAutoFit/>
          </a:bodyPr>
          <a:lstStyle/>
          <a:p>
            <a:r>
              <a:rPr lang="en-US" dirty="0">
                <a:solidFill>
                  <a:schemeClr val="bg1"/>
                </a:solidFill>
                <a:latin typeface="Calibri" panose="020F0502020204030204" pitchFamily="34" charset="0"/>
              </a:rPr>
              <a:t>Unbelieving Jews stir up the Gentiles against Paul and Barnabas.</a:t>
            </a:r>
            <a:endParaRPr lang="en-US" dirty="0">
              <a:solidFill>
                <a:schemeClr val="bg1"/>
              </a:solidFill>
            </a:endParaRPr>
          </a:p>
        </p:txBody>
      </p:sp>
      <p:sp>
        <p:nvSpPr>
          <p:cNvPr id="4" name="Rectangle 3"/>
          <p:cNvSpPr/>
          <p:nvPr/>
        </p:nvSpPr>
        <p:spPr>
          <a:xfrm>
            <a:off x="5700665" y="5303129"/>
            <a:ext cx="6096000" cy="923330"/>
          </a:xfrm>
          <a:prstGeom prst="rect">
            <a:avLst/>
          </a:prstGeom>
        </p:spPr>
        <p:txBody>
          <a:bodyPr>
            <a:spAutoFit/>
          </a:bodyPr>
          <a:lstStyle/>
          <a:p>
            <a:r>
              <a:rPr lang="en-US" dirty="0">
                <a:solidFill>
                  <a:schemeClr val="bg1"/>
                </a:solidFill>
                <a:latin typeface="Calibri" panose="020F0502020204030204" pitchFamily="34" charset="0"/>
              </a:rPr>
              <a:t>After Paul heals a crippled man, the people in </a:t>
            </a:r>
            <a:r>
              <a:rPr lang="en-US" dirty="0" err="1">
                <a:solidFill>
                  <a:schemeClr val="bg1"/>
                </a:solidFill>
                <a:latin typeface="Calibri" panose="020F0502020204030204" pitchFamily="34" charset="0"/>
              </a:rPr>
              <a:t>Lystra</a:t>
            </a:r>
            <a:r>
              <a:rPr lang="en-US" dirty="0">
                <a:solidFill>
                  <a:schemeClr val="bg1"/>
                </a:solidFill>
                <a:latin typeface="Calibri" panose="020F0502020204030204" pitchFamily="34" charset="0"/>
              </a:rPr>
              <a:t> think Paul and Barnabas are Greek gods and attempt to offer sacrifice to them</a:t>
            </a:r>
            <a:endParaRPr lang="en-US" dirty="0">
              <a:solidFill>
                <a:schemeClr val="bg1"/>
              </a:solidFill>
            </a:endParaRPr>
          </a:p>
        </p:txBody>
      </p:sp>
      <p:sp>
        <p:nvSpPr>
          <p:cNvPr id="6" name="Rectangle 5"/>
          <p:cNvSpPr/>
          <p:nvPr/>
        </p:nvSpPr>
        <p:spPr>
          <a:xfrm>
            <a:off x="6433457" y="180263"/>
            <a:ext cx="5431972" cy="1754326"/>
          </a:xfrm>
          <a:prstGeom prst="rect">
            <a:avLst/>
          </a:prstGeom>
        </p:spPr>
        <p:txBody>
          <a:bodyPr wrap="square">
            <a:spAutoFit/>
          </a:bodyPr>
          <a:lstStyle/>
          <a:p>
            <a:r>
              <a:rPr lang="en-US" dirty="0">
                <a:solidFill>
                  <a:schemeClr val="bg1"/>
                </a:solidFill>
                <a:latin typeface="Calibri" panose="020F0502020204030204" pitchFamily="34" charset="0"/>
              </a:rPr>
              <a:t>When Paul and Barnabas learned of a plot against their lives in </a:t>
            </a:r>
            <a:r>
              <a:rPr lang="en-US" dirty="0" err="1">
                <a:solidFill>
                  <a:schemeClr val="bg1"/>
                </a:solidFill>
                <a:latin typeface="Calibri" panose="020F0502020204030204" pitchFamily="34" charset="0"/>
              </a:rPr>
              <a:t>Iconium</a:t>
            </a:r>
            <a:r>
              <a:rPr lang="en-US" dirty="0">
                <a:solidFill>
                  <a:schemeClr val="bg1"/>
                </a:solidFill>
                <a:latin typeface="Calibri" panose="020F0502020204030204" pitchFamily="34" charset="0"/>
              </a:rPr>
              <a:t>, they departed to </a:t>
            </a:r>
            <a:r>
              <a:rPr lang="en-US" dirty="0" err="1">
                <a:solidFill>
                  <a:schemeClr val="bg1"/>
                </a:solidFill>
                <a:latin typeface="Calibri" panose="020F0502020204030204" pitchFamily="34" charset="0"/>
              </a:rPr>
              <a:t>Lystra</a:t>
            </a:r>
            <a:r>
              <a:rPr lang="en-US" dirty="0">
                <a:solidFill>
                  <a:schemeClr val="bg1"/>
                </a:solidFill>
                <a:latin typeface="Calibri" panose="020F0502020204030204" pitchFamily="34" charset="0"/>
              </a:rPr>
              <a:t> and </a:t>
            </a:r>
            <a:r>
              <a:rPr lang="en-US" dirty="0" err="1">
                <a:solidFill>
                  <a:schemeClr val="bg1"/>
                </a:solidFill>
                <a:latin typeface="Calibri" panose="020F0502020204030204" pitchFamily="34" charset="0"/>
              </a:rPr>
              <a:t>Derbe</a:t>
            </a:r>
            <a:r>
              <a:rPr lang="en-US" dirty="0">
                <a:solidFill>
                  <a:schemeClr val="bg1"/>
                </a:solidFill>
                <a:latin typeface="Calibri" panose="020F0502020204030204" pitchFamily="34" charset="0"/>
              </a:rPr>
              <a:t>.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In </a:t>
            </a:r>
            <a:r>
              <a:rPr lang="en-US" dirty="0" err="1">
                <a:solidFill>
                  <a:schemeClr val="bg1"/>
                </a:solidFill>
                <a:latin typeface="Calibri" panose="020F0502020204030204" pitchFamily="34" charset="0"/>
              </a:rPr>
              <a:t>Lystra</a:t>
            </a:r>
            <a:r>
              <a:rPr lang="en-US" dirty="0">
                <a:solidFill>
                  <a:schemeClr val="bg1"/>
                </a:solidFill>
                <a:latin typeface="Calibri" panose="020F0502020204030204" pitchFamily="34" charset="0"/>
              </a:rPr>
              <a:t>, they met a man who had been crippled from birth. Perceiving that the man “had faith to be healed,” Paul commanded the man to walk, which he did.</a:t>
            </a:r>
            <a:endParaRPr lang="en-US" dirty="0">
              <a:solidFill>
                <a:schemeClr val="bg1"/>
              </a:solidFill>
            </a:endParaRPr>
          </a:p>
        </p:txBody>
      </p:sp>
      <p:pic>
        <p:nvPicPr>
          <p:cNvPr id="29" name="Picture 2" descr="lesson 32 timeline"/>
          <p:cNvPicPr>
            <a:picLocks noChangeAspect="1" noChangeArrowheads="1"/>
          </p:cNvPicPr>
          <p:nvPr/>
        </p:nvPicPr>
        <p:blipFill rotWithShape="1">
          <a:blip r:embed="rId3">
            <a:extLst>
              <a:ext uri="{28A0092B-C50C-407E-A947-70E740481C1C}">
                <a14:useLocalDpi xmlns:a14="http://schemas.microsoft.com/office/drawing/2010/main" val="0"/>
              </a:ext>
            </a:extLst>
          </a:blip>
          <a:srcRect l="38787" t="1158" r="132" b="31039"/>
          <a:stretch/>
        </p:blipFill>
        <p:spPr bwMode="auto">
          <a:xfrm>
            <a:off x="1877623" y="941776"/>
            <a:ext cx="4388470" cy="403784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paul heals crippled ma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963" t="2856"/>
          <a:stretch/>
        </p:blipFill>
        <p:spPr bwMode="auto">
          <a:xfrm>
            <a:off x="7347857" y="2544742"/>
            <a:ext cx="3202487" cy="2740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26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Picture 296"/>
          <p:cNvPicPr>
            <a:picLocks noChangeAspect="1"/>
          </p:cNvPicPr>
          <p:nvPr/>
        </p:nvPicPr>
        <p:blipFill>
          <a:blip r:embed="rId2" cstate="print">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1" name="Rectangle 540"/>
          <p:cNvSpPr/>
          <p:nvPr/>
        </p:nvSpPr>
        <p:spPr>
          <a:xfrm>
            <a:off x="0" y="6488668"/>
            <a:ext cx="5682343" cy="369332"/>
          </a:xfrm>
          <a:prstGeom prst="rect">
            <a:avLst/>
          </a:prstGeom>
        </p:spPr>
        <p:txBody>
          <a:bodyPr wrap="square">
            <a:spAutoFit/>
          </a:bodyPr>
          <a:lstStyle/>
          <a:p>
            <a:r>
              <a:rPr lang="en-US" dirty="0">
                <a:solidFill>
                  <a:schemeClr val="bg1"/>
                </a:solidFill>
                <a:latin typeface="Calibri" panose="020F0502020204030204" pitchFamily="34" charset="0"/>
              </a:rPr>
              <a:t>Acts 14:19</a:t>
            </a:r>
            <a:endParaRPr lang="en-US" dirty="0">
              <a:solidFill>
                <a:schemeClr val="bg1"/>
              </a:solidFill>
            </a:endParaRPr>
          </a:p>
        </p:txBody>
      </p:sp>
      <p:sp>
        <p:nvSpPr>
          <p:cNvPr id="2" name="Rectangle 1"/>
          <p:cNvSpPr/>
          <p:nvPr/>
        </p:nvSpPr>
        <p:spPr>
          <a:xfrm>
            <a:off x="4010793" y="2070182"/>
            <a:ext cx="7032172" cy="954107"/>
          </a:xfrm>
          <a:prstGeom prst="rect">
            <a:avLst/>
          </a:prstGeom>
        </p:spPr>
        <p:txBody>
          <a:bodyPr wrap="square">
            <a:spAutoFit/>
          </a:bodyPr>
          <a:lstStyle/>
          <a:p>
            <a:pPr algn="ctr"/>
            <a:r>
              <a:rPr lang="en-US" sz="2800" i="1" dirty="0">
                <a:solidFill>
                  <a:srgbClr val="FFFF00"/>
                </a:solidFill>
              </a:rPr>
              <a:t>Why does the Lord allow good people to experience difficult trials?</a:t>
            </a:r>
            <a:endParaRPr lang="en-US" sz="2800" dirty="0">
              <a:solidFill>
                <a:srgbClr val="FFFF00"/>
              </a:solidFill>
            </a:endParaRPr>
          </a:p>
        </p:txBody>
      </p:sp>
      <p:sp>
        <p:nvSpPr>
          <p:cNvPr id="268" name="TextBox 267"/>
          <p:cNvSpPr txBox="1"/>
          <p:nvPr/>
        </p:nvSpPr>
        <p:spPr>
          <a:xfrm>
            <a:off x="63374" y="0"/>
            <a:ext cx="8013826" cy="646331"/>
          </a:xfrm>
          <a:prstGeom prst="rect">
            <a:avLst/>
          </a:prstGeom>
          <a:noFill/>
        </p:spPr>
        <p:txBody>
          <a:bodyPr wrap="square" rtlCol="0">
            <a:spAutoFit/>
          </a:bodyPr>
          <a:lstStyle/>
          <a:p>
            <a:r>
              <a:rPr lang="en-US" sz="3600" dirty="0">
                <a:solidFill>
                  <a:schemeClr val="bg1"/>
                </a:solidFill>
              </a:rPr>
              <a:t>Persecution and Miracles </a:t>
            </a:r>
          </a:p>
        </p:txBody>
      </p:sp>
      <p:sp>
        <p:nvSpPr>
          <p:cNvPr id="5" name="Rectangle 4"/>
          <p:cNvSpPr/>
          <p:nvPr/>
        </p:nvSpPr>
        <p:spPr>
          <a:xfrm>
            <a:off x="5003171" y="1141129"/>
            <a:ext cx="5044586" cy="646331"/>
          </a:xfrm>
          <a:prstGeom prst="rect">
            <a:avLst/>
          </a:prstGeom>
        </p:spPr>
        <p:txBody>
          <a:bodyPr wrap="none">
            <a:spAutoFit/>
          </a:bodyPr>
          <a:lstStyle/>
          <a:p>
            <a:r>
              <a:rPr lang="en-US" sz="3600" dirty="0">
                <a:solidFill>
                  <a:schemeClr val="bg1"/>
                </a:solidFill>
                <a:latin typeface="Calibri" panose="020F0502020204030204" pitchFamily="34" charset="0"/>
              </a:rPr>
              <a:t>Paul is stoned and revived</a:t>
            </a:r>
            <a:endParaRPr lang="en-US" sz="3600" dirty="0">
              <a:solidFill>
                <a:schemeClr val="bg1"/>
              </a:solidFill>
            </a:endParaRPr>
          </a:p>
        </p:txBody>
      </p:sp>
      <p:pic>
        <p:nvPicPr>
          <p:cNvPr id="2050" name="Picture 2" descr="Image result for paul is sto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067" y="840694"/>
            <a:ext cx="3579041" cy="4286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51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Picture 296"/>
          <p:cNvPicPr>
            <a:picLocks noChangeAspect="1"/>
          </p:cNvPicPr>
          <p:nvPr/>
        </p:nvPicPr>
        <p:blipFill>
          <a:blip r:embed="rId2" cstate="print">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1" name="Rectangle 540"/>
          <p:cNvSpPr/>
          <p:nvPr/>
        </p:nvSpPr>
        <p:spPr>
          <a:xfrm>
            <a:off x="0" y="6488668"/>
            <a:ext cx="5682343" cy="369332"/>
          </a:xfrm>
          <a:prstGeom prst="rect">
            <a:avLst/>
          </a:prstGeom>
        </p:spPr>
        <p:txBody>
          <a:bodyPr wrap="square">
            <a:spAutoFit/>
          </a:bodyPr>
          <a:lstStyle/>
          <a:p>
            <a:r>
              <a:rPr lang="en-US" dirty="0">
                <a:solidFill>
                  <a:schemeClr val="bg1"/>
                </a:solidFill>
                <a:latin typeface="Calibri" panose="020F0502020204030204" pitchFamily="34" charset="0"/>
              </a:rPr>
              <a:t>Acts 14:19</a:t>
            </a:r>
            <a:endParaRPr lang="en-US" dirty="0">
              <a:solidFill>
                <a:schemeClr val="bg1"/>
              </a:solidFill>
            </a:endParaRPr>
          </a:p>
        </p:txBody>
      </p:sp>
      <p:sp>
        <p:nvSpPr>
          <p:cNvPr id="597" name="Rectangle 596"/>
          <p:cNvSpPr/>
          <p:nvPr/>
        </p:nvSpPr>
        <p:spPr>
          <a:xfrm>
            <a:off x="11749250" y="6488668"/>
            <a:ext cx="442750" cy="369332"/>
          </a:xfrm>
          <a:prstGeom prst="rect">
            <a:avLst/>
          </a:prstGeom>
        </p:spPr>
        <p:txBody>
          <a:bodyPr wrap="none">
            <a:spAutoFit/>
          </a:bodyPr>
          <a:lstStyle/>
          <a:p>
            <a:r>
              <a:rPr lang="en-US" dirty="0">
                <a:solidFill>
                  <a:schemeClr val="bg1"/>
                </a:solidFill>
              </a:rPr>
              <a:t>(7)</a:t>
            </a:r>
            <a:endParaRPr lang="en-US" dirty="0"/>
          </a:p>
        </p:txBody>
      </p:sp>
      <p:sp>
        <p:nvSpPr>
          <p:cNvPr id="2" name="Rectangle 1"/>
          <p:cNvSpPr/>
          <p:nvPr/>
        </p:nvSpPr>
        <p:spPr>
          <a:xfrm>
            <a:off x="348343" y="489857"/>
            <a:ext cx="9906000" cy="5693866"/>
          </a:xfrm>
          <a:prstGeom prst="rect">
            <a:avLst/>
          </a:prstGeom>
        </p:spPr>
        <p:txBody>
          <a:bodyPr wrap="square">
            <a:spAutoFit/>
          </a:bodyPr>
          <a:lstStyle/>
          <a:p>
            <a:r>
              <a:rPr lang="en-US" sz="2800" dirty="0">
                <a:solidFill>
                  <a:schemeClr val="bg1"/>
                </a:solidFill>
              </a:rPr>
              <a:t>“There is meaning and purpose in our earthly challenges. Consider the Prophet Joseph Smith: throughout his life he faced daunting opposition—illness, accident, poverty, misunderstanding, false accusation, and even persecution.</a:t>
            </a:r>
          </a:p>
          <a:p>
            <a:endParaRPr lang="en-US" sz="2800" dirty="0">
              <a:solidFill>
                <a:schemeClr val="bg1"/>
              </a:solidFill>
            </a:endParaRPr>
          </a:p>
          <a:p>
            <a:r>
              <a:rPr lang="en-US" sz="2800" dirty="0">
                <a:solidFill>
                  <a:schemeClr val="bg1"/>
                </a:solidFill>
              </a:rPr>
              <a:t>One might be tempted to ask, ‘Why didn’t the Lord protect His prophet from such obstacles, provide him with unlimited resources, and stop up the mouths of his accusers?’ </a:t>
            </a:r>
          </a:p>
          <a:p>
            <a:endParaRPr lang="en-US" sz="2800" dirty="0">
              <a:solidFill>
                <a:schemeClr val="bg1"/>
              </a:solidFill>
            </a:endParaRPr>
          </a:p>
          <a:p>
            <a:r>
              <a:rPr lang="en-US" sz="2800" dirty="0">
                <a:solidFill>
                  <a:schemeClr val="bg1"/>
                </a:solidFill>
              </a:rPr>
              <a:t>The answer is, Each of us must go through certain experiences to become more like our Savior. In the school of mortality, the tutor is often pain and tribulation, but the lessons are meant to refine and bless us and strengthen us, not to destroy us.”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8579" y="224518"/>
            <a:ext cx="1409700" cy="1771650"/>
          </a:xfrm>
          <a:prstGeom prst="rect">
            <a:avLst/>
          </a:prstGeom>
        </p:spPr>
      </p:pic>
    </p:spTree>
    <p:extLst>
      <p:ext uri="{BB962C8B-B14F-4D97-AF65-F5344CB8AC3E}">
        <p14:creationId xmlns:p14="http://schemas.microsoft.com/office/powerpoint/2010/main" val="423096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 name="Picture 294"/>
          <p:cNvPicPr>
            <a:picLocks noChangeAspect="1"/>
          </p:cNvPicPr>
          <p:nvPr/>
        </p:nvPicPr>
        <p:blipFill>
          <a:blip r:embed="rId2" cstate="print">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87" name="TextBox 286"/>
          <p:cNvSpPr txBox="1"/>
          <p:nvPr/>
        </p:nvSpPr>
        <p:spPr>
          <a:xfrm>
            <a:off x="769545" y="5103893"/>
            <a:ext cx="4114800" cy="954107"/>
          </a:xfrm>
          <a:prstGeom prst="rect">
            <a:avLst/>
          </a:prstGeom>
          <a:solidFill>
            <a:schemeClr val="bg2">
              <a:lumMod val="50000"/>
            </a:schemeClr>
          </a:solidFill>
        </p:spPr>
        <p:txBody>
          <a:bodyPr wrap="square" rtlCol="0">
            <a:spAutoFit/>
          </a:bodyPr>
          <a:lstStyle/>
          <a:p>
            <a:pPr algn="ctr"/>
            <a:r>
              <a:rPr lang="en-US" sz="2800" dirty="0">
                <a:solidFill>
                  <a:schemeClr val="bg1"/>
                </a:solidFill>
              </a:rPr>
              <a:t>Opening the doors of faith with the Gentiles</a:t>
            </a:r>
          </a:p>
        </p:txBody>
      </p:sp>
      <p:sp>
        <p:nvSpPr>
          <p:cNvPr id="289" name="TextBox 288"/>
          <p:cNvSpPr txBox="1"/>
          <p:nvPr/>
        </p:nvSpPr>
        <p:spPr>
          <a:xfrm>
            <a:off x="7454775" y="4408284"/>
            <a:ext cx="3810000" cy="1384995"/>
          </a:xfrm>
          <a:prstGeom prst="rect">
            <a:avLst/>
          </a:prstGeom>
          <a:solidFill>
            <a:schemeClr val="accent6">
              <a:lumMod val="50000"/>
            </a:schemeClr>
          </a:solidFill>
        </p:spPr>
        <p:txBody>
          <a:bodyPr wrap="square" rtlCol="0">
            <a:spAutoFit/>
          </a:bodyPr>
          <a:lstStyle/>
          <a:p>
            <a:pPr algn="ctr"/>
            <a:r>
              <a:rPr lang="en-US" sz="2800" dirty="0">
                <a:solidFill>
                  <a:schemeClr val="bg1"/>
                </a:solidFill>
              </a:rPr>
              <a:t>Having the doors open for the gospel to be spread</a:t>
            </a:r>
          </a:p>
        </p:txBody>
      </p:sp>
      <p:sp>
        <p:nvSpPr>
          <p:cNvPr id="290" name="TextBox 289"/>
          <p:cNvSpPr txBox="1"/>
          <p:nvPr/>
        </p:nvSpPr>
        <p:spPr>
          <a:xfrm>
            <a:off x="885731" y="2030241"/>
            <a:ext cx="4048408" cy="954107"/>
          </a:xfrm>
          <a:prstGeom prst="rect">
            <a:avLst/>
          </a:prstGeom>
          <a:solidFill>
            <a:schemeClr val="bg2">
              <a:lumMod val="50000"/>
            </a:schemeClr>
          </a:solidFill>
        </p:spPr>
        <p:txBody>
          <a:bodyPr wrap="square" rtlCol="0">
            <a:spAutoFit/>
          </a:bodyPr>
          <a:lstStyle/>
          <a:p>
            <a:pPr algn="ctr"/>
            <a:r>
              <a:rPr lang="en-US" sz="2800" dirty="0">
                <a:solidFill>
                  <a:schemeClr val="bg1"/>
                </a:solidFill>
              </a:rPr>
              <a:t>A man crippled is healed</a:t>
            </a:r>
          </a:p>
          <a:p>
            <a:pPr algn="ctr"/>
            <a:r>
              <a:rPr lang="en-US" sz="2800" dirty="0">
                <a:solidFill>
                  <a:schemeClr val="bg1"/>
                </a:solidFill>
              </a:rPr>
              <a:t>(Acts 14:8-10)</a:t>
            </a:r>
          </a:p>
        </p:txBody>
      </p:sp>
      <p:sp>
        <p:nvSpPr>
          <p:cNvPr id="291" name="TextBox 290"/>
          <p:cNvSpPr txBox="1"/>
          <p:nvPr/>
        </p:nvSpPr>
        <p:spPr>
          <a:xfrm>
            <a:off x="7453266" y="2064946"/>
            <a:ext cx="3810000" cy="954107"/>
          </a:xfrm>
          <a:prstGeom prst="rect">
            <a:avLst/>
          </a:prstGeom>
          <a:solidFill>
            <a:schemeClr val="accent6">
              <a:lumMod val="50000"/>
            </a:schemeClr>
          </a:solidFill>
        </p:spPr>
        <p:txBody>
          <a:bodyPr wrap="square" rtlCol="0">
            <a:spAutoFit/>
          </a:bodyPr>
          <a:lstStyle/>
          <a:p>
            <a:pPr algn="ctr"/>
            <a:r>
              <a:rPr lang="en-US" sz="2800" dirty="0">
                <a:solidFill>
                  <a:schemeClr val="bg1"/>
                </a:solidFill>
              </a:rPr>
              <a:t>Priesthood healings and </a:t>
            </a:r>
            <a:r>
              <a:rPr lang="en-US" sz="2800" dirty="0" err="1">
                <a:solidFill>
                  <a:schemeClr val="bg1"/>
                </a:solidFill>
              </a:rPr>
              <a:t>anointings</a:t>
            </a:r>
            <a:endParaRPr lang="en-US" sz="2800" dirty="0">
              <a:solidFill>
                <a:schemeClr val="bg1"/>
              </a:solidFill>
            </a:endParaRPr>
          </a:p>
        </p:txBody>
      </p:sp>
      <p:sp>
        <p:nvSpPr>
          <p:cNvPr id="293" name="TextBox 292"/>
          <p:cNvSpPr txBox="1"/>
          <p:nvPr/>
        </p:nvSpPr>
        <p:spPr>
          <a:xfrm>
            <a:off x="809531" y="3325641"/>
            <a:ext cx="4114800" cy="1384995"/>
          </a:xfrm>
          <a:prstGeom prst="rect">
            <a:avLst/>
          </a:prstGeom>
          <a:solidFill>
            <a:schemeClr val="bg2">
              <a:lumMod val="50000"/>
            </a:schemeClr>
          </a:solidFill>
        </p:spPr>
        <p:txBody>
          <a:bodyPr wrap="square" rtlCol="0">
            <a:spAutoFit/>
          </a:bodyPr>
          <a:lstStyle/>
          <a:p>
            <a:pPr algn="ctr"/>
            <a:r>
              <a:rPr lang="en-US" sz="2800" dirty="0">
                <a:solidFill>
                  <a:schemeClr val="bg1"/>
                </a:solidFill>
              </a:rPr>
              <a:t>Paul was stoned but revived</a:t>
            </a:r>
          </a:p>
          <a:p>
            <a:pPr algn="ctr"/>
            <a:r>
              <a:rPr lang="en-US" sz="2800" dirty="0">
                <a:solidFill>
                  <a:schemeClr val="bg1"/>
                </a:solidFill>
              </a:rPr>
              <a:t>(Acts 14:19)</a:t>
            </a:r>
          </a:p>
        </p:txBody>
      </p:sp>
      <p:sp>
        <p:nvSpPr>
          <p:cNvPr id="294" name="TextBox 293"/>
          <p:cNvSpPr txBox="1"/>
          <p:nvPr/>
        </p:nvSpPr>
        <p:spPr>
          <a:xfrm>
            <a:off x="7440440" y="3459933"/>
            <a:ext cx="3740590" cy="523220"/>
          </a:xfrm>
          <a:prstGeom prst="rect">
            <a:avLst/>
          </a:prstGeom>
          <a:solidFill>
            <a:schemeClr val="accent6">
              <a:lumMod val="50000"/>
            </a:schemeClr>
          </a:solidFill>
        </p:spPr>
        <p:txBody>
          <a:bodyPr wrap="square" rtlCol="0">
            <a:spAutoFit/>
          </a:bodyPr>
          <a:lstStyle/>
          <a:p>
            <a:pPr algn="ctr"/>
            <a:r>
              <a:rPr lang="en-US" sz="2800" dirty="0">
                <a:solidFill>
                  <a:schemeClr val="bg1"/>
                </a:solidFill>
              </a:rPr>
              <a:t>Blessings of Health </a:t>
            </a:r>
          </a:p>
        </p:txBody>
      </p:sp>
      <p:sp>
        <p:nvSpPr>
          <p:cNvPr id="296" name="TextBox 295"/>
          <p:cNvSpPr txBox="1"/>
          <p:nvPr/>
        </p:nvSpPr>
        <p:spPr>
          <a:xfrm>
            <a:off x="4061988" y="96572"/>
            <a:ext cx="4114800" cy="1200329"/>
          </a:xfrm>
          <a:prstGeom prst="rect">
            <a:avLst/>
          </a:prstGeom>
          <a:noFill/>
        </p:spPr>
        <p:txBody>
          <a:bodyPr wrap="square" rtlCol="0">
            <a:spAutoFit/>
          </a:bodyPr>
          <a:lstStyle/>
          <a:p>
            <a:pPr algn="ctr"/>
            <a:r>
              <a:rPr lang="en-US" sz="3600" dirty="0">
                <a:solidFill>
                  <a:schemeClr val="bg1"/>
                </a:solidFill>
              </a:rPr>
              <a:t>The Miracles of Missionary Life</a:t>
            </a:r>
          </a:p>
        </p:txBody>
      </p:sp>
      <p:grpSp>
        <p:nvGrpSpPr>
          <p:cNvPr id="2" name="Group 1">
            <a:extLst>
              <a:ext uri="{FF2B5EF4-FFF2-40B4-BE49-F238E27FC236}">
                <a16:creationId xmlns:a16="http://schemas.microsoft.com/office/drawing/2014/main" id="{339A36DA-F69E-3DC7-4D68-EB8D8AE7523C}"/>
              </a:ext>
            </a:extLst>
          </p:cNvPr>
          <p:cNvGrpSpPr/>
          <p:nvPr/>
        </p:nvGrpSpPr>
        <p:grpSpPr>
          <a:xfrm>
            <a:off x="2118394" y="133609"/>
            <a:ext cx="1811847" cy="1763023"/>
            <a:chOff x="440350" y="2667148"/>
            <a:chExt cx="3419563" cy="3327414"/>
          </a:xfrm>
        </p:grpSpPr>
        <p:grpSp>
          <p:nvGrpSpPr>
            <p:cNvPr id="3" name="Group 3">
              <a:extLst>
                <a:ext uri="{FF2B5EF4-FFF2-40B4-BE49-F238E27FC236}">
                  <a16:creationId xmlns:a16="http://schemas.microsoft.com/office/drawing/2014/main" id="{97D76B32-F089-832D-3342-99B3CA334111}"/>
                </a:ext>
              </a:extLst>
            </p:cNvPr>
            <p:cNvGrpSpPr/>
            <p:nvPr/>
          </p:nvGrpSpPr>
          <p:grpSpPr>
            <a:xfrm>
              <a:off x="2169331" y="2697614"/>
              <a:ext cx="1690582" cy="3296948"/>
              <a:chOff x="2719987" y="421811"/>
              <a:chExt cx="2264752" cy="4416684"/>
            </a:xfrm>
          </p:grpSpPr>
          <p:sp>
            <p:nvSpPr>
              <p:cNvPr id="659" name="Cloud 658">
                <a:extLst>
                  <a:ext uri="{FF2B5EF4-FFF2-40B4-BE49-F238E27FC236}">
                    <a16:creationId xmlns:a16="http://schemas.microsoft.com/office/drawing/2014/main" id="{C6C4BBFB-99B6-6C54-9EB9-108FE756315A}"/>
                  </a:ext>
                </a:extLst>
              </p:cNvPr>
              <p:cNvSpPr/>
              <p:nvPr/>
            </p:nvSpPr>
            <p:spPr>
              <a:xfrm rot="10542275">
                <a:off x="3053605" y="454278"/>
                <a:ext cx="1524000" cy="2288711"/>
              </a:xfrm>
              <a:prstGeom prst="clou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Oval 659">
                <a:extLst>
                  <a:ext uri="{FF2B5EF4-FFF2-40B4-BE49-F238E27FC236}">
                    <a16:creationId xmlns:a16="http://schemas.microsoft.com/office/drawing/2014/main" id="{C9F71953-96EE-5944-74C5-1EEE4FF49AA6}"/>
                  </a:ext>
                </a:extLst>
              </p:cNvPr>
              <p:cNvSpPr/>
              <p:nvPr/>
            </p:nvSpPr>
            <p:spPr>
              <a:xfrm>
                <a:off x="4343400" y="2971800"/>
                <a:ext cx="4572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Oval 660">
                <a:extLst>
                  <a:ext uri="{FF2B5EF4-FFF2-40B4-BE49-F238E27FC236}">
                    <a16:creationId xmlns:a16="http://schemas.microsoft.com/office/drawing/2014/main" id="{59AA1E8F-D3D2-BF2F-3588-AD1CF26BB5B3}"/>
                  </a:ext>
                </a:extLst>
              </p:cNvPr>
              <p:cNvSpPr/>
              <p:nvPr/>
            </p:nvSpPr>
            <p:spPr>
              <a:xfrm>
                <a:off x="2819400" y="2971800"/>
                <a:ext cx="4572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2" name="Group 153">
                <a:extLst>
                  <a:ext uri="{FF2B5EF4-FFF2-40B4-BE49-F238E27FC236}">
                    <a16:creationId xmlns:a16="http://schemas.microsoft.com/office/drawing/2014/main" id="{120412CF-0E39-6B2A-E190-A1746F56721A}"/>
                  </a:ext>
                </a:extLst>
              </p:cNvPr>
              <p:cNvGrpSpPr/>
              <p:nvPr/>
            </p:nvGrpSpPr>
            <p:grpSpPr>
              <a:xfrm rot="18842096">
                <a:off x="3829933" y="4187416"/>
                <a:ext cx="678502" cy="623656"/>
                <a:chOff x="5587923" y="3063924"/>
                <a:chExt cx="955533" cy="914400"/>
              </a:xfrm>
            </p:grpSpPr>
            <p:sp>
              <p:nvSpPr>
                <p:cNvPr id="814" name="Oval 154">
                  <a:extLst>
                    <a:ext uri="{FF2B5EF4-FFF2-40B4-BE49-F238E27FC236}">
                      <a16:creationId xmlns:a16="http://schemas.microsoft.com/office/drawing/2014/main" id="{9338598B-8232-8610-7892-56E7C78F1DF2}"/>
                    </a:ext>
                  </a:extLst>
                </p:cNvPr>
                <p:cNvSpPr/>
                <p:nvPr/>
              </p:nvSpPr>
              <p:spPr>
                <a:xfrm rot="1937868">
                  <a:off x="5759733" y="3063924"/>
                  <a:ext cx="609600" cy="914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5" name="Oval 155">
                  <a:extLst>
                    <a:ext uri="{FF2B5EF4-FFF2-40B4-BE49-F238E27FC236}">
                      <a16:creationId xmlns:a16="http://schemas.microsoft.com/office/drawing/2014/main" id="{1F4C8E64-CA9B-685D-37E6-19D2459C9352}"/>
                    </a:ext>
                  </a:extLst>
                </p:cNvPr>
                <p:cNvSpPr/>
                <p:nvPr/>
              </p:nvSpPr>
              <p:spPr>
                <a:xfrm rot="1937868">
                  <a:off x="5587923" y="3441283"/>
                  <a:ext cx="649478" cy="469462"/>
                </a:xfrm>
                <a:prstGeom prst="ellipse">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6" name="Group 75">
                  <a:extLst>
                    <a:ext uri="{FF2B5EF4-FFF2-40B4-BE49-F238E27FC236}">
                      <a16:creationId xmlns:a16="http://schemas.microsoft.com/office/drawing/2014/main" id="{D2FF21D8-4298-65EB-969D-A90D79D77261}"/>
                    </a:ext>
                  </a:extLst>
                </p:cNvPr>
                <p:cNvGrpSpPr/>
                <p:nvPr/>
              </p:nvGrpSpPr>
              <p:grpSpPr>
                <a:xfrm rot="17830732">
                  <a:off x="5912676" y="2972718"/>
                  <a:ext cx="501400" cy="760161"/>
                  <a:chOff x="5715000" y="1334125"/>
                  <a:chExt cx="1404079" cy="4399613"/>
                </a:xfrm>
              </p:grpSpPr>
              <p:grpSp>
                <p:nvGrpSpPr>
                  <p:cNvPr id="817" name="Group 11">
                    <a:extLst>
                      <a:ext uri="{FF2B5EF4-FFF2-40B4-BE49-F238E27FC236}">
                        <a16:creationId xmlns:a16="http://schemas.microsoft.com/office/drawing/2014/main" id="{C76FD2B8-E902-482D-4C82-AC26B43736AA}"/>
                      </a:ext>
                    </a:extLst>
                  </p:cNvPr>
                  <p:cNvGrpSpPr/>
                  <p:nvPr/>
                </p:nvGrpSpPr>
                <p:grpSpPr>
                  <a:xfrm>
                    <a:off x="5715000" y="1447800"/>
                    <a:ext cx="1371600" cy="1765092"/>
                    <a:chOff x="5715000" y="1447800"/>
                    <a:chExt cx="1371600" cy="1765092"/>
                  </a:xfrm>
                </p:grpSpPr>
                <p:sp>
                  <p:nvSpPr>
                    <p:cNvPr id="829" name="Multiply 4">
                      <a:extLst>
                        <a:ext uri="{FF2B5EF4-FFF2-40B4-BE49-F238E27FC236}">
                          <a16:creationId xmlns:a16="http://schemas.microsoft.com/office/drawing/2014/main" id="{6B77AAE4-1B31-8446-9B15-D9292E9F5D59}"/>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0" name="Group 7">
                      <a:extLst>
                        <a:ext uri="{FF2B5EF4-FFF2-40B4-BE49-F238E27FC236}">
                          <a16:creationId xmlns:a16="http://schemas.microsoft.com/office/drawing/2014/main" id="{C025884A-E6BD-AA12-1942-F2FB57FF4C00}"/>
                        </a:ext>
                      </a:extLst>
                    </p:cNvPr>
                    <p:cNvGrpSpPr/>
                    <p:nvPr/>
                  </p:nvGrpSpPr>
                  <p:grpSpPr>
                    <a:xfrm>
                      <a:off x="6172200" y="1981200"/>
                      <a:ext cx="458449" cy="1231692"/>
                      <a:chOff x="6172200" y="1981200"/>
                      <a:chExt cx="458449" cy="1231692"/>
                    </a:xfrm>
                  </p:grpSpPr>
                  <p:sp>
                    <p:nvSpPr>
                      <p:cNvPr id="831" name="Diamond 830">
                        <a:extLst>
                          <a:ext uri="{FF2B5EF4-FFF2-40B4-BE49-F238E27FC236}">
                            <a16:creationId xmlns:a16="http://schemas.microsoft.com/office/drawing/2014/main" id="{4BCB81BE-C378-CF7F-9060-41252B8E097E}"/>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2" name="Diamond 831">
                        <a:extLst>
                          <a:ext uri="{FF2B5EF4-FFF2-40B4-BE49-F238E27FC236}">
                            <a16:creationId xmlns:a16="http://schemas.microsoft.com/office/drawing/2014/main" id="{0A629B03-16C7-821F-5D26-C23E301B804F}"/>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18" name="Group 12">
                    <a:extLst>
                      <a:ext uri="{FF2B5EF4-FFF2-40B4-BE49-F238E27FC236}">
                        <a16:creationId xmlns:a16="http://schemas.microsoft.com/office/drawing/2014/main" id="{1821D212-2EE2-476E-7100-550E98A07D09}"/>
                      </a:ext>
                    </a:extLst>
                  </p:cNvPr>
                  <p:cNvGrpSpPr/>
                  <p:nvPr/>
                </p:nvGrpSpPr>
                <p:grpSpPr>
                  <a:xfrm>
                    <a:off x="5732489" y="2714469"/>
                    <a:ext cx="1371600" cy="1765092"/>
                    <a:chOff x="5715000" y="1447800"/>
                    <a:chExt cx="1371600" cy="1765092"/>
                  </a:xfrm>
                </p:grpSpPr>
                <p:sp>
                  <p:nvSpPr>
                    <p:cNvPr id="825" name="Multiply 165">
                      <a:extLst>
                        <a:ext uri="{FF2B5EF4-FFF2-40B4-BE49-F238E27FC236}">
                          <a16:creationId xmlns:a16="http://schemas.microsoft.com/office/drawing/2014/main" id="{9F6D11C8-B46E-6F84-E4E1-E4EE03351D5A}"/>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6" name="Group 7">
                      <a:extLst>
                        <a:ext uri="{FF2B5EF4-FFF2-40B4-BE49-F238E27FC236}">
                          <a16:creationId xmlns:a16="http://schemas.microsoft.com/office/drawing/2014/main" id="{16C42DEA-CE02-C6DB-E494-89DE5DCBE00A}"/>
                        </a:ext>
                      </a:extLst>
                    </p:cNvPr>
                    <p:cNvGrpSpPr/>
                    <p:nvPr/>
                  </p:nvGrpSpPr>
                  <p:grpSpPr>
                    <a:xfrm>
                      <a:off x="6172200" y="1981200"/>
                      <a:ext cx="458449" cy="1231692"/>
                      <a:chOff x="6172200" y="1981200"/>
                      <a:chExt cx="458449" cy="1231692"/>
                    </a:xfrm>
                  </p:grpSpPr>
                  <p:sp>
                    <p:nvSpPr>
                      <p:cNvPr id="827" name="Diamond 826">
                        <a:extLst>
                          <a:ext uri="{FF2B5EF4-FFF2-40B4-BE49-F238E27FC236}">
                            <a16:creationId xmlns:a16="http://schemas.microsoft.com/office/drawing/2014/main" id="{5B8E19A7-7739-47E8-F63F-709AA9292A8F}"/>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8" name="Diamond 827">
                        <a:extLst>
                          <a:ext uri="{FF2B5EF4-FFF2-40B4-BE49-F238E27FC236}">
                            <a16:creationId xmlns:a16="http://schemas.microsoft.com/office/drawing/2014/main" id="{DC6F1705-D684-A03F-522D-84DB3BF81CC1}"/>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19" name="Group 17">
                    <a:extLst>
                      <a:ext uri="{FF2B5EF4-FFF2-40B4-BE49-F238E27FC236}">
                        <a16:creationId xmlns:a16="http://schemas.microsoft.com/office/drawing/2014/main" id="{FBD73D99-83EE-1E83-29AB-A383D43CA42D}"/>
                      </a:ext>
                    </a:extLst>
                  </p:cNvPr>
                  <p:cNvGrpSpPr/>
                  <p:nvPr/>
                </p:nvGrpSpPr>
                <p:grpSpPr>
                  <a:xfrm>
                    <a:off x="5747479" y="3968646"/>
                    <a:ext cx="1371600" cy="1765092"/>
                    <a:chOff x="5715000" y="1447800"/>
                    <a:chExt cx="1371600" cy="1765092"/>
                  </a:xfrm>
                </p:grpSpPr>
                <p:sp>
                  <p:nvSpPr>
                    <p:cNvPr id="821" name="Multiply 161">
                      <a:extLst>
                        <a:ext uri="{FF2B5EF4-FFF2-40B4-BE49-F238E27FC236}">
                          <a16:creationId xmlns:a16="http://schemas.microsoft.com/office/drawing/2014/main" id="{FBC22BF6-09EE-5125-3F8D-E182AA02CC73}"/>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2" name="Group 30">
                      <a:extLst>
                        <a:ext uri="{FF2B5EF4-FFF2-40B4-BE49-F238E27FC236}">
                          <a16:creationId xmlns:a16="http://schemas.microsoft.com/office/drawing/2014/main" id="{ED0C7DD9-84C3-713C-5443-1CE6580054E5}"/>
                        </a:ext>
                      </a:extLst>
                    </p:cNvPr>
                    <p:cNvGrpSpPr/>
                    <p:nvPr/>
                  </p:nvGrpSpPr>
                  <p:grpSpPr>
                    <a:xfrm>
                      <a:off x="6172200" y="1981200"/>
                      <a:ext cx="458449" cy="1231692"/>
                      <a:chOff x="6172200" y="1981200"/>
                      <a:chExt cx="458449" cy="1231692"/>
                    </a:xfrm>
                  </p:grpSpPr>
                  <p:sp>
                    <p:nvSpPr>
                      <p:cNvPr id="823" name="Diamond 822">
                        <a:extLst>
                          <a:ext uri="{FF2B5EF4-FFF2-40B4-BE49-F238E27FC236}">
                            <a16:creationId xmlns:a16="http://schemas.microsoft.com/office/drawing/2014/main" id="{43C56251-5F34-0168-9A54-4E759CE04101}"/>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4" name="Diamond 823">
                        <a:extLst>
                          <a:ext uri="{FF2B5EF4-FFF2-40B4-BE49-F238E27FC236}">
                            <a16:creationId xmlns:a16="http://schemas.microsoft.com/office/drawing/2014/main" id="{C0042FD0-6C9E-8D2B-FE47-AF11AF9FD456}"/>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20" name="Diamond 160">
                    <a:extLst>
                      <a:ext uri="{FF2B5EF4-FFF2-40B4-BE49-F238E27FC236}">
                        <a16:creationId xmlns:a16="http://schemas.microsoft.com/office/drawing/2014/main" id="{A177B743-95F8-7EDD-DB4B-31B6EA072793}"/>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63" name="Group 152">
                <a:extLst>
                  <a:ext uri="{FF2B5EF4-FFF2-40B4-BE49-F238E27FC236}">
                    <a16:creationId xmlns:a16="http://schemas.microsoft.com/office/drawing/2014/main" id="{67A8DE5F-5FCE-57A7-11F6-D17F2BB04F2E}"/>
                  </a:ext>
                </a:extLst>
              </p:cNvPr>
              <p:cNvGrpSpPr/>
              <p:nvPr/>
            </p:nvGrpSpPr>
            <p:grpSpPr>
              <a:xfrm>
                <a:off x="3240960" y="4191000"/>
                <a:ext cx="678742" cy="623656"/>
                <a:chOff x="5587585" y="3063924"/>
                <a:chExt cx="955871" cy="914400"/>
              </a:xfrm>
            </p:grpSpPr>
            <p:sp>
              <p:nvSpPr>
                <p:cNvPr id="795" name="Oval 794">
                  <a:extLst>
                    <a:ext uri="{FF2B5EF4-FFF2-40B4-BE49-F238E27FC236}">
                      <a16:creationId xmlns:a16="http://schemas.microsoft.com/office/drawing/2014/main" id="{CB789E43-D303-BC3A-A6E2-24A0DEDF73A7}"/>
                    </a:ext>
                  </a:extLst>
                </p:cNvPr>
                <p:cNvSpPr/>
                <p:nvPr/>
              </p:nvSpPr>
              <p:spPr>
                <a:xfrm rot="1937868">
                  <a:off x="5759733" y="3063924"/>
                  <a:ext cx="609600" cy="914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6" name="Oval 795">
                  <a:extLst>
                    <a:ext uri="{FF2B5EF4-FFF2-40B4-BE49-F238E27FC236}">
                      <a16:creationId xmlns:a16="http://schemas.microsoft.com/office/drawing/2014/main" id="{15EFE510-F52C-5645-FCBB-0DD546EA0216}"/>
                    </a:ext>
                  </a:extLst>
                </p:cNvPr>
                <p:cNvSpPr/>
                <p:nvPr/>
              </p:nvSpPr>
              <p:spPr>
                <a:xfrm rot="1937868">
                  <a:off x="5587585" y="3485461"/>
                  <a:ext cx="649478" cy="469462"/>
                </a:xfrm>
                <a:prstGeom prst="ellipse">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7" name="Group 75">
                  <a:extLst>
                    <a:ext uri="{FF2B5EF4-FFF2-40B4-BE49-F238E27FC236}">
                      <a16:creationId xmlns:a16="http://schemas.microsoft.com/office/drawing/2014/main" id="{4454CFE8-4C5F-DAF4-9BF1-67F696A0A703}"/>
                    </a:ext>
                  </a:extLst>
                </p:cNvPr>
                <p:cNvGrpSpPr/>
                <p:nvPr/>
              </p:nvGrpSpPr>
              <p:grpSpPr>
                <a:xfrm rot="17830732">
                  <a:off x="5912676" y="2972718"/>
                  <a:ext cx="501400" cy="760161"/>
                  <a:chOff x="5715000" y="1334125"/>
                  <a:chExt cx="1404079" cy="4399613"/>
                </a:xfrm>
              </p:grpSpPr>
              <p:grpSp>
                <p:nvGrpSpPr>
                  <p:cNvPr id="798" name="Group 11">
                    <a:extLst>
                      <a:ext uri="{FF2B5EF4-FFF2-40B4-BE49-F238E27FC236}">
                        <a16:creationId xmlns:a16="http://schemas.microsoft.com/office/drawing/2014/main" id="{619E3D65-DAAB-247E-CA74-842ED0CF38A0}"/>
                      </a:ext>
                    </a:extLst>
                  </p:cNvPr>
                  <p:cNvGrpSpPr/>
                  <p:nvPr/>
                </p:nvGrpSpPr>
                <p:grpSpPr>
                  <a:xfrm>
                    <a:off x="5715000" y="1447800"/>
                    <a:ext cx="1371600" cy="1765092"/>
                    <a:chOff x="5715000" y="1447800"/>
                    <a:chExt cx="1371600" cy="1765092"/>
                  </a:xfrm>
                </p:grpSpPr>
                <p:sp>
                  <p:nvSpPr>
                    <p:cNvPr id="810" name="Multiply 4">
                      <a:extLst>
                        <a:ext uri="{FF2B5EF4-FFF2-40B4-BE49-F238E27FC236}">
                          <a16:creationId xmlns:a16="http://schemas.microsoft.com/office/drawing/2014/main" id="{C74DE587-64B1-674D-525A-3217B0BBFB9B}"/>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1" name="Group 7">
                      <a:extLst>
                        <a:ext uri="{FF2B5EF4-FFF2-40B4-BE49-F238E27FC236}">
                          <a16:creationId xmlns:a16="http://schemas.microsoft.com/office/drawing/2014/main" id="{0D2EF106-1E04-83E4-5D05-E09674936842}"/>
                        </a:ext>
                      </a:extLst>
                    </p:cNvPr>
                    <p:cNvGrpSpPr/>
                    <p:nvPr/>
                  </p:nvGrpSpPr>
                  <p:grpSpPr>
                    <a:xfrm>
                      <a:off x="6172200" y="1981200"/>
                      <a:ext cx="458449" cy="1231692"/>
                      <a:chOff x="6172200" y="1981200"/>
                      <a:chExt cx="458449" cy="1231692"/>
                    </a:xfrm>
                  </p:grpSpPr>
                  <p:sp>
                    <p:nvSpPr>
                      <p:cNvPr id="812" name="Diamond 90">
                        <a:extLst>
                          <a:ext uri="{FF2B5EF4-FFF2-40B4-BE49-F238E27FC236}">
                            <a16:creationId xmlns:a16="http://schemas.microsoft.com/office/drawing/2014/main" id="{ECF524A1-28A4-0200-884B-E845AC44EE1C}"/>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3" name="Diamond 91">
                        <a:extLst>
                          <a:ext uri="{FF2B5EF4-FFF2-40B4-BE49-F238E27FC236}">
                            <a16:creationId xmlns:a16="http://schemas.microsoft.com/office/drawing/2014/main" id="{EA22D615-02E5-BE0C-2F26-5AD71118E7AF}"/>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99" name="Group 12">
                    <a:extLst>
                      <a:ext uri="{FF2B5EF4-FFF2-40B4-BE49-F238E27FC236}">
                        <a16:creationId xmlns:a16="http://schemas.microsoft.com/office/drawing/2014/main" id="{32F793C0-BEC8-32AC-5713-7E15B5E8DE83}"/>
                      </a:ext>
                    </a:extLst>
                  </p:cNvPr>
                  <p:cNvGrpSpPr/>
                  <p:nvPr/>
                </p:nvGrpSpPr>
                <p:grpSpPr>
                  <a:xfrm>
                    <a:off x="5732489" y="2714469"/>
                    <a:ext cx="1371600" cy="1765092"/>
                    <a:chOff x="5715000" y="1447800"/>
                    <a:chExt cx="1371600" cy="1765092"/>
                  </a:xfrm>
                </p:grpSpPr>
                <p:sp>
                  <p:nvSpPr>
                    <p:cNvPr id="806" name="Multiply 84">
                      <a:extLst>
                        <a:ext uri="{FF2B5EF4-FFF2-40B4-BE49-F238E27FC236}">
                          <a16:creationId xmlns:a16="http://schemas.microsoft.com/office/drawing/2014/main" id="{49888C76-E5C1-DDB6-7FC9-943296F04535}"/>
                        </a:ext>
                      </a:extLst>
                    </p:cNvPr>
                    <p:cNvSpPr/>
                    <p:nvPr/>
                  </p:nvSpPr>
                  <p:spPr>
                    <a:xfrm>
                      <a:off x="5715000" y="1447800"/>
                      <a:ext cx="1371600" cy="1676400"/>
                    </a:xfrm>
                    <a:prstGeom prst="mathMultiply">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7" name="Group 7">
                      <a:extLst>
                        <a:ext uri="{FF2B5EF4-FFF2-40B4-BE49-F238E27FC236}">
                          <a16:creationId xmlns:a16="http://schemas.microsoft.com/office/drawing/2014/main" id="{3522624D-0536-47E7-7041-8F953CAF16B7}"/>
                        </a:ext>
                      </a:extLst>
                    </p:cNvPr>
                    <p:cNvGrpSpPr/>
                    <p:nvPr/>
                  </p:nvGrpSpPr>
                  <p:grpSpPr>
                    <a:xfrm>
                      <a:off x="6172200" y="1981200"/>
                      <a:ext cx="458449" cy="1231692"/>
                      <a:chOff x="6172200" y="1981200"/>
                      <a:chExt cx="458449" cy="1231692"/>
                    </a:xfrm>
                  </p:grpSpPr>
                  <p:sp>
                    <p:nvSpPr>
                      <p:cNvPr id="808" name="Diamond 86">
                        <a:extLst>
                          <a:ext uri="{FF2B5EF4-FFF2-40B4-BE49-F238E27FC236}">
                            <a16:creationId xmlns:a16="http://schemas.microsoft.com/office/drawing/2014/main" id="{8BFC6A7C-1719-EE24-0E15-7F6BBC525A5F}"/>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9" name="Diamond 87">
                        <a:extLst>
                          <a:ext uri="{FF2B5EF4-FFF2-40B4-BE49-F238E27FC236}">
                            <a16:creationId xmlns:a16="http://schemas.microsoft.com/office/drawing/2014/main" id="{812792D6-57F3-EEF9-9AF8-FAA144127C3E}"/>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00" name="Group 17">
                    <a:extLst>
                      <a:ext uri="{FF2B5EF4-FFF2-40B4-BE49-F238E27FC236}">
                        <a16:creationId xmlns:a16="http://schemas.microsoft.com/office/drawing/2014/main" id="{22ED1DD7-67F4-403F-2FA4-A01373837118}"/>
                      </a:ext>
                    </a:extLst>
                  </p:cNvPr>
                  <p:cNvGrpSpPr/>
                  <p:nvPr/>
                </p:nvGrpSpPr>
                <p:grpSpPr>
                  <a:xfrm>
                    <a:off x="5747479" y="3968646"/>
                    <a:ext cx="1371600" cy="1765092"/>
                    <a:chOff x="5715000" y="1447800"/>
                    <a:chExt cx="1371600" cy="1765092"/>
                  </a:xfrm>
                </p:grpSpPr>
                <p:sp>
                  <p:nvSpPr>
                    <p:cNvPr id="802" name="Multiply 80">
                      <a:extLst>
                        <a:ext uri="{FF2B5EF4-FFF2-40B4-BE49-F238E27FC236}">
                          <a16:creationId xmlns:a16="http://schemas.microsoft.com/office/drawing/2014/main" id="{DAD680F6-27FB-408A-1196-B488F901DC81}"/>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3" name="Group 30">
                      <a:extLst>
                        <a:ext uri="{FF2B5EF4-FFF2-40B4-BE49-F238E27FC236}">
                          <a16:creationId xmlns:a16="http://schemas.microsoft.com/office/drawing/2014/main" id="{D1A47776-54E2-E448-713E-7590EE2FC3B0}"/>
                        </a:ext>
                      </a:extLst>
                    </p:cNvPr>
                    <p:cNvGrpSpPr/>
                    <p:nvPr/>
                  </p:nvGrpSpPr>
                  <p:grpSpPr>
                    <a:xfrm>
                      <a:off x="6172200" y="1981200"/>
                      <a:ext cx="458449" cy="1231692"/>
                      <a:chOff x="6172200" y="1981200"/>
                      <a:chExt cx="458449" cy="1231692"/>
                    </a:xfrm>
                  </p:grpSpPr>
                  <p:sp>
                    <p:nvSpPr>
                      <p:cNvPr id="804" name="Diamond 82">
                        <a:extLst>
                          <a:ext uri="{FF2B5EF4-FFF2-40B4-BE49-F238E27FC236}">
                            <a16:creationId xmlns:a16="http://schemas.microsoft.com/office/drawing/2014/main" id="{A5FDF51F-FD25-FBFE-A1E5-6EDFCE0C6A4A}"/>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5" name="Diamond 83">
                        <a:extLst>
                          <a:ext uri="{FF2B5EF4-FFF2-40B4-BE49-F238E27FC236}">
                            <a16:creationId xmlns:a16="http://schemas.microsoft.com/office/drawing/2014/main" id="{CC960A67-A58E-4D6C-7245-FA3E324E0745}"/>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01" name="Diamond 79">
                    <a:extLst>
                      <a:ext uri="{FF2B5EF4-FFF2-40B4-BE49-F238E27FC236}">
                        <a16:creationId xmlns:a16="http://schemas.microsoft.com/office/drawing/2014/main" id="{0C05FD86-74E5-7708-FEFA-9DE537DEBA90}"/>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64" name="Trapezoid 663">
                <a:extLst>
                  <a:ext uri="{FF2B5EF4-FFF2-40B4-BE49-F238E27FC236}">
                    <a16:creationId xmlns:a16="http://schemas.microsoft.com/office/drawing/2014/main" id="{D4232ABC-C823-349E-601C-EB2767A0C058}"/>
                  </a:ext>
                </a:extLst>
              </p:cNvPr>
              <p:cNvSpPr/>
              <p:nvPr/>
            </p:nvSpPr>
            <p:spPr>
              <a:xfrm>
                <a:off x="3124200" y="2133600"/>
                <a:ext cx="1447800" cy="2241030"/>
              </a:xfrm>
              <a:prstGeom prst="trapezoid">
                <a:avLst>
                  <a:gd name="adj" fmla="val 28107"/>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5" name="Group 111">
                <a:extLst>
                  <a:ext uri="{FF2B5EF4-FFF2-40B4-BE49-F238E27FC236}">
                    <a16:creationId xmlns:a16="http://schemas.microsoft.com/office/drawing/2014/main" id="{449294E5-9CC0-BD8F-56B7-0F8F9693482C}"/>
                  </a:ext>
                </a:extLst>
              </p:cNvPr>
              <p:cNvGrpSpPr/>
              <p:nvPr/>
            </p:nvGrpSpPr>
            <p:grpSpPr>
              <a:xfrm rot="897050">
                <a:off x="2719987" y="1716055"/>
                <a:ext cx="1219200" cy="1752181"/>
                <a:chOff x="5128127" y="2215744"/>
                <a:chExt cx="1219200" cy="1289455"/>
              </a:xfrm>
            </p:grpSpPr>
            <p:sp>
              <p:nvSpPr>
                <p:cNvPr id="777" name="Trapezoid 112">
                  <a:extLst>
                    <a:ext uri="{FF2B5EF4-FFF2-40B4-BE49-F238E27FC236}">
                      <a16:creationId xmlns:a16="http://schemas.microsoft.com/office/drawing/2014/main" id="{90165358-4EC8-1AF8-DB7D-CB052EA0A771}"/>
                    </a:ext>
                  </a:extLst>
                </p:cNvPr>
                <p:cNvSpPr/>
                <p:nvPr/>
              </p:nvSpPr>
              <p:spPr>
                <a:xfrm>
                  <a:off x="5128127" y="2215744"/>
                  <a:ext cx="1219200" cy="1264169"/>
                </a:xfrm>
                <a:prstGeom prst="trapezoid">
                  <a:avLst>
                    <a:gd name="adj" fmla="val 43214"/>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8" name="Group 93">
                  <a:extLst>
                    <a:ext uri="{FF2B5EF4-FFF2-40B4-BE49-F238E27FC236}">
                      <a16:creationId xmlns:a16="http://schemas.microsoft.com/office/drawing/2014/main" id="{44D1944C-6F04-104F-7FDC-9F425E6AE522}"/>
                    </a:ext>
                  </a:extLst>
                </p:cNvPr>
                <p:cNvGrpSpPr/>
                <p:nvPr/>
              </p:nvGrpSpPr>
              <p:grpSpPr>
                <a:xfrm rot="16200000">
                  <a:off x="5483903" y="2780675"/>
                  <a:ext cx="467193" cy="981856"/>
                  <a:chOff x="5715000" y="1334125"/>
                  <a:chExt cx="1404079" cy="4399613"/>
                </a:xfrm>
              </p:grpSpPr>
              <p:grpSp>
                <p:nvGrpSpPr>
                  <p:cNvPr id="779" name="Group 11">
                    <a:extLst>
                      <a:ext uri="{FF2B5EF4-FFF2-40B4-BE49-F238E27FC236}">
                        <a16:creationId xmlns:a16="http://schemas.microsoft.com/office/drawing/2014/main" id="{E5F4101A-6003-7591-F09A-D13083939227}"/>
                      </a:ext>
                    </a:extLst>
                  </p:cNvPr>
                  <p:cNvGrpSpPr/>
                  <p:nvPr/>
                </p:nvGrpSpPr>
                <p:grpSpPr>
                  <a:xfrm>
                    <a:off x="5715000" y="1447800"/>
                    <a:ext cx="1371600" cy="1765092"/>
                    <a:chOff x="5715000" y="1447800"/>
                    <a:chExt cx="1371600" cy="1765092"/>
                  </a:xfrm>
                </p:grpSpPr>
                <p:sp>
                  <p:nvSpPr>
                    <p:cNvPr id="791" name="Multiply 4">
                      <a:extLst>
                        <a:ext uri="{FF2B5EF4-FFF2-40B4-BE49-F238E27FC236}">
                          <a16:creationId xmlns:a16="http://schemas.microsoft.com/office/drawing/2014/main" id="{339416C2-796A-B73A-B044-BD9F6E510942}"/>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2" name="Group 7">
                      <a:extLst>
                        <a:ext uri="{FF2B5EF4-FFF2-40B4-BE49-F238E27FC236}">
                          <a16:creationId xmlns:a16="http://schemas.microsoft.com/office/drawing/2014/main" id="{44224F09-7D3F-8852-0D10-412E7CBB4CBD}"/>
                        </a:ext>
                      </a:extLst>
                    </p:cNvPr>
                    <p:cNvGrpSpPr/>
                    <p:nvPr/>
                  </p:nvGrpSpPr>
                  <p:grpSpPr>
                    <a:xfrm>
                      <a:off x="6172200" y="1981200"/>
                      <a:ext cx="458449" cy="1231692"/>
                      <a:chOff x="6172200" y="1981200"/>
                      <a:chExt cx="458449" cy="1231692"/>
                    </a:xfrm>
                  </p:grpSpPr>
                  <p:sp>
                    <p:nvSpPr>
                      <p:cNvPr id="793" name="Diamond 792">
                        <a:extLst>
                          <a:ext uri="{FF2B5EF4-FFF2-40B4-BE49-F238E27FC236}">
                            <a16:creationId xmlns:a16="http://schemas.microsoft.com/office/drawing/2014/main" id="{BAF54688-CA91-A054-FB39-45EDD8D8766D}"/>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Diamond 793">
                        <a:extLst>
                          <a:ext uri="{FF2B5EF4-FFF2-40B4-BE49-F238E27FC236}">
                            <a16:creationId xmlns:a16="http://schemas.microsoft.com/office/drawing/2014/main" id="{57B6D324-6477-15AB-2EA7-7D8EBCDC2ACB}"/>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80" name="Group 12">
                    <a:extLst>
                      <a:ext uri="{FF2B5EF4-FFF2-40B4-BE49-F238E27FC236}">
                        <a16:creationId xmlns:a16="http://schemas.microsoft.com/office/drawing/2014/main" id="{43459DC9-83FA-1307-67B7-73977AF13DDC}"/>
                      </a:ext>
                    </a:extLst>
                  </p:cNvPr>
                  <p:cNvGrpSpPr/>
                  <p:nvPr/>
                </p:nvGrpSpPr>
                <p:grpSpPr>
                  <a:xfrm>
                    <a:off x="5732489" y="2714469"/>
                    <a:ext cx="1371600" cy="1765092"/>
                    <a:chOff x="5715000" y="1447800"/>
                    <a:chExt cx="1371600" cy="1765092"/>
                  </a:xfrm>
                </p:grpSpPr>
                <p:sp>
                  <p:nvSpPr>
                    <p:cNvPr id="787" name="Multiply 122">
                      <a:extLst>
                        <a:ext uri="{FF2B5EF4-FFF2-40B4-BE49-F238E27FC236}">
                          <a16:creationId xmlns:a16="http://schemas.microsoft.com/office/drawing/2014/main" id="{675039DF-0DB4-E757-6BAC-CCCAACD57E05}"/>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8" name="Group 7">
                      <a:extLst>
                        <a:ext uri="{FF2B5EF4-FFF2-40B4-BE49-F238E27FC236}">
                          <a16:creationId xmlns:a16="http://schemas.microsoft.com/office/drawing/2014/main" id="{58B98A92-1E20-52B7-28A6-1D57746F65EB}"/>
                        </a:ext>
                      </a:extLst>
                    </p:cNvPr>
                    <p:cNvGrpSpPr/>
                    <p:nvPr/>
                  </p:nvGrpSpPr>
                  <p:grpSpPr>
                    <a:xfrm>
                      <a:off x="6172200" y="1981200"/>
                      <a:ext cx="458449" cy="1231692"/>
                      <a:chOff x="6172200" y="1981200"/>
                      <a:chExt cx="458449" cy="1231692"/>
                    </a:xfrm>
                  </p:grpSpPr>
                  <p:sp>
                    <p:nvSpPr>
                      <p:cNvPr id="789" name="Diamond 124">
                        <a:extLst>
                          <a:ext uri="{FF2B5EF4-FFF2-40B4-BE49-F238E27FC236}">
                            <a16:creationId xmlns:a16="http://schemas.microsoft.com/office/drawing/2014/main" id="{43779C23-2E44-C2B9-9E3C-3024730B17E2}"/>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Diamond 789">
                        <a:extLst>
                          <a:ext uri="{FF2B5EF4-FFF2-40B4-BE49-F238E27FC236}">
                            <a16:creationId xmlns:a16="http://schemas.microsoft.com/office/drawing/2014/main" id="{AA89D624-50D8-1521-E355-D90445AA259C}"/>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81" name="Group 17">
                    <a:extLst>
                      <a:ext uri="{FF2B5EF4-FFF2-40B4-BE49-F238E27FC236}">
                        <a16:creationId xmlns:a16="http://schemas.microsoft.com/office/drawing/2014/main" id="{5C25DE97-D245-2116-AD25-4C9E545F77E1}"/>
                      </a:ext>
                    </a:extLst>
                  </p:cNvPr>
                  <p:cNvGrpSpPr/>
                  <p:nvPr/>
                </p:nvGrpSpPr>
                <p:grpSpPr>
                  <a:xfrm>
                    <a:off x="5747479" y="3968646"/>
                    <a:ext cx="1371600" cy="1765092"/>
                    <a:chOff x="5715000" y="1447800"/>
                    <a:chExt cx="1371600" cy="1765092"/>
                  </a:xfrm>
                </p:grpSpPr>
                <p:sp>
                  <p:nvSpPr>
                    <p:cNvPr id="783" name="Multiply 194">
                      <a:extLst>
                        <a:ext uri="{FF2B5EF4-FFF2-40B4-BE49-F238E27FC236}">
                          <a16:creationId xmlns:a16="http://schemas.microsoft.com/office/drawing/2014/main" id="{405C4F7F-19B9-9E03-F713-B7791CC5995C}"/>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4" name="Group 30">
                      <a:extLst>
                        <a:ext uri="{FF2B5EF4-FFF2-40B4-BE49-F238E27FC236}">
                          <a16:creationId xmlns:a16="http://schemas.microsoft.com/office/drawing/2014/main" id="{822A05A5-A9FE-4006-8FE8-30D823DECE28}"/>
                        </a:ext>
                      </a:extLst>
                    </p:cNvPr>
                    <p:cNvGrpSpPr/>
                    <p:nvPr/>
                  </p:nvGrpSpPr>
                  <p:grpSpPr>
                    <a:xfrm>
                      <a:off x="6172200" y="1981200"/>
                      <a:ext cx="458449" cy="1231692"/>
                      <a:chOff x="6172200" y="1981200"/>
                      <a:chExt cx="458449" cy="1231692"/>
                    </a:xfrm>
                  </p:grpSpPr>
                  <p:sp>
                    <p:nvSpPr>
                      <p:cNvPr id="785" name="Diamond 784">
                        <a:extLst>
                          <a:ext uri="{FF2B5EF4-FFF2-40B4-BE49-F238E27FC236}">
                            <a16:creationId xmlns:a16="http://schemas.microsoft.com/office/drawing/2014/main" id="{8E942E79-6E05-A4BB-F621-5D529F8DF836}"/>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Diamond 121">
                        <a:extLst>
                          <a:ext uri="{FF2B5EF4-FFF2-40B4-BE49-F238E27FC236}">
                            <a16:creationId xmlns:a16="http://schemas.microsoft.com/office/drawing/2014/main" id="{1937B203-603D-A43C-A0FD-8708AC75055F}"/>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82" name="Diamond 117">
                    <a:extLst>
                      <a:ext uri="{FF2B5EF4-FFF2-40B4-BE49-F238E27FC236}">
                        <a16:creationId xmlns:a16="http://schemas.microsoft.com/office/drawing/2014/main" id="{DE26CF26-C343-26EA-199C-A814D85C4550}"/>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66" name="Trapezoid 665">
                <a:extLst>
                  <a:ext uri="{FF2B5EF4-FFF2-40B4-BE49-F238E27FC236}">
                    <a16:creationId xmlns:a16="http://schemas.microsoft.com/office/drawing/2014/main" id="{D7BE1085-B192-E6D5-E42C-592A37D3E23D}"/>
                  </a:ext>
                </a:extLst>
              </p:cNvPr>
              <p:cNvSpPr/>
              <p:nvPr/>
            </p:nvSpPr>
            <p:spPr>
              <a:xfrm rot="20826686">
                <a:off x="3671472" y="1791860"/>
                <a:ext cx="1219200" cy="1628567"/>
              </a:xfrm>
              <a:prstGeom prst="trapezoid">
                <a:avLst>
                  <a:gd name="adj" fmla="val 39333"/>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7" name="Group 93">
                <a:extLst>
                  <a:ext uri="{FF2B5EF4-FFF2-40B4-BE49-F238E27FC236}">
                    <a16:creationId xmlns:a16="http://schemas.microsoft.com/office/drawing/2014/main" id="{E7D3190C-0E78-CA98-12D5-9452029AD3D6}"/>
                  </a:ext>
                </a:extLst>
              </p:cNvPr>
              <p:cNvGrpSpPr/>
              <p:nvPr/>
            </p:nvGrpSpPr>
            <p:grpSpPr>
              <a:xfrm rot="15426686">
                <a:off x="4136832" y="2583350"/>
                <a:ext cx="601862" cy="1093953"/>
                <a:chOff x="5715000" y="1334125"/>
                <a:chExt cx="1404079" cy="4399613"/>
              </a:xfrm>
            </p:grpSpPr>
            <p:grpSp>
              <p:nvGrpSpPr>
                <p:cNvPr id="761" name="Group 11">
                  <a:extLst>
                    <a:ext uri="{FF2B5EF4-FFF2-40B4-BE49-F238E27FC236}">
                      <a16:creationId xmlns:a16="http://schemas.microsoft.com/office/drawing/2014/main" id="{0D1A9A16-086C-53E8-4B97-665160002F6F}"/>
                    </a:ext>
                  </a:extLst>
                </p:cNvPr>
                <p:cNvGrpSpPr/>
                <p:nvPr/>
              </p:nvGrpSpPr>
              <p:grpSpPr>
                <a:xfrm>
                  <a:off x="5715000" y="1447800"/>
                  <a:ext cx="1371600" cy="1765092"/>
                  <a:chOff x="5715000" y="1447800"/>
                  <a:chExt cx="1371600" cy="1765092"/>
                </a:xfrm>
              </p:grpSpPr>
              <p:sp>
                <p:nvSpPr>
                  <p:cNvPr id="773" name="Multiply 4">
                    <a:extLst>
                      <a:ext uri="{FF2B5EF4-FFF2-40B4-BE49-F238E27FC236}">
                        <a16:creationId xmlns:a16="http://schemas.microsoft.com/office/drawing/2014/main" id="{80E60B29-E728-7E27-3453-6BF161B1338C}"/>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4" name="Group 7">
                    <a:extLst>
                      <a:ext uri="{FF2B5EF4-FFF2-40B4-BE49-F238E27FC236}">
                        <a16:creationId xmlns:a16="http://schemas.microsoft.com/office/drawing/2014/main" id="{B184C774-6908-B87E-F80A-7458D84B5DC1}"/>
                      </a:ext>
                    </a:extLst>
                  </p:cNvPr>
                  <p:cNvGrpSpPr/>
                  <p:nvPr/>
                </p:nvGrpSpPr>
                <p:grpSpPr>
                  <a:xfrm>
                    <a:off x="6172200" y="1981200"/>
                    <a:ext cx="458449" cy="1231692"/>
                    <a:chOff x="6172200" y="1981200"/>
                    <a:chExt cx="458449" cy="1231692"/>
                  </a:xfrm>
                </p:grpSpPr>
                <p:sp>
                  <p:nvSpPr>
                    <p:cNvPr id="775" name="Diamond 774">
                      <a:extLst>
                        <a:ext uri="{FF2B5EF4-FFF2-40B4-BE49-F238E27FC236}">
                          <a16:creationId xmlns:a16="http://schemas.microsoft.com/office/drawing/2014/main" id="{A60F1C62-6C59-A2AC-0AB2-B821305B8642}"/>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6" name="Diamond 775">
                      <a:extLst>
                        <a:ext uri="{FF2B5EF4-FFF2-40B4-BE49-F238E27FC236}">
                          <a16:creationId xmlns:a16="http://schemas.microsoft.com/office/drawing/2014/main" id="{DBF89949-174D-D1A3-CD03-A33D7F30EFA2}"/>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62" name="Group 12">
                  <a:extLst>
                    <a:ext uri="{FF2B5EF4-FFF2-40B4-BE49-F238E27FC236}">
                      <a16:creationId xmlns:a16="http://schemas.microsoft.com/office/drawing/2014/main" id="{FA3E9783-B6BF-5D43-A7BA-6C0CF869571B}"/>
                    </a:ext>
                  </a:extLst>
                </p:cNvPr>
                <p:cNvGrpSpPr/>
                <p:nvPr/>
              </p:nvGrpSpPr>
              <p:grpSpPr>
                <a:xfrm>
                  <a:off x="5732489" y="2714469"/>
                  <a:ext cx="1371600" cy="1765092"/>
                  <a:chOff x="5715000" y="1447800"/>
                  <a:chExt cx="1371600" cy="1765092"/>
                </a:xfrm>
              </p:grpSpPr>
              <p:sp>
                <p:nvSpPr>
                  <p:cNvPr id="769" name="Multiply 180">
                    <a:extLst>
                      <a:ext uri="{FF2B5EF4-FFF2-40B4-BE49-F238E27FC236}">
                        <a16:creationId xmlns:a16="http://schemas.microsoft.com/office/drawing/2014/main" id="{A097B8A7-4AE1-D9F3-E240-138FEFFBDDD8}"/>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0" name="Group 7">
                    <a:extLst>
                      <a:ext uri="{FF2B5EF4-FFF2-40B4-BE49-F238E27FC236}">
                        <a16:creationId xmlns:a16="http://schemas.microsoft.com/office/drawing/2014/main" id="{5255510F-E963-002D-5CB3-4188CEDF21FF}"/>
                      </a:ext>
                    </a:extLst>
                  </p:cNvPr>
                  <p:cNvGrpSpPr/>
                  <p:nvPr/>
                </p:nvGrpSpPr>
                <p:grpSpPr>
                  <a:xfrm>
                    <a:off x="6172200" y="1981200"/>
                    <a:ext cx="458449" cy="1231692"/>
                    <a:chOff x="6172200" y="1981200"/>
                    <a:chExt cx="458449" cy="1231692"/>
                  </a:xfrm>
                </p:grpSpPr>
                <p:sp>
                  <p:nvSpPr>
                    <p:cNvPr id="771" name="Diamond 770">
                      <a:extLst>
                        <a:ext uri="{FF2B5EF4-FFF2-40B4-BE49-F238E27FC236}">
                          <a16:creationId xmlns:a16="http://schemas.microsoft.com/office/drawing/2014/main" id="{879E35D1-8537-9713-A317-808315B79C0D}"/>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Diamond 771">
                      <a:extLst>
                        <a:ext uri="{FF2B5EF4-FFF2-40B4-BE49-F238E27FC236}">
                          <a16:creationId xmlns:a16="http://schemas.microsoft.com/office/drawing/2014/main" id="{5EA2914B-6C4C-7185-7087-2A4EBDDC5A34}"/>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63" name="Group 17">
                  <a:extLst>
                    <a:ext uri="{FF2B5EF4-FFF2-40B4-BE49-F238E27FC236}">
                      <a16:creationId xmlns:a16="http://schemas.microsoft.com/office/drawing/2014/main" id="{FB2FD785-D398-F6BE-3B06-DA736A476751}"/>
                    </a:ext>
                  </a:extLst>
                </p:cNvPr>
                <p:cNvGrpSpPr/>
                <p:nvPr/>
              </p:nvGrpSpPr>
              <p:grpSpPr>
                <a:xfrm>
                  <a:off x="5747479" y="3968646"/>
                  <a:ext cx="1371600" cy="1765092"/>
                  <a:chOff x="5715000" y="1447800"/>
                  <a:chExt cx="1371600" cy="1765092"/>
                </a:xfrm>
              </p:grpSpPr>
              <p:sp>
                <p:nvSpPr>
                  <p:cNvPr id="765" name="Multiply 176">
                    <a:extLst>
                      <a:ext uri="{FF2B5EF4-FFF2-40B4-BE49-F238E27FC236}">
                        <a16:creationId xmlns:a16="http://schemas.microsoft.com/office/drawing/2014/main" id="{49B328DB-8152-4E09-8383-11D7167D4681}"/>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6" name="Group 30">
                    <a:extLst>
                      <a:ext uri="{FF2B5EF4-FFF2-40B4-BE49-F238E27FC236}">
                        <a16:creationId xmlns:a16="http://schemas.microsoft.com/office/drawing/2014/main" id="{F6485B78-921A-ECFD-89B8-D881511657B2}"/>
                      </a:ext>
                    </a:extLst>
                  </p:cNvPr>
                  <p:cNvGrpSpPr/>
                  <p:nvPr/>
                </p:nvGrpSpPr>
                <p:grpSpPr>
                  <a:xfrm>
                    <a:off x="6172200" y="1981200"/>
                    <a:ext cx="458449" cy="1231692"/>
                    <a:chOff x="6172200" y="1981200"/>
                    <a:chExt cx="458449" cy="1231692"/>
                  </a:xfrm>
                </p:grpSpPr>
                <p:sp>
                  <p:nvSpPr>
                    <p:cNvPr id="767" name="Diamond 766">
                      <a:extLst>
                        <a:ext uri="{FF2B5EF4-FFF2-40B4-BE49-F238E27FC236}">
                          <a16:creationId xmlns:a16="http://schemas.microsoft.com/office/drawing/2014/main" id="{72A7EC27-1FEF-5B6D-A07A-78D244EF6899}"/>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 name="Diamond 767">
                      <a:extLst>
                        <a:ext uri="{FF2B5EF4-FFF2-40B4-BE49-F238E27FC236}">
                          <a16:creationId xmlns:a16="http://schemas.microsoft.com/office/drawing/2014/main" id="{49D9DE99-090C-DAAF-9A71-3C7FAA5FEF47}"/>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64" name="Diamond 763">
                  <a:extLst>
                    <a:ext uri="{FF2B5EF4-FFF2-40B4-BE49-F238E27FC236}">
                      <a16:creationId xmlns:a16="http://schemas.microsoft.com/office/drawing/2014/main" id="{9C902470-6BD8-A787-D721-EBE69A239B64}"/>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8" name="Trapezoid 667">
                <a:extLst>
                  <a:ext uri="{FF2B5EF4-FFF2-40B4-BE49-F238E27FC236}">
                    <a16:creationId xmlns:a16="http://schemas.microsoft.com/office/drawing/2014/main" id="{48A810F1-7EF4-93FC-9FEA-8EE6C3140102}"/>
                  </a:ext>
                </a:extLst>
              </p:cNvPr>
              <p:cNvSpPr/>
              <p:nvPr/>
            </p:nvSpPr>
            <p:spPr>
              <a:xfrm>
                <a:off x="3150432" y="1828800"/>
                <a:ext cx="1371600" cy="2241030"/>
              </a:xfrm>
              <a:prstGeom prst="trapezoid">
                <a:avLst>
                  <a:gd name="adj" fmla="val 25001"/>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 name="Trapezoid 668">
                <a:extLst>
                  <a:ext uri="{FF2B5EF4-FFF2-40B4-BE49-F238E27FC236}">
                    <a16:creationId xmlns:a16="http://schemas.microsoft.com/office/drawing/2014/main" id="{7301BA30-1C4E-B929-D744-E4C045D25423}"/>
                  </a:ext>
                </a:extLst>
              </p:cNvPr>
              <p:cNvSpPr/>
              <p:nvPr/>
            </p:nvSpPr>
            <p:spPr>
              <a:xfrm rot="10800000">
                <a:off x="3666343" y="1863777"/>
                <a:ext cx="289810" cy="262328"/>
              </a:xfrm>
              <a:prstGeom prst="trapezoid">
                <a:avLst>
                  <a:gd name="adj" fmla="val 0"/>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0" name="Group 23">
                <a:extLst>
                  <a:ext uri="{FF2B5EF4-FFF2-40B4-BE49-F238E27FC236}">
                    <a16:creationId xmlns:a16="http://schemas.microsoft.com/office/drawing/2014/main" id="{BAC92E38-150E-8CE6-8233-638185D43528}"/>
                  </a:ext>
                </a:extLst>
              </p:cNvPr>
              <p:cNvGrpSpPr/>
              <p:nvPr/>
            </p:nvGrpSpPr>
            <p:grpSpPr>
              <a:xfrm>
                <a:off x="3429000" y="1828800"/>
                <a:ext cx="244840" cy="640830"/>
                <a:chOff x="5715000" y="1334125"/>
                <a:chExt cx="1404079" cy="4399613"/>
              </a:xfrm>
            </p:grpSpPr>
            <p:grpSp>
              <p:nvGrpSpPr>
                <p:cNvPr id="745" name="Group 11">
                  <a:extLst>
                    <a:ext uri="{FF2B5EF4-FFF2-40B4-BE49-F238E27FC236}">
                      <a16:creationId xmlns:a16="http://schemas.microsoft.com/office/drawing/2014/main" id="{32C2F4A0-0FC1-5612-DF18-A5E2369D752D}"/>
                    </a:ext>
                  </a:extLst>
                </p:cNvPr>
                <p:cNvGrpSpPr/>
                <p:nvPr/>
              </p:nvGrpSpPr>
              <p:grpSpPr>
                <a:xfrm>
                  <a:off x="5715000" y="1447800"/>
                  <a:ext cx="1371600" cy="1765092"/>
                  <a:chOff x="5715000" y="1447800"/>
                  <a:chExt cx="1371600" cy="1765092"/>
                </a:xfrm>
              </p:grpSpPr>
              <p:sp>
                <p:nvSpPr>
                  <p:cNvPr id="757" name="Multiply 4">
                    <a:extLst>
                      <a:ext uri="{FF2B5EF4-FFF2-40B4-BE49-F238E27FC236}">
                        <a16:creationId xmlns:a16="http://schemas.microsoft.com/office/drawing/2014/main" id="{E2FACD99-E51E-AFA6-7CEB-CC84DFF05ADD}"/>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8" name="Group 7">
                    <a:extLst>
                      <a:ext uri="{FF2B5EF4-FFF2-40B4-BE49-F238E27FC236}">
                        <a16:creationId xmlns:a16="http://schemas.microsoft.com/office/drawing/2014/main" id="{CBD7C29E-C10F-5F0A-E6AC-7ABD612612BF}"/>
                      </a:ext>
                    </a:extLst>
                  </p:cNvPr>
                  <p:cNvGrpSpPr/>
                  <p:nvPr/>
                </p:nvGrpSpPr>
                <p:grpSpPr>
                  <a:xfrm>
                    <a:off x="6172200" y="1981200"/>
                    <a:ext cx="458449" cy="1231692"/>
                    <a:chOff x="6172200" y="1981200"/>
                    <a:chExt cx="458449" cy="1231692"/>
                  </a:xfrm>
                </p:grpSpPr>
                <p:sp>
                  <p:nvSpPr>
                    <p:cNvPr id="759" name="Diamond 5">
                      <a:extLst>
                        <a:ext uri="{FF2B5EF4-FFF2-40B4-BE49-F238E27FC236}">
                          <a16:creationId xmlns:a16="http://schemas.microsoft.com/office/drawing/2014/main" id="{C3EF677A-6B6F-F2E9-1992-3957545CFFDF}"/>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 name="Diamond 6">
                      <a:extLst>
                        <a:ext uri="{FF2B5EF4-FFF2-40B4-BE49-F238E27FC236}">
                          <a16:creationId xmlns:a16="http://schemas.microsoft.com/office/drawing/2014/main" id="{3BF25E64-CEE1-E9C8-FB80-DBACA32D0EFC}"/>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46" name="Group 12">
                  <a:extLst>
                    <a:ext uri="{FF2B5EF4-FFF2-40B4-BE49-F238E27FC236}">
                      <a16:creationId xmlns:a16="http://schemas.microsoft.com/office/drawing/2014/main" id="{62BC52B9-2038-2253-51F9-AEBAA715B538}"/>
                    </a:ext>
                  </a:extLst>
                </p:cNvPr>
                <p:cNvGrpSpPr/>
                <p:nvPr/>
              </p:nvGrpSpPr>
              <p:grpSpPr>
                <a:xfrm>
                  <a:off x="5732489" y="2714469"/>
                  <a:ext cx="1371600" cy="1765092"/>
                  <a:chOff x="5715000" y="1447800"/>
                  <a:chExt cx="1371600" cy="1765092"/>
                </a:xfrm>
              </p:grpSpPr>
              <p:sp>
                <p:nvSpPr>
                  <p:cNvPr id="753" name="Multiply 13">
                    <a:extLst>
                      <a:ext uri="{FF2B5EF4-FFF2-40B4-BE49-F238E27FC236}">
                        <a16:creationId xmlns:a16="http://schemas.microsoft.com/office/drawing/2014/main" id="{AF6F87F9-A8B4-8FCA-C0E3-2CB34FD1E185}"/>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4" name="Group 7">
                    <a:extLst>
                      <a:ext uri="{FF2B5EF4-FFF2-40B4-BE49-F238E27FC236}">
                        <a16:creationId xmlns:a16="http://schemas.microsoft.com/office/drawing/2014/main" id="{68A122FB-6432-2869-D6B2-C82F044CC9C3}"/>
                      </a:ext>
                    </a:extLst>
                  </p:cNvPr>
                  <p:cNvGrpSpPr/>
                  <p:nvPr/>
                </p:nvGrpSpPr>
                <p:grpSpPr>
                  <a:xfrm>
                    <a:off x="6172200" y="1981200"/>
                    <a:ext cx="458449" cy="1231692"/>
                    <a:chOff x="6172200" y="1981200"/>
                    <a:chExt cx="458449" cy="1231692"/>
                  </a:xfrm>
                </p:grpSpPr>
                <p:sp>
                  <p:nvSpPr>
                    <p:cNvPr id="755" name="Diamond 15">
                      <a:extLst>
                        <a:ext uri="{FF2B5EF4-FFF2-40B4-BE49-F238E27FC236}">
                          <a16:creationId xmlns:a16="http://schemas.microsoft.com/office/drawing/2014/main" id="{5E7C2618-7112-3E68-073D-8996F639ED98}"/>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 name="Diamond 16">
                      <a:extLst>
                        <a:ext uri="{FF2B5EF4-FFF2-40B4-BE49-F238E27FC236}">
                          <a16:creationId xmlns:a16="http://schemas.microsoft.com/office/drawing/2014/main" id="{9FCCDCD3-8535-0AA3-92DF-2520A320F8E9}"/>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47" name="Group 17">
                  <a:extLst>
                    <a:ext uri="{FF2B5EF4-FFF2-40B4-BE49-F238E27FC236}">
                      <a16:creationId xmlns:a16="http://schemas.microsoft.com/office/drawing/2014/main" id="{124B9645-A901-D9BC-2D7C-AC039029F7C7}"/>
                    </a:ext>
                  </a:extLst>
                </p:cNvPr>
                <p:cNvGrpSpPr/>
                <p:nvPr/>
              </p:nvGrpSpPr>
              <p:grpSpPr>
                <a:xfrm>
                  <a:off x="5747479" y="3968646"/>
                  <a:ext cx="1371600" cy="1765092"/>
                  <a:chOff x="5715000" y="1447800"/>
                  <a:chExt cx="1371600" cy="1765092"/>
                </a:xfrm>
              </p:grpSpPr>
              <p:sp>
                <p:nvSpPr>
                  <p:cNvPr id="749" name="Multiply 18">
                    <a:extLst>
                      <a:ext uri="{FF2B5EF4-FFF2-40B4-BE49-F238E27FC236}">
                        <a16:creationId xmlns:a16="http://schemas.microsoft.com/office/drawing/2014/main" id="{C8AAF7F5-D79B-9ACC-582C-BA3CE03A7E11}"/>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0" name="Group 7">
                    <a:extLst>
                      <a:ext uri="{FF2B5EF4-FFF2-40B4-BE49-F238E27FC236}">
                        <a16:creationId xmlns:a16="http://schemas.microsoft.com/office/drawing/2014/main" id="{2B9DDD8B-E614-E0C8-FF82-7741E0904920}"/>
                      </a:ext>
                    </a:extLst>
                  </p:cNvPr>
                  <p:cNvGrpSpPr/>
                  <p:nvPr/>
                </p:nvGrpSpPr>
                <p:grpSpPr>
                  <a:xfrm>
                    <a:off x="6172200" y="1981200"/>
                    <a:ext cx="458449" cy="1231692"/>
                    <a:chOff x="6172200" y="1981200"/>
                    <a:chExt cx="458449" cy="1231692"/>
                  </a:xfrm>
                </p:grpSpPr>
                <p:sp>
                  <p:nvSpPr>
                    <p:cNvPr id="751" name="Diamond 20">
                      <a:extLst>
                        <a:ext uri="{FF2B5EF4-FFF2-40B4-BE49-F238E27FC236}">
                          <a16:creationId xmlns:a16="http://schemas.microsoft.com/office/drawing/2014/main" id="{4F3E0317-CE26-A5F4-82DB-F3EDE23A28C7}"/>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2" name="Diamond 21">
                      <a:extLst>
                        <a:ext uri="{FF2B5EF4-FFF2-40B4-BE49-F238E27FC236}">
                          <a16:creationId xmlns:a16="http://schemas.microsoft.com/office/drawing/2014/main" id="{7C86460F-9818-4B8B-468E-52906830F5B3}"/>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48" name="Diamond 747">
                  <a:extLst>
                    <a:ext uri="{FF2B5EF4-FFF2-40B4-BE49-F238E27FC236}">
                      <a16:creationId xmlns:a16="http://schemas.microsoft.com/office/drawing/2014/main" id="{BAD65414-27C6-354E-9D0F-E30FA4FAFF3B}"/>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1" name="Group 24">
                <a:extLst>
                  <a:ext uri="{FF2B5EF4-FFF2-40B4-BE49-F238E27FC236}">
                    <a16:creationId xmlns:a16="http://schemas.microsoft.com/office/drawing/2014/main" id="{F1DBC824-04D2-6CB7-361E-CC8D6CF272E2}"/>
                  </a:ext>
                </a:extLst>
              </p:cNvPr>
              <p:cNvGrpSpPr/>
              <p:nvPr/>
            </p:nvGrpSpPr>
            <p:grpSpPr>
              <a:xfrm>
                <a:off x="3911183" y="1831298"/>
                <a:ext cx="244840" cy="640830"/>
                <a:chOff x="5715000" y="1334125"/>
                <a:chExt cx="1404079" cy="4399613"/>
              </a:xfrm>
            </p:grpSpPr>
            <p:grpSp>
              <p:nvGrpSpPr>
                <p:cNvPr id="729" name="Group 11">
                  <a:extLst>
                    <a:ext uri="{FF2B5EF4-FFF2-40B4-BE49-F238E27FC236}">
                      <a16:creationId xmlns:a16="http://schemas.microsoft.com/office/drawing/2014/main" id="{AE384CE8-3501-66EC-6816-DB37D455861C}"/>
                    </a:ext>
                  </a:extLst>
                </p:cNvPr>
                <p:cNvGrpSpPr/>
                <p:nvPr/>
              </p:nvGrpSpPr>
              <p:grpSpPr>
                <a:xfrm>
                  <a:off x="5715000" y="1447800"/>
                  <a:ext cx="1371600" cy="1765092"/>
                  <a:chOff x="5715000" y="1447800"/>
                  <a:chExt cx="1371600" cy="1765092"/>
                </a:xfrm>
              </p:grpSpPr>
              <p:sp>
                <p:nvSpPr>
                  <p:cNvPr id="741" name="Multiply 4">
                    <a:extLst>
                      <a:ext uri="{FF2B5EF4-FFF2-40B4-BE49-F238E27FC236}">
                        <a16:creationId xmlns:a16="http://schemas.microsoft.com/office/drawing/2014/main" id="{D43E9720-C330-5C10-912F-86C4C2F0FE1B}"/>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2" name="Group 7">
                    <a:extLst>
                      <a:ext uri="{FF2B5EF4-FFF2-40B4-BE49-F238E27FC236}">
                        <a16:creationId xmlns:a16="http://schemas.microsoft.com/office/drawing/2014/main" id="{D86134E9-3B23-E794-B821-E9EB043D9118}"/>
                      </a:ext>
                    </a:extLst>
                  </p:cNvPr>
                  <p:cNvGrpSpPr/>
                  <p:nvPr/>
                </p:nvGrpSpPr>
                <p:grpSpPr>
                  <a:xfrm>
                    <a:off x="6172200" y="1981200"/>
                    <a:ext cx="458449" cy="1231692"/>
                    <a:chOff x="6172200" y="1981200"/>
                    <a:chExt cx="458449" cy="1231692"/>
                  </a:xfrm>
                </p:grpSpPr>
                <p:sp>
                  <p:nvSpPr>
                    <p:cNvPr id="743" name="Diamond 742">
                      <a:extLst>
                        <a:ext uri="{FF2B5EF4-FFF2-40B4-BE49-F238E27FC236}">
                          <a16:creationId xmlns:a16="http://schemas.microsoft.com/office/drawing/2014/main" id="{86F020EA-94A9-45FB-592C-9D27FF7A2E8C}"/>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4" name="Diamond 40">
                      <a:extLst>
                        <a:ext uri="{FF2B5EF4-FFF2-40B4-BE49-F238E27FC236}">
                          <a16:creationId xmlns:a16="http://schemas.microsoft.com/office/drawing/2014/main" id="{87DC841A-07DF-E639-EE74-065CFB0AC754}"/>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30" name="Group 12">
                  <a:extLst>
                    <a:ext uri="{FF2B5EF4-FFF2-40B4-BE49-F238E27FC236}">
                      <a16:creationId xmlns:a16="http://schemas.microsoft.com/office/drawing/2014/main" id="{AC8508B8-A3CE-0564-2907-596763BFB87F}"/>
                    </a:ext>
                  </a:extLst>
                </p:cNvPr>
                <p:cNvGrpSpPr/>
                <p:nvPr/>
              </p:nvGrpSpPr>
              <p:grpSpPr>
                <a:xfrm>
                  <a:off x="5732489" y="2714469"/>
                  <a:ext cx="1371600" cy="1765092"/>
                  <a:chOff x="5715000" y="1447800"/>
                  <a:chExt cx="1371600" cy="1765092"/>
                </a:xfrm>
              </p:grpSpPr>
              <p:sp>
                <p:nvSpPr>
                  <p:cNvPr id="737" name="Multiply 33">
                    <a:extLst>
                      <a:ext uri="{FF2B5EF4-FFF2-40B4-BE49-F238E27FC236}">
                        <a16:creationId xmlns:a16="http://schemas.microsoft.com/office/drawing/2014/main" id="{2C848CA6-46C9-A436-CDD0-6EC95EED2199}"/>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8" name="Group 7">
                    <a:extLst>
                      <a:ext uri="{FF2B5EF4-FFF2-40B4-BE49-F238E27FC236}">
                        <a16:creationId xmlns:a16="http://schemas.microsoft.com/office/drawing/2014/main" id="{9D3A43FD-04B9-0895-E11A-F2A1F214B660}"/>
                      </a:ext>
                    </a:extLst>
                  </p:cNvPr>
                  <p:cNvGrpSpPr/>
                  <p:nvPr/>
                </p:nvGrpSpPr>
                <p:grpSpPr>
                  <a:xfrm>
                    <a:off x="6172200" y="1981200"/>
                    <a:ext cx="458449" cy="1231692"/>
                    <a:chOff x="6172200" y="1981200"/>
                    <a:chExt cx="458449" cy="1231692"/>
                  </a:xfrm>
                </p:grpSpPr>
                <p:sp>
                  <p:nvSpPr>
                    <p:cNvPr id="739" name="Diamond 738">
                      <a:extLst>
                        <a:ext uri="{FF2B5EF4-FFF2-40B4-BE49-F238E27FC236}">
                          <a16:creationId xmlns:a16="http://schemas.microsoft.com/office/drawing/2014/main" id="{8BBE5532-5C71-DDF1-BCF5-162186CADFBF}"/>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0" name="Diamond 739">
                      <a:extLst>
                        <a:ext uri="{FF2B5EF4-FFF2-40B4-BE49-F238E27FC236}">
                          <a16:creationId xmlns:a16="http://schemas.microsoft.com/office/drawing/2014/main" id="{67851AB5-6DFF-C3B8-F161-8C0CA099333F}"/>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31" name="Group 17">
                  <a:extLst>
                    <a:ext uri="{FF2B5EF4-FFF2-40B4-BE49-F238E27FC236}">
                      <a16:creationId xmlns:a16="http://schemas.microsoft.com/office/drawing/2014/main" id="{A8C697C6-7932-9EF6-984C-509E479B1B11}"/>
                    </a:ext>
                  </a:extLst>
                </p:cNvPr>
                <p:cNvGrpSpPr/>
                <p:nvPr/>
              </p:nvGrpSpPr>
              <p:grpSpPr>
                <a:xfrm>
                  <a:off x="5747479" y="3968646"/>
                  <a:ext cx="1371600" cy="1765092"/>
                  <a:chOff x="5715000" y="1447800"/>
                  <a:chExt cx="1371600" cy="1765092"/>
                </a:xfrm>
              </p:grpSpPr>
              <p:sp>
                <p:nvSpPr>
                  <p:cNvPr id="733" name="Multiply 29">
                    <a:extLst>
                      <a:ext uri="{FF2B5EF4-FFF2-40B4-BE49-F238E27FC236}">
                        <a16:creationId xmlns:a16="http://schemas.microsoft.com/office/drawing/2014/main" id="{27661139-C316-A1D8-FF44-15BC5B7EB48C}"/>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4" name="Group 30">
                    <a:extLst>
                      <a:ext uri="{FF2B5EF4-FFF2-40B4-BE49-F238E27FC236}">
                        <a16:creationId xmlns:a16="http://schemas.microsoft.com/office/drawing/2014/main" id="{7A886596-087E-0D57-D7DA-140BB0B955A1}"/>
                      </a:ext>
                    </a:extLst>
                  </p:cNvPr>
                  <p:cNvGrpSpPr/>
                  <p:nvPr/>
                </p:nvGrpSpPr>
                <p:grpSpPr>
                  <a:xfrm>
                    <a:off x="6172200" y="1981200"/>
                    <a:ext cx="458449" cy="1231692"/>
                    <a:chOff x="6172200" y="1981200"/>
                    <a:chExt cx="458449" cy="1231692"/>
                  </a:xfrm>
                </p:grpSpPr>
                <p:sp>
                  <p:nvSpPr>
                    <p:cNvPr id="735" name="Diamond 734">
                      <a:extLst>
                        <a:ext uri="{FF2B5EF4-FFF2-40B4-BE49-F238E27FC236}">
                          <a16:creationId xmlns:a16="http://schemas.microsoft.com/office/drawing/2014/main" id="{49862481-4AFA-9ED0-59FF-6B6B6D06B7C7}"/>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6" name="Diamond 735">
                      <a:extLst>
                        <a:ext uri="{FF2B5EF4-FFF2-40B4-BE49-F238E27FC236}">
                          <a16:creationId xmlns:a16="http://schemas.microsoft.com/office/drawing/2014/main" id="{42AC7BD3-31A2-562F-7E07-D7E885B0A3A0}"/>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32" name="Diamond 731">
                  <a:extLst>
                    <a:ext uri="{FF2B5EF4-FFF2-40B4-BE49-F238E27FC236}">
                      <a16:creationId xmlns:a16="http://schemas.microsoft.com/office/drawing/2014/main" id="{01A97177-69E0-7A78-820F-1CC43CBAC020}"/>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2" name="Group 41">
                <a:extLst>
                  <a:ext uri="{FF2B5EF4-FFF2-40B4-BE49-F238E27FC236}">
                    <a16:creationId xmlns:a16="http://schemas.microsoft.com/office/drawing/2014/main" id="{430D7FF4-B48D-9794-FC66-5E5B8803CB2B}"/>
                  </a:ext>
                </a:extLst>
              </p:cNvPr>
              <p:cNvGrpSpPr/>
              <p:nvPr/>
            </p:nvGrpSpPr>
            <p:grpSpPr>
              <a:xfrm>
                <a:off x="3613878" y="2118609"/>
                <a:ext cx="244840" cy="640830"/>
                <a:chOff x="5715000" y="1334125"/>
                <a:chExt cx="1404079" cy="4399613"/>
              </a:xfrm>
            </p:grpSpPr>
            <p:grpSp>
              <p:nvGrpSpPr>
                <p:cNvPr id="713" name="Group 11">
                  <a:extLst>
                    <a:ext uri="{FF2B5EF4-FFF2-40B4-BE49-F238E27FC236}">
                      <a16:creationId xmlns:a16="http://schemas.microsoft.com/office/drawing/2014/main" id="{C20610FD-3C9D-7362-04CD-B17C9C8DFB71}"/>
                    </a:ext>
                  </a:extLst>
                </p:cNvPr>
                <p:cNvGrpSpPr/>
                <p:nvPr/>
              </p:nvGrpSpPr>
              <p:grpSpPr>
                <a:xfrm>
                  <a:off x="5715000" y="1447800"/>
                  <a:ext cx="1371600" cy="1765092"/>
                  <a:chOff x="5715000" y="1447800"/>
                  <a:chExt cx="1371600" cy="1765092"/>
                </a:xfrm>
              </p:grpSpPr>
              <p:sp>
                <p:nvSpPr>
                  <p:cNvPr id="725" name="Multiply 4">
                    <a:extLst>
                      <a:ext uri="{FF2B5EF4-FFF2-40B4-BE49-F238E27FC236}">
                        <a16:creationId xmlns:a16="http://schemas.microsoft.com/office/drawing/2014/main" id="{53328F94-02F0-E2B2-544A-7CD0DCB09A1A}"/>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6" name="Group 7">
                    <a:extLst>
                      <a:ext uri="{FF2B5EF4-FFF2-40B4-BE49-F238E27FC236}">
                        <a16:creationId xmlns:a16="http://schemas.microsoft.com/office/drawing/2014/main" id="{AF3FD025-8778-483C-DBA4-6C3D8F085A94}"/>
                      </a:ext>
                    </a:extLst>
                  </p:cNvPr>
                  <p:cNvGrpSpPr/>
                  <p:nvPr/>
                </p:nvGrpSpPr>
                <p:grpSpPr>
                  <a:xfrm>
                    <a:off x="6172200" y="1981200"/>
                    <a:ext cx="458449" cy="1231692"/>
                    <a:chOff x="6172200" y="1981200"/>
                    <a:chExt cx="458449" cy="1231692"/>
                  </a:xfrm>
                </p:grpSpPr>
                <p:sp>
                  <p:nvSpPr>
                    <p:cNvPr id="727" name="Diamond 56">
                      <a:extLst>
                        <a:ext uri="{FF2B5EF4-FFF2-40B4-BE49-F238E27FC236}">
                          <a16:creationId xmlns:a16="http://schemas.microsoft.com/office/drawing/2014/main" id="{F4D6A3CC-5325-56E9-2496-7F065CE7729F}"/>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 name="Diamond 57">
                      <a:extLst>
                        <a:ext uri="{FF2B5EF4-FFF2-40B4-BE49-F238E27FC236}">
                          <a16:creationId xmlns:a16="http://schemas.microsoft.com/office/drawing/2014/main" id="{D75980F1-A7BD-6EFC-2BEB-95127C9FC75A}"/>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14" name="Group 12">
                  <a:extLst>
                    <a:ext uri="{FF2B5EF4-FFF2-40B4-BE49-F238E27FC236}">
                      <a16:creationId xmlns:a16="http://schemas.microsoft.com/office/drawing/2014/main" id="{9DAB7AD6-B1BA-7BB3-3EC4-265DA8C76C56}"/>
                    </a:ext>
                  </a:extLst>
                </p:cNvPr>
                <p:cNvGrpSpPr/>
                <p:nvPr/>
              </p:nvGrpSpPr>
              <p:grpSpPr>
                <a:xfrm>
                  <a:off x="5732489" y="2714469"/>
                  <a:ext cx="1371600" cy="1765092"/>
                  <a:chOff x="5715000" y="1447800"/>
                  <a:chExt cx="1371600" cy="1765092"/>
                </a:xfrm>
              </p:grpSpPr>
              <p:sp>
                <p:nvSpPr>
                  <p:cNvPr id="721" name="Multiply 132">
                    <a:extLst>
                      <a:ext uri="{FF2B5EF4-FFF2-40B4-BE49-F238E27FC236}">
                        <a16:creationId xmlns:a16="http://schemas.microsoft.com/office/drawing/2014/main" id="{6C7C1358-802B-467A-057E-D5C767B8D11C}"/>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2" name="Group 7">
                    <a:extLst>
                      <a:ext uri="{FF2B5EF4-FFF2-40B4-BE49-F238E27FC236}">
                        <a16:creationId xmlns:a16="http://schemas.microsoft.com/office/drawing/2014/main" id="{1A09E5A4-0F80-ED9B-4575-72891687D037}"/>
                      </a:ext>
                    </a:extLst>
                  </p:cNvPr>
                  <p:cNvGrpSpPr/>
                  <p:nvPr/>
                </p:nvGrpSpPr>
                <p:grpSpPr>
                  <a:xfrm>
                    <a:off x="6172200" y="1981200"/>
                    <a:ext cx="458449" cy="1231692"/>
                    <a:chOff x="6172200" y="1981200"/>
                    <a:chExt cx="458449" cy="1231692"/>
                  </a:xfrm>
                </p:grpSpPr>
                <p:sp>
                  <p:nvSpPr>
                    <p:cNvPr id="723" name="Diamond 722">
                      <a:extLst>
                        <a:ext uri="{FF2B5EF4-FFF2-40B4-BE49-F238E27FC236}">
                          <a16:creationId xmlns:a16="http://schemas.microsoft.com/office/drawing/2014/main" id="{EFC83BDE-C721-5337-D941-C7328FCB7E7D}"/>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4" name="Diamond 53">
                      <a:extLst>
                        <a:ext uri="{FF2B5EF4-FFF2-40B4-BE49-F238E27FC236}">
                          <a16:creationId xmlns:a16="http://schemas.microsoft.com/office/drawing/2014/main" id="{446C5271-2544-F9B7-CE3E-65A6A0C47A72}"/>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15" name="Group 17">
                  <a:extLst>
                    <a:ext uri="{FF2B5EF4-FFF2-40B4-BE49-F238E27FC236}">
                      <a16:creationId xmlns:a16="http://schemas.microsoft.com/office/drawing/2014/main" id="{BB48C043-0754-567D-CD25-A50C76AB5A73}"/>
                    </a:ext>
                  </a:extLst>
                </p:cNvPr>
                <p:cNvGrpSpPr/>
                <p:nvPr/>
              </p:nvGrpSpPr>
              <p:grpSpPr>
                <a:xfrm>
                  <a:off x="5747479" y="3968646"/>
                  <a:ext cx="1371600" cy="1765092"/>
                  <a:chOff x="5715000" y="1447800"/>
                  <a:chExt cx="1371600" cy="1765092"/>
                </a:xfrm>
              </p:grpSpPr>
              <p:sp>
                <p:nvSpPr>
                  <p:cNvPr id="717" name="Multiply 128">
                    <a:extLst>
                      <a:ext uri="{FF2B5EF4-FFF2-40B4-BE49-F238E27FC236}">
                        <a16:creationId xmlns:a16="http://schemas.microsoft.com/office/drawing/2014/main" id="{05BFADB8-1440-66FD-0A00-B5F4A04FB44A}"/>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8" name="Group 30">
                    <a:extLst>
                      <a:ext uri="{FF2B5EF4-FFF2-40B4-BE49-F238E27FC236}">
                        <a16:creationId xmlns:a16="http://schemas.microsoft.com/office/drawing/2014/main" id="{DD99BAD8-7C44-68D6-2621-91084368F55E}"/>
                      </a:ext>
                    </a:extLst>
                  </p:cNvPr>
                  <p:cNvGrpSpPr/>
                  <p:nvPr/>
                </p:nvGrpSpPr>
                <p:grpSpPr>
                  <a:xfrm>
                    <a:off x="6172200" y="1981200"/>
                    <a:ext cx="458449" cy="1231692"/>
                    <a:chOff x="6172200" y="1981200"/>
                    <a:chExt cx="458449" cy="1231692"/>
                  </a:xfrm>
                </p:grpSpPr>
                <p:sp>
                  <p:nvSpPr>
                    <p:cNvPr id="719" name="Diamond 718">
                      <a:extLst>
                        <a:ext uri="{FF2B5EF4-FFF2-40B4-BE49-F238E27FC236}">
                          <a16:creationId xmlns:a16="http://schemas.microsoft.com/office/drawing/2014/main" id="{02AF0E5E-CECD-05AD-3EE7-14F9FA116A94}"/>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 name="Diamond 49">
                      <a:extLst>
                        <a:ext uri="{FF2B5EF4-FFF2-40B4-BE49-F238E27FC236}">
                          <a16:creationId xmlns:a16="http://schemas.microsoft.com/office/drawing/2014/main" id="{47AFFD67-51B1-A7DB-9F58-96566A8AA439}"/>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16" name="Diamond 45">
                  <a:extLst>
                    <a:ext uri="{FF2B5EF4-FFF2-40B4-BE49-F238E27FC236}">
                      <a16:creationId xmlns:a16="http://schemas.microsoft.com/office/drawing/2014/main" id="{FD734C20-C372-3016-ED27-0A3EAB71B761}"/>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3" name="Group 58">
                <a:extLst>
                  <a:ext uri="{FF2B5EF4-FFF2-40B4-BE49-F238E27FC236}">
                    <a16:creationId xmlns:a16="http://schemas.microsoft.com/office/drawing/2014/main" id="{1E390177-06E1-6401-E080-D9BFA8884A77}"/>
                  </a:ext>
                </a:extLst>
              </p:cNvPr>
              <p:cNvGrpSpPr/>
              <p:nvPr/>
            </p:nvGrpSpPr>
            <p:grpSpPr>
              <a:xfrm>
                <a:off x="3793760" y="2118609"/>
                <a:ext cx="244840" cy="640830"/>
                <a:chOff x="5715000" y="1334125"/>
                <a:chExt cx="1404079" cy="4399613"/>
              </a:xfrm>
            </p:grpSpPr>
            <p:grpSp>
              <p:nvGrpSpPr>
                <p:cNvPr id="697" name="Group 11">
                  <a:extLst>
                    <a:ext uri="{FF2B5EF4-FFF2-40B4-BE49-F238E27FC236}">
                      <a16:creationId xmlns:a16="http://schemas.microsoft.com/office/drawing/2014/main" id="{4EAC1536-0570-6E7D-DF33-E1DAE70E3FA9}"/>
                    </a:ext>
                  </a:extLst>
                </p:cNvPr>
                <p:cNvGrpSpPr/>
                <p:nvPr/>
              </p:nvGrpSpPr>
              <p:grpSpPr>
                <a:xfrm>
                  <a:off x="5715000" y="1447800"/>
                  <a:ext cx="1371600" cy="1765092"/>
                  <a:chOff x="5715000" y="1447800"/>
                  <a:chExt cx="1371600" cy="1765092"/>
                </a:xfrm>
              </p:grpSpPr>
              <p:sp>
                <p:nvSpPr>
                  <p:cNvPr id="709" name="Multiply 4">
                    <a:extLst>
                      <a:ext uri="{FF2B5EF4-FFF2-40B4-BE49-F238E27FC236}">
                        <a16:creationId xmlns:a16="http://schemas.microsoft.com/office/drawing/2014/main" id="{3906C525-4410-387E-52F0-9DC8F42F8E33}"/>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0" name="Group 7">
                    <a:extLst>
                      <a:ext uri="{FF2B5EF4-FFF2-40B4-BE49-F238E27FC236}">
                        <a16:creationId xmlns:a16="http://schemas.microsoft.com/office/drawing/2014/main" id="{3C5FDD83-6D21-BEED-EBAE-2A44F114CB01}"/>
                      </a:ext>
                    </a:extLst>
                  </p:cNvPr>
                  <p:cNvGrpSpPr/>
                  <p:nvPr/>
                </p:nvGrpSpPr>
                <p:grpSpPr>
                  <a:xfrm>
                    <a:off x="6172200" y="1981200"/>
                    <a:ext cx="458449" cy="1231692"/>
                    <a:chOff x="6172200" y="1981200"/>
                    <a:chExt cx="458449" cy="1231692"/>
                  </a:xfrm>
                </p:grpSpPr>
                <p:sp>
                  <p:nvSpPr>
                    <p:cNvPr id="711" name="Diamond 710">
                      <a:extLst>
                        <a:ext uri="{FF2B5EF4-FFF2-40B4-BE49-F238E27FC236}">
                          <a16:creationId xmlns:a16="http://schemas.microsoft.com/office/drawing/2014/main" id="{ADB7E057-77E1-C07A-91BC-3B5C40B19402}"/>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2" name="Diamond 711">
                      <a:extLst>
                        <a:ext uri="{FF2B5EF4-FFF2-40B4-BE49-F238E27FC236}">
                          <a16:creationId xmlns:a16="http://schemas.microsoft.com/office/drawing/2014/main" id="{D1AE2A68-BD59-6E03-BD2D-75139D5ABE4B}"/>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98" name="Group 12">
                  <a:extLst>
                    <a:ext uri="{FF2B5EF4-FFF2-40B4-BE49-F238E27FC236}">
                      <a16:creationId xmlns:a16="http://schemas.microsoft.com/office/drawing/2014/main" id="{C68E3A11-F9AC-05AA-0904-EC2FC9E18044}"/>
                    </a:ext>
                  </a:extLst>
                </p:cNvPr>
                <p:cNvGrpSpPr/>
                <p:nvPr/>
              </p:nvGrpSpPr>
              <p:grpSpPr>
                <a:xfrm>
                  <a:off x="5732489" y="2714469"/>
                  <a:ext cx="1371600" cy="1765092"/>
                  <a:chOff x="5715000" y="1447800"/>
                  <a:chExt cx="1371600" cy="1765092"/>
                </a:xfrm>
              </p:grpSpPr>
              <p:sp>
                <p:nvSpPr>
                  <p:cNvPr id="705" name="Multiply 116">
                    <a:extLst>
                      <a:ext uri="{FF2B5EF4-FFF2-40B4-BE49-F238E27FC236}">
                        <a16:creationId xmlns:a16="http://schemas.microsoft.com/office/drawing/2014/main" id="{A55EFF4D-1DD4-756A-8BEF-DEDCA7640C68}"/>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6" name="Group 7">
                    <a:extLst>
                      <a:ext uri="{FF2B5EF4-FFF2-40B4-BE49-F238E27FC236}">
                        <a16:creationId xmlns:a16="http://schemas.microsoft.com/office/drawing/2014/main" id="{7024FD5A-B698-FC4E-B278-426EDC2CE49C}"/>
                      </a:ext>
                    </a:extLst>
                  </p:cNvPr>
                  <p:cNvGrpSpPr/>
                  <p:nvPr/>
                </p:nvGrpSpPr>
                <p:grpSpPr>
                  <a:xfrm>
                    <a:off x="6172200" y="1981200"/>
                    <a:ext cx="458449" cy="1231692"/>
                    <a:chOff x="6172200" y="1981200"/>
                    <a:chExt cx="458449" cy="1231692"/>
                  </a:xfrm>
                </p:grpSpPr>
                <p:sp>
                  <p:nvSpPr>
                    <p:cNvPr id="707" name="Diamond 706">
                      <a:extLst>
                        <a:ext uri="{FF2B5EF4-FFF2-40B4-BE49-F238E27FC236}">
                          <a16:creationId xmlns:a16="http://schemas.microsoft.com/office/drawing/2014/main" id="{5C90D187-A6BA-952C-9B45-781F03C758B4}"/>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8" name="Diamond 707">
                      <a:extLst>
                        <a:ext uri="{FF2B5EF4-FFF2-40B4-BE49-F238E27FC236}">
                          <a16:creationId xmlns:a16="http://schemas.microsoft.com/office/drawing/2014/main" id="{5DE8E0E7-0133-6BED-6C5A-6F7435BBAAA3}"/>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99" name="Group 17">
                  <a:extLst>
                    <a:ext uri="{FF2B5EF4-FFF2-40B4-BE49-F238E27FC236}">
                      <a16:creationId xmlns:a16="http://schemas.microsoft.com/office/drawing/2014/main" id="{9C94B711-21CA-F99E-62AF-CD04F7366B45}"/>
                    </a:ext>
                  </a:extLst>
                </p:cNvPr>
                <p:cNvGrpSpPr/>
                <p:nvPr/>
              </p:nvGrpSpPr>
              <p:grpSpPr>
                <a:xfrm>
                  <a:off x="5747479" y="3968646"/>
                  <a:ext cx="1371600" cy="1765092"/>
                  <a:chOff x="5715000" y="1447800"/>
                  <a:chExt cx="1371600" cy="1765092"/>
                </a:xfrm>
              </p:grpSpPr>
              <p:sp>
                <p:nvSpPr>
                  <p:cNvPr id="701" name="Multiply 112">
                    <a:extLst>
                      <a:ext uri="{FF2B5EF4-FFF2-40B4-BE49-F238E27FC236}">
                        <a16:creationId xmlns:a16="http://schemas.microsoft.com/office/drawing/2014/main" id="{4D98ACC8-9FDF-1177-F203-D9F321F4C6DF}"/>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2" name="Group 30">
                    <a:extLst>
                      <a:ext uri="{FF2B5EF4-FFF2-40B4-BE49-F238E27FC236}">
                        <a16:creationId xmlns:a16="http://schemas.microsoft.com/office/drawing/2014/main" id="{4FDCED0F-0E65-08C9-AE57-F0A5C7993747}"/>
                      </a:ext>
                    </a:extLst>
                  </p:cNvPr>
                  <p:cNvGrpSpPr/>
                  <p:nvPr/>
                </p:nvGrpSpPr>
                <p:grpSpPr>
                  <a:xfrm>
                    <a:off x="6172200" y="1981200"/>
                    <a:ext cx="458449" cy="1231692"/>
                    <a:chOff x="6172200" y="1981200"/>
                    <a:chExt cx="458449" cy="1231692"/>
                  </a:xfrm>
                </p:grpSpPr>
                <p:sp>
                  <p:nvSpPr>
                    <p:cNvPr id="703" name="Diamond 702">
                      <a:extLst>
                        <a:ext uri="{FF2B5EF4-FFF2-40B4-BE49-F238E27FC236}">
                          <a16:creationId xmlns:a16="http://schemas.microsoft.com/office/drawing/2014/main" id="{92B848B7-752C-2BDD-07DC-F33EE53EF842}"/>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4" name="Diamond 703">
                      <a:extLst>
                        <a:ext uri="{FF2B5EF4-FFF2-40B4-BE49-F238E27FC236}">
                          <a16:creationId xmlns:a16="http://schemas.microsoft.com/office/drawing/2014/main" id="{304AF29E-F567-ED17-9FFD-3ADB2EE91935}"/>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00" name="Diamond 699">
                  <a:extLst>
                    <a:ext uri="{FF2B5EF4-FFF2-40B4-BE49-F238E27FC236}">
                      <a16:creationId xmlns:a16="http://schemas.microsoft.com/office/drawing/2014/main" id="{1D5FC313-AD5D-2027-9656-D82C56F28B6A}"/>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4" name="Oval 673">
                <a:extLst>
                  <a:ext uri="{FF2B5EF4-FFF2-40B4-BE49-F238E27FC236}">
                    <a16:creationId xmlns:a16="http://schemas.microsoft.com/office/drawing/2014/main" id="{061F2F2C-98C2-88CA-C8B0-46DCC933F2A2}"/>
                  </a:ext>
                </a:extLst>
              </p:cNvPr>
              <p:cNvSpPr/>
              <p:nvPr/>
            </p:nvSpPr>
            <p:spPr>
              <a:xfrm>
                <a:off x="3352800" y="609600"/>
                <a:ext cx="990600" cy="1371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Cloud 674">
                <a:extLst>
                  <a:ext uri="{FF2B5EF4-FFF2-40B4-BE49-F238E27FC236}">
                    <a16:creationId xmlns:a16="http://schemas.microsoft.com/office/drawing/2014/main" id="{FFED889C-75A7-87DA-EEB3-66BBCF7FFAB4}"/>
                  </a:ext>
                </a:extLst>
              </p:cNvPr>
              <p:cNvSpPr/>
              <p:nvPr/>
            </p:nvSpPr>
            <p:spPr>
              <a:xfrm rot="10542275">
                <a:off x="3222029" y="421811"/>
                <a:ext cx="1112997" cy="619302"/>
              </a:xfrm>
              <a:prstGeom prst="clou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Cloud 675">
                <a:extLst>
                  <a:ext uri="{FF2B5EF4-FFF2-40B4-BE49-F238E27FC236}">
                    <a16:creationId xmlns:a16="http://schemas.microsoft.com/office/drawing/2014/main" id="{DB360919-3868-BEC4-5D85-7DAAB8A11426}"/>
                  </a:ext>
                </a:extLst>
              </p:cNvPr>
              <p:cNvSpPr/>
              <p:nvPr/>
            </p:nvSpPr>
            <p:spPr>
              <a:xfrm rot="10542275">
                <a:off x="3366180" y="1461218"/>
                <a:ext cx="976403" cy="597730"/>
              </a:xfrm>
              <a:prstGeom prst="clou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Oval 676">
                <a:extLst>
                  <a:ext uri="{FF2B5EF4-FFF2-40B4-BE49-F238E27FC236}">
                    <a16:creationId xmlns:a16="http://schemas.microsoft.com/office/drawing/2014/main" id="{7C61E7C6-052A-5F4F-905A-72411522643C}"/>
                  </a:ext>
                </a:extLst>
              </p:cNvPr>
              <p:cNvSpPr/>
              <p:nvPr/>
            </p:nvSpPr>
            <p:spPr>
              <a:xfrm>
                <a:off x="3640111" y="1541489"/>
                <a:ext cx="362263" cy="21236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8" name="Group 196">
                <a:extLst>
                  <a:ext uri="{FF2B5EF4-FFF2-40B4-BE49-F238E27FC236}">
                    <a16:creationId xmlns:a16="http://schemas.microsoft.com/office/drawing/2014/main" id="{4B339BDD-BC38-1CA4-9A3A-E19912F2C95A}"/>
                  </a:ext>
                </a:extLst>
              </p:cNvPr>
              <p:cNvGrpSpPr/>
              <p:nvPr/>
            </p:nvGrpSpPr>
            <p:grpSpPr>
              <a:xfrm>
                <a:off x="3200400" y="762000"/>
                <a:ext cx="1219200" cy="304800"/>
                <a:chOff x="6400800" y="1371600"/>
                <a:chExt cx="1219200" cy="527455"/>
              </a:xfrm>
            </p:grpSpPr>
            <p:sp>
              <p:nvSpPr>
                <p:cNvPr id="679" name="Trapezoid 678">
                  <a:extLst>
                    <a:ext uri="{FF2B5EF4-FFF2-40B4-BE49-F238E27FC236}">
                      <a16:creationId xmlns:a16="http://schemas.microsoft.com/office/drawing/2014/main" id="{02278578-74F3-3E49-7F81-2BAFA56D2F7C}"/>
                    </a:ext>
                  </a:extLst>
                </p:cNvPr>
                <p:cNvSpPr/>
                <p:nvPr/>
              </p:nvSpPr>
              <p:spPr>
                <a:xfrm>
                  <a:off x="6400800" y="1371600"/>
                  <a:ext cx="1219200" cy="502169"/>
                </a:xfrm>
                <a:prstGeom prst="trapezoid">
                  <a:avLst>
                    <a:gd name="adj" fmla="val 0"/>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0" name="Group 93">
                  <a:extLst>
                    <a:ext uri="{FF2B5EF4-FFF2-40B4-BE49-F238E27FC236}">
                      <a16:creationId xmlns:a16="http://schemas.microsoft.com/office/drawing/2014/main" id="{1C05E5A9-3A7B-C830-BA7E-75B3CBC16C78}"/>
                    </a:ext>
                  </a:extLst>
                </p:cNvPr>
                <p:cNvGrpSpPr/>
                <p:nvPr/>
              </p:nvGrpSpPr>
              <p:grpSpPr>
                <a:xfrm rot="16200000">
                  <a:off x="6756576" y="1174531"/>
                  <a:ext cx="467193" cy="981856"/>
                  <a:chOff x="5715000" y="1334125"/>
                  <a:chExt cx="1404079" cy="4399613"/>
                </a:xfrm>
              </p:grpSpPr>
              <p:grpSp>
                <p:nvGrpSpPr>
                  <p:cNvPr id="681" name="Group 11">
                    <a:extLst>
                      <a:ext uri="{FF2B5EF4-FFF2-40B4-BE49-F238E27FC236}">
                        <a16:creationId xmlns:a16="http://schemas.microsoft.com/office/drawing/2014/main" id="{420E4AAD-5ECF-F951-AE35-90DAF41ED927}"/>
                      </a:ext>
                    </a:extLst>
                  </p:cNvPr>
                  <p:cNvGrpSpPr/>
                  <p:nvPr/>
                </p:nvGrpSpPr>
                <p:grpSpPr>
                  <a:xfrm>
                    <a:off x="5715000" y="1447800"/>
                    <a:ext cx="1371600" cy="1765092"/>
                    <a:chOff x="5715000" y="1447800"/>
                    <a:chExt cx="1371600" cy="1765092"/>
                  </a:xfrm>
                </p:grpSpPr>
                <p:sp>
                  <p:nvSpPr>
                    <p:cNvPr id="693" name="Multiply 4">
                      <a:extLst>
                        <a:ext uri="{FF2B5EF4-FFF2-40B4-BE49-F238E27FC236}">
                          <a16:creationId xmlns:a16="http://schemas.microsoft.com/office/drawing/2014/main" id="{51BBAE05-9C51-6E20-3FB1-0DC99D9609AC}"/>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4" name="Group 7">
                      <a:extLst>
                        <a:ext uri="{FF2B5EF4-FFF2-40B4-BE49-F238E27FC236}">
                          <a16:creationId xmlns:a16="http://schemas.microsoft.com/office/drawing/2014/main" id="{C6A4DBEF-BBD6-D8D5-6DB2-8558D9AC34F1}"/>
                        </a:ext>
                      </a:extLst>
                    </p:cNvPr>
                    <p:cNvGrpSpPr/>
                    <p:nvPr/>
                  </p:nvGrpSpPr>
                  <p:grpSpPr>
                    <a:xfrm>
                      <a:off x="6172200" y="1981200"/>
                      <a:ext cx="458449" cy="1231692"/>
                      <a:chOff x="6172200" y="1981200"/>
                      <a:chExt cx="458449" cy="1231692"/>
                    </a:xfrm>
                  </p:grpSpPr>
                  <p:sp>
                    <p:nvSpPr>
                      <p:cNvPr id="695" name="Diamond 694">
                        <a:extLst>
                          <a:ext uri="{FF2B5EF4-FFF2-40B4-BE49-F238E27FC236}">
                            <a16:creationId xmlns:a16="http://schemas.microsoft.com/office/drawing/2014/main" id="{45F9C676-BAAA-EAE6-DE17-D397D3E9AC10}"/>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Diamond 695">
                        <a:extLst>
                          <a:ext uri="{FF2B5EF4-FFF2-40B4-BE49-F238E27FC236}">
                            <a16:creationId xmlns:a16="http://schemas.microsoft.com/office/drawing/2014/main" id="{B879C73F-3D8B-1FA4-75AE-918B5DFA90AC}"/>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82" name="Group 12">
                    <a:extLst>
                      <a:ext uri="{FF2B5EF4-FFF2-40B4-BE49-F238E27FC236}">
                        <a16:creationId xmlns:a16="http://schemas.microsoft.com/office/drawing/2014/main" id="{8F063BEE-80E2-BEF5-5F14-6416585845A4}"/>
                      </a:ext>
                    </a:extLst>
                  </p:cNvPr>
                  <p:cNvGrpSpPr/>
                  <p:nvPr/>
                </p:nvGrpSpPr>
                <p:grpSpPr>
                  <a:xfrm>
                    <a:off x="5732489" y="2714469"/>
                    <a:ext cx="1371600" cy="1765092"/>
                    <a:chOff x="5715000" y="1447800"/>
                    <a:chExt cx="1371600" cy="1765092"/>
                  </a:xfrm>
                </p:grpSpPr>
                <p:sp>
                  <p:nvSpPr>
                    <p:cNvPr id="689" name="Multiply 100">
                      <a:extLst>
                        <a:ext uri="{FF2B5EF4-FFF2-40B4-BE49-F238E27FC236}">
                          <a16:creationId xmlns:a16="http://schemas.microsoft.com/office/drawing/2014/main" id="{A053931C-67CA-CF24-B94A-DD86926D85E2}"/>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0" name="Group 7">
                      <a:extLst>
                        <a:ext uri="{FF2B5EF4-FFF2-40B4-BE49-F238E27FC236}">
                          <a16:creationId xmlns:a16="http://schemas.microsoft.com/office/drawing/2014/main" id="{EAC237EE-01D4-A791-18E4-299C374FCC63}"/>
                        </a:ext>
                      </a:extLst>
                    </p:cNvPr>
                    <p:cNvGrpSpPr/>
                    <p:nvPr/>
                  </p:nvGrpSpPr>
                  <p:grpSpPr>
                    <a:xfrm>
                      <a:off x="6172200" y="1981200"/>
                      <a:ext cx="458449" cy="1231692"/>
                      <a:chOff x="6172200" y="1981200"/>
                      <a:chExt cx="458449" cy="1231692"/>
                    </a:xfrm>
                  </p:grpSpPr>
                  <p:sp>
                    <p:nvSpPr>
                      <p:cNvPr id="691" name="Diamond 690">
                        <a:extLst>
                          <a:ext uri="{FF2B5EF4-FFF2-40B4-BE49-F238E27FC236}">
                            <a16:creationId xmlns:a16="http://schemas.microsoft.com/office/drawing/2014/main" id="{520C00FA-A921-5EDB-FCBD-EF8AF997EDC2}"/>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2" name="Diamond 691">
                        <a:extLst>
                          <a:ext uri="{FF2B5EF4-FFF2-40B4-BE49-F238E27FC236}">
                            <a16:creationId xmlns:a16="http://schemas.microsoft.com/office/drawing/2014/main" id="{E3CF6FA0-6CFD-3E02-72EA-6F4766D3698A}"/>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83" name="Group 17">
                    <a:extLst>
                      <a:ext uri="{FF2B5EF4-FFF2-40B4-BE49-F238E27FC236}">
                        <a16:creationId xmlns:a16="http://schemas.microsoft.com/office/drawing/2014/main" id="{2F69AD21-E9AA-8A17-663A-BE60171E353B}"/>
                      </a:ext>
                    </a:extLst>
                  </p:cNvPr>
                  <p:cNvGrpSpPr/>
                  <p:nvPr/>
                </p:nvGrpSpPr>
                <p:grpSpPr>
                  <a:xfrm>
                    <a:off x="5747479" y="3968646"/>
                    <a:ext cx="1371600" cy="1765092"/>
                    <a:chOff x="5715000" y="1447800"/>
                    <a:chExt cx="1371600" cy="1765092"/>
                  </a:xfrm>
                </p:grpSpPr>
                <p:sp>
                  <p:nvSpPr>
                    <p:cNvPr id="685" name="Multiply 96">
                      <a:extLst>
                        <a:ext uri="{FF2B5EF4-FFF2-40B4-BE49-F238E27FC236}">
                          <a16:creationId xmlns:a16="http://schemas.microsoft.com/office/drawing/2014/main" id="{7482C8B3-F15B-71B4-7374-C96D2AF169BE}"/>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6" name="Group 30">
                      <a:extLst>
                        <a:ext uri="{FF2B5EF4-FFF2-40B4-BE49-F238E27FC236}">
                          <a16:creationId xmlns:a16="http://schemas.microsoft.com/office/drawing/2014/main" id="{3F7B496D-3150-415B-66FE-195BCFF3563C}"/>
                        </a:ext>
                      </a:extLst>
                    </p:cNvPr>
                    <p:cNvGrpSpPr/>
                    <p:nvPr/>
                  </p:nvGrpSpPr>
                  <p:grpSpPr>
                    <a:xfrm>
                      <a:off x="6172200" y="1981200"/>
                      <a:ext cx="458449" cy="1231692"/>
                      <a:chOff x="6172200" y="1981200"/>
                      <a:chExt cx="458449" cy="1231692"/>
                    </a:xfrm>
                  </p:grpSpPr>
                  <p:sp>
                    <p:nvSpPr>
                      <p:cNvPr id="687" name="Diamond 686">
                        <a:extLst>
                          <a:ext uri="{FF2B5EF4-FFF2-40B4-BE49-F238E27FC236}">
                            <a16:creationId xmlns:a16="http://schemas.microsoft.com/office/drawing/2014/main" id="{F5D57D0E-8D67-C3BE-63D9-01696D21064B}"/>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 name="Diamond 687">
                        <a:extLst>
                          <a:ext uri="{FF2B5EF4-FFF2-40B4-BE49-F238E27FC236}">
                            <a16:creationId xmlns:a16="http://schemas.microsoft.com/office/drawing/2014/main" id="{EFCF63BC-C6F5-C0F0-7CE2-EC2AB7ED2F5E}"/>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84" name="Diamond 683">
                    <a:extLst>
                      <a:ext uri="{FF2B5EF4-FFF2-40B4-BE49-F238E27FC236}">
                        <a16:creationId xmlns:a16="http://schemas.microsoft.com/office/drawing/2014/main" id="{BF51F680-9F8B-4747-8525-062E9D3C4D88}"/>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 name="Group 3">
              <a:extLst>
                <a:ext uri="{FF2B5EF4-FFF2-40B4-BE49-F238E27FC236}">
                  <a16:creationId xmlns:a16="http://schemas.microsoft.com/office/drawing/2014/main" id="{5506FBAF-8F24-C1AD-110D-04A9615027AA}"/>
                </a:ext>
              </a:extLst>
            </p:cNvPr>
            <p:cNvGrpSpPr/>
            <p:nvPr/>
          </p:nvGrpSpPr>
          <p:grpSpPr>
            <a:xfrm>
              <a:off x="440350" y="2667148"/>
              <a:ext cx="1472712" cy="3175421"/>
              <a:chOff x="782551" y="3012540"/>
              <a:chExt cx="1340486" cy="2890320"/>
            </a:xfrm>
          </p:grpSpPr>
          <p:grpSp>
            <p:nvGrpSpPr>
              <p:cNvPr id="5" name="Group 94">
                <a:extLst>
                  <a:ext uri="{FF2B5EF4-FFF2-40B4-BE49-F238E27FC236}">
                    <a16:creationId xmlns:a16="http://schemas.microsoft.com/office/drawing/2014/main" id="{F4B24A01-6BBE-0E96-21C1-000282E6FBA2}"/>
                  </a:ext>
                </a:extLst>
              </p:cNvPr>
              <p:cNvGrpSpPr/>
              <p:nvPr/>
            </p:nvGrpSpPr>
            <p:grpSpPr>
              <a:xfrm>
                <a:off x="782551" y="3012540"/>
                <a:ext cx="1340486" cy="2890320"/>
                <a:chOff x="4405860" y="139189"/>
                <a:chExt cx="2861871" cy="6475262"/>
              </a:xfrm>
            </p:grpSpPr>
            <p:grpSp>
              <p:nvGrpSpPr>
                <p:cNvPr id="24" name="Group 86">
                  <a:extLst>
                    <a:ext uri="{FF2B5EF4-FFF2-40B4-BE49-F238E27FC236}">
                      <a16:creationId xmlns:a16="http://schemas.microsoft.com/office/drawing/2014/main" id="{844ABECA-D341-2C0A-DE30-E8976EFCEE3F}"/>
                    </a:ext>
                  </a:extLst>
                </p:cNvPr>
                <p:cNvGrpSpPr/>
                <p:nvPr/>
              </p:nvGrpSpPr>
              <p:grpSpPr>
                <a:xfrm rot="2107423">
                  <a:off x="4802579" y="139189"/>
                  <a:ext cx="743864" cy="1806453"/>
                  <a:chOff x="7696200" y="914400"/>
                  <a:chExt cx="685800" cy="2438400"/>
                </a:xfrm>
              </p:grpSpPr>
              <p:sp>
                <p:nvSpPr>
                  <p:cNvPr id="292" name="Moon 291">
                    <a:extLst>
                      <a:ext uri="{FF2B5EF4-FFF2-40B4-BE49-F238E27FC236}">
                        <a16:creationId xmlns:a16="http://schemas.microsoft.com/office/drawing/2014/main" id="{2F629233-1A4D-E383-0022-F9BEDA6EE4AC}"/>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Moon 655">
                    <a:extLst>
                      <a:ext uri="{FF2B5EF4-FFF2-40B4-BE49-F238E27FC236}">
                        <a16:creationId xmlns:a16="http://schemas.microsoft.com/office/drawing/2014/main" id="{940C9845-AB52-E60D-DC9F-3FFECDC5F70E}"/>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7" name="Moon 656">
                    <a:extLst>
                      <a:ext uri="{FF2B5EF4-FFF2-40B4-BE49-F238E27FC236}">
                        <a16:creationId xmlns:a16="http://schemas.microsoft.com/office/drawing/2014/main" id="{00092930-5C90-B21A-594A-AF84C77D8048}"/>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Oval 657">
                    <a:extLst>
                      <a:ext uri="{FF2B5EF4-FFF2-40B4-BE49-F238E27FC236}">
                        <a16:creationId xmlns:a16="http://schemas.microsoft.com/office/drawing/2014/main" id="{E772EBC2-BA08-8594-1142-DE2788E221CF}"/>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87">
                  <a:extLst>
                    <a:ext uri="{FF2B5EF4-FFF2-40B4-BE49-F238E27FC236}">
                      <a16:creationId xmlns:a16="http://schemas.microsoft.com/office/drawing/2014/main" id="{CEB495F4-30B2-AF58-5865-182302082723}"/>
                    </a:ext>
                  </a:extLst>
                </p:cNvPr>
                <p:cNvGrpSpPr/>
                <p:nvPr/>
              </p:nvGrpSpPr>
              <p:grpSpPr>
                <a:xfrm rot="19262140" flipH="1">
                  <a:off x="6126313" y="231425"/>
                  <a:ext cx="743864" cy="1645187"/>
                  <a:chOff x="7696200" y="914400"/>
                  <a:chExt cx="685800" cy="2438400"/>
                </a:xfrm>
              </p:grpSpPr>
              <p:sp>
                <p:nvSpPr>
                  <p:cNvPr id="284" name="Moon 283">
                    <a:extLst>
                      <a:ext uri="{FF2B5EF4-FFF2-40B4-BE49-F238E27FC236}">
                        <a16:creationId xmlns:a16="http://schemas.microsoft.com/office/drawing/2014/main" id="{DCC3F076-35CC-C640-68C9-24013EAE6A9A}"/>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Moon 284">
                    <a:extLst>
                      <a:ext uri="{FF2B5EF4-FFF2-40B4-BE49-F238E27FC236}">
                        <a16:creationId xmlns:a16="http://schemas.microsoft.com/office/drawing/2014/main" id="{3ED8108B-0CC2-75EE-3900-0678ECD36631}"/>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Moon 285">
                    <a:extLst>
                      <a:ext uri="{FF2B5EF4-FFF2-40B4-BE49-F238E27FC236}">
                        <a16:creationId xmlns:a16="http://schemas.microsoft.com/office/drawing/2014/main" id="{7696BC0B-F434-BF0B-C5C1-723DC53F89B8}"/>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a:extLst>
                      <a:ext uri="{FF2B5EF4-FFF2-40B4-BE49-F238E27FC236}">
                        <a16:creationId xmlns:a16="http://schemas.microsoft.com/office/drawing/2014/main" id="{79B0952A-E7FE-7E0F-DB28-4C729A7E4341}"/>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47">
                  <a:extLst>
                    <a:ext uri="{FF2B5EF4-FFF2-40B4-BE49-F238E27FC236}">
                      <a16:creationId xmlns:a16="http://schemas.microsoft.com/office/drawing/2014/main" id="{3FE7EBF1-B586-EB58-85EB-0B45DE555AD3}"/>
                    </a:ext>
                  </a:extLst>
                </p:cNvPr>
                <p:cNvGrpSpPr/>
                <p:nvPr/>
              </p:nvGrpSpPr>
              <p:grpSpPr>
                <a:xfrm rot="562843">
                  <a:off x="5697438" y="5840305"/>
                  <a:ext cx="666047" cy="774146"/>
                  <a:chOff x="6106804" y="4039302"/>
                  <a:chExt cx="666047" cy="774146"/>
                </a:xfrm>
              </p:grpSpPr>
              <p:sp>
                <p:nvSpPr>
                  <p:cNvPr id="281" name="Oval 280">
                    <a:extLst>
                      <a:ext uri="{FF2B5EF4-FFF2-40B4-BE49-F238E27FC236}">
                        <a16:creationId xmlns:a16="http://schemas.microsoft.com/office/drawing/2014/main" id="{58C0150A-3884-6909-AA7A-1CBBA09BE841}"/>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Oval 281">
                    <a:extLst>
                      <a:ext uri="{FF2B5EF4-FFF2-40B4-BE49-F238E27FC236}">
                        <a16:creationId xmlns:a16="http://schemas.microsoft.com/office/drawing/2014/main" id="{1F9FE4D7-2934-1CF6-3001-7CC372DA568E}"/>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Oval 282">
                    <a:extLst>
                      <a:ext uri="{FF2B5EF4-FFF2-40B4-BE49-F238E27FC236}">
                        <a16:creationId xmlns:a16="http://schemas.microsoft.com/office/drawing/2014/main" id="{8EAE4F5B-9F83-6B22-7667-DA86439380F9}"/>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47">
                  <a:extLst>
                    <a:ext uri="{FF2B5EF4-FFF2-40B4-BE49-F238E27FC236}">
                      <a16:creationId xmlns:a16="http://schemas.microsoft.com/office/drawing/2014/main" id="{3768B64F-80BF-8037-DE76-1D75C277B7DD}"/>
                    </a:ext>
                  </a:extLst>
                </p:cNvPr>
                <p:cNvGrpSpPr/>
                <p:nvPr/>
              </p:nvGrpSpPr>
              <p:grpSpPr>
                <a:xfrm rot="2613352">
                  <a:off x="5128037" y="5761712"/>
                  <a:ext cx="666047" cy="774146"/>
                  <a:chOff x="6106804" y="4039302"/>
                  <a:chExt cx="666047" cy="774146"/>
                </a:xfrm>
              </p:grpSpPr>
              <p:sp>
                <p:nvSpPr>
                  <p:cNvPr id="278" name="Oval 277">
                    <a:extLst>
                      <a:ext uri="{FF2B5EF4-FFF2-40B4-BE49-F238E27FC236}">
                        <a16:creationId xmlns:a16="http://schemas.microsoft.com/office/drawing/2014/main" id="{95C6BB2C-88ED-6A87-FAF1-BC98D2FCCE71}"/>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a:extLst>
                      <a:ext uri="{FF2B5EF4-FFF2-40B4-BE49-F238E27FC236}">
                        <a16:creationId xmlns:a16="http://schemas.microsoft.com/office/drawing/2014/main" id="{DCFEF503-BC74-E64E-7604-B04B12E0B741}"/>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Oval 279">
                    <a:extLst>
                      <a:ext uri="{FF2B5EF4-FFF2-40B4-BE49-F238E27FC236}">
                        <a16:creationId xmlns:a16="http://schemas.microsoft.com/office/drawing/2014/main" id="{672230BF-692D-A31B-1E48-D7D04EB07FFC}"/>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Oval 27">
                  <a:extLst>
                    <a:ext uri="{FF2B5EF4-FFF2-40B4-BE49-F238E27FC236}">
                      <a16:creationId xmlns:a16="http://schemas.microsoft.com/office/drawing/2014/main" id="{30056D5A-B6D4-B8E5-9E1B-8F3A8F60B096}"/>
                    </a:ext>
                  </a:extLst>
                </p:cNvPr>
                <p:cNvSpPr/>
                <p:nvPr/>
              </p:nvSpPr>
              <p:spPr>
                <a:xfrm>
                  <a:off x="6651885" y="3632617"/>
                  <a:ext cx="615846" cy="78448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A0A00B73-1B1A-02F3-72CC-98EEC1C0068E}"/>
                    </a:ext>
                  </a:extLst>
                </p:cNvPr>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29">
                  <a:extLst>
                    <a:ext uri="{FF2B5EF4-FFF2-40B4-BE49-F238E27FC236}">
                      <a16:creationId xmlns:a16="http://schemas.microsoft.com/office/drawing/2014/main" id="{71CAF376-A4D4-F839-71C4-7FA812CCCE26}"/>
                    </a:ext>
                  </a:extLst>
                </p:cNvPr>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30">
                  <a:extLst>
                    <a:ext uri="{FF2B5EF4-FFF2-40B4-BE49-F238E27FC236}">
                      <a16:creationId xmlns:a16="http://schemas.microsoft.com/office/drawing/2014/main" id="{102D0D73-07DF-065C-F013-8A7435470F64}"/>
                    </a:ext>
                  </a:extLst>
                </p:cNvPr>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Trapezoid 255">
                  <a:extLst>
                    <a:ext uri="{FF2B5EF4-FFF2-40B4-BE49-F238E27FC236}">
                      <a16:creationId xmlns:a16="http://schemas.microsoft.com/office/drawing/2014/main" id="{562EE3A3-BD42-C8CC-3DC0-0EB8B4377EAB}"/>
                    </a:ext>
                  </a:extLst>
                </p:cNvPr>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Trapezoid 256">
                  <a:extLst>
                    <a:ext uri="{FF2B5EF4-FFF2-40B4-BE49-F238E27FC236}">
                      <a16:creationId xmlns:a16="http://schemas.microsoft.com/office/drawing/2014/main" id="{3699D2E1-C589-299E-8743-4A388D9C7F10}"/>
                    </a:ext>
                  </a:extLst>
                </p:cNvPr>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Trapezoid 257">
                  <a:extLst>
                    <a:ext uri="{FF2B5EF4-FFF2-40B4-BE49-F238E27FC236}">
                      <a16:creationId xmlns:a16="http://schemas.microsoft.com/office/drawing/2014/main" id="{88CD95E4-06D4-5FBF-BD45-B27A12468310}"/>
                    </a:ext>
                  </a:extLst>
                </p:cNvPr>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Trapezoid 258">
                  <a:extLst>
                    <a:ext uri="{FF2B5EF4-FFF2-40B4-BE49-F238E27FC236}">
                      <a16:creationId xmlns:a16="http://schemas.microsoft.com/office/drawing/2014/main" id="{0A573537-7EE0-5E55-D52B-A60FB7FB977D}"/>
                    </a:ext>
                  </a:extLst>
                </p:cNvPr>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a:extLst>
                    <a:ext uri="{FF2B5EF4-FFF2-40B4-BE49-F238E27FC236}">
                      <a16:creationId xmlns:a16="http://schemas.microsoft.com/office/drawing/2014/main" id="{FD7BB17B-A811-784A-0B58-B06DFE73D730}"/>
                    </a:ext>
                  </a:extLst>
                </p:cNvPr>
                <p:cNvSpPr/>
                <p:nvPr/>
              </p:nvSpPr>
              <p:spPr>
                <a:xfrm>
                  <a:off x="5286531" y="1073046"/>
                  <a:ext cx="1040567"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val 260">
                  <a:extLst>
                    <a:ext uri="{FF2B5EF4-FFF2-40B4-BE49-F238E27FC236}">
                      <a16:creationId xmlns:a16="http://schemas.microsoft.com/office/drawing/2014/main" id="{8CA2D06F-6ADB-95BB-094A-B46F6BA0C8C1}"/>
                    </a:ext>
                  </a:extLst>
                </p:cNvPr>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2" name="Group 57">
                  <a:extLst>
                    <a:ext uri="{FF2B5EF4-FFF2-40B4-BE49-F238E27FC236}">
                      <a16:creationId xmlns:a16="http://schemas.microsoft.com/office/drawing/2014/main" id="{DFDD72A1-73A3-0F73-87F5-E465625F315A}"/>
                    </a:ext>
                  </a:extLst>
                </p:cNvPr>
                <p:cNvGrpSpPr/>
                <p:nvPr/>
              </p:nvGrpSpPr>
              <p:grpSpPr>
                <a:xfrm>
                  <a:off x="4953000" y="5334000"/>
                  <a:ext cx="1828800" cy="609600"/>
                  <a:chOff x="1371600" y="3962400"/>
                  <a:chExt cx="6705600" cy="2057400"/>
                </a:xfrm>
              </p:grpSpPr>
              <p:grpSp>
                <p:nvGrpSpPr>
                  <p:cNvPr id="266" name="Group 195">
                    <a:extLst>
                      <a:ext uri="{FF2B5EF4-FFF2-40B4-BE49-F238E27FC236}">
                        <a16:creationId xmlns:a16="http://schemas.microsoft.com/office/drawing/2014/main" id="{A96A8BC0-BE8C-922B-F3FA-D76AF49B6BF5}"/>
                      </a:ext>
                    </a:extLst>
                  </p:cNvPr>
                  <p:cNvGrpSpPr/>
                  <p:nvPr/>
                </p:nvGrpSpPr>
                <p:grpSpPr>
                  <a:xfrm>
                    <a:off x="1371600" y="3962400"/>
                    <a:ext cx="1676400" cy="2057400"/>
                    <a:chOff x="1371600" y="3962400"/>
                    <a:chExt cx="1676400" cy="2057400"/>
                  </a:xfrm>
                </p:grpSpPr>
                <p:sp>
                  <p:nvSpPr>
                    <p:cNvPr id="276" name="Right Arrow Callout 53">
                      <a:extLst>
                        <a:ext uri="{FF2B5EF4-FFF2-40B4-BE49-F238E27FC236}">
                          <a16:creationId xmlns:a16="http://schemas.microsoft.com/office/drawing/2014/main" id="{4C3B9768-61B5-3500-72C6-96A7526E94C9}"/>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Quad Arrow 54">
                      <a:extLst>
                        <a:ext uri="{FF2B5EF4-FFF2-40B4-BE49-F238E27FC236}">
                          <a16:creationId xmlns:a16="http://schemas.microsoft.com/office/drawing/2014/main" id="{8EFE20D7-1EAF-7156-192D-C27DD7C63C33}"/>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7" name="Group 196">
                    <a:extLst>
                      <a:ext uri="{FF2B5EF4-FFF2-40B4-BE49-F238E27FC236}">
                        <a16:creationId xmlns:a16="http://schemas.microsoft.com/office/drawing/2014/main" id="{4B2927BB-4BC6-84C9-87EC-AB82A4C12263}"/>
                      </a:ext>
                    </a:extLst>
                  </p:cNvPr>
                  <p:cNvGrpSpPr/>
                  <p:nvPr/>
                </p:nvGrpSpPr>
                <p:grpSpPr>
                  <a:xfrm>
                    <a:off x="3048000" y="3962400"/>
                    <a:ext cx="1676400" cy="2057400"/>
                    <a:chOff x="1371600" y="3962400"/>
                    <a:chExt cx="1676400" cy="2057400"/>
                  </a:xfrm>
                </p:grpSpPr>
                <p:sp>
                  <p:nvSpPr>
                    <p:cNvPr id="274" name="Right Arrow Callout 51">
                      <a:extLst>
                        <a:ext uri="{FF2B5EF4-FFF2-40B4-BE49-F238E27FC236}">
                          <a16:creationId xmlns:a16="http://schemas.microsoft.com/office/drawing/2014/main" id="{450A711F-F334-BAEB-0D71-24D0CDBE8B55}"/>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Quad Arrow 52">
                      <a:extLst>
                        <a:ext uri="{FF2B5EF4-FFF2-40B4-BE49-F238E27FC236}">
                          <a16:creationId xmlns:a16="http://schemas.microsoft.com/office/drawing/2014/main" id="{E2CBDD76-5823-F522-E8AB-675753B16443}"/>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8" name="Group 199">
                    <a:extLst>
                      <a:ext uri="{FF2B5EF4-FFF2-40B4-BE49-F238E27FC236}">
                        <a16:creationId xmlns:a16="http://schemas.microsoft.com/office/drawing/2014/main" id="{E815FB35-9868-6AEB-F640-94DDB35A9237}"/>
                      </a:ext>
                    </a:extLst>
                  </p:cNvPr>
                  <p:cNvGrpSpPr/>
                  <p:nvPr/>
                </p:nvGrpSpPr>
                <p:grpSpPr>
                  <a:xfrm>
                    <a:off x="4724400" y="3962400"/>
                    <a:ext cx="1676400" cy="2057400"/>
                    <a:chOff x="1371600" y="3962400"/>
                    <a:chExt cx="1676400" cy="2057400"/>
                  </a:xfrm>
                </p:grpSpPr>
                <p:sp>
                  <p:nvSpPr>
                    <p:cNvPr id="272" name="Right Arrow Callout 49">
                      <a:extLst>
                        <a:ext uri="{FF2B5EF4-FFF2-40B4-BE49-F238E27FC236}">
                          <a16:creationId xmlns:a16="http://schemas.microsoft.com/office/drawing/2014/main" id="{8BD86BF4-57AC-A1D0-3DB8-E29A2B29E20D}"/>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Quad Arrow 50">
                      <a:extLst>
                        <a:ext uri="{FF2B5EF4-FFF2-40B4-BE49-F238E27FC236}">
                          <a16:creationId xmlns:a16="http://schemas.microsoft.com/office/drawing/2014/main" id="{968C8D1C-B05D-8E2D-D726-0EE0CF42709B}"/>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9" name="Group 202">
                    <a:extLst>
                      <a:ext uri="{FF2B5EF4-FFF2-40B4-BE49-F238E27FC236}">
                        <a16:creationId xmlns:a16="http://schemas.microsoft.com/office/drawing/2014/main" id="{2174B63A-6767-D590-22B1-0B1A5D85AA17}"/>
                      </a:ext>
                    </a:extLst>
                  </p:cNvPr>
                  <p:cNvGrpSpPr/>
                  <p:nvPr/>
                </p:nvGrpSpPr>
                <p:grpSpPr>
                  <a:xfrm>
                    <a:off x="6400800" y="3962400"/>
                    <a:ext cx="1676400" cy="2057400"/>
                    <a:chOff x="1371600" y="3962400"/>
                    <a:chExt cx="1676400" cy="2057400"/>
                  </a:xfrm>
                </p:grpSpPr>
                <p:sp>
                  <p:nvSpPr>
                    <p:cNvPr id="270" name="Right Arrow Callout 47">
                      <a:extLst>
                        <a:ext uri="{FF2B5EF4-FFF2-40B4-BE49-F238E27FC236}">
                          <a16:creationId xmlns:a16="http://schemas.microsoft.com/office/drawing/2014/main" id="{04009E70-9E87-7BA2-0F4D-E9025F23085B}"/>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Quad Arrow 48">
                      <a:extLst>
                        <a:ext uri="{FF2B5EF4-FFF2-40B4-BE49-F238E27FC236}">
                          <a16:creationId xmlns:a16="http://schemas.microsoft.com/office/drawing/2014/main" id="{F4F1539D-502E-4F18-BFE1-561E38560C3B}"/>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3" name="Cloud 262">
                  <a:extLst>
                    <a:ext uri="{FF2B5EF4-FFF2-40B4-BE49-F238E27FC236}">
                      <a16:creationId xmlns:a16="http://schemas.microsoft.com/office/drawing/2014/main" id="{9D0C9A66-2BE4-8133-9BF0-3103E1EE7478}"/>
                    </a:ext>
                  </a:extLst>
                </p:cNvPr>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Flowchart: Delay 263">
                  <a:extLst>
                    <a:ext uri="{FF2B5EF4-FFF2-40B4-BE49-F238E27FC236}">
                      <a16:creationId xmlns:a16="http://schemas.microsoft.com/office/drawing/2014/main" id="{A310168E-B35D-24B4-E46B-FAFE0043AF78}"/>
                    </a:ext>
                  </a:extLst>
                </p:cNvPr>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Oval 264">
                  <a:extLst>
                    <a:ext uri="{FF2B5EF4-FFF2-40B4-BE49-F238E27FC236}">
                      <a16:creationId xmlns:a16="http://schemas.microsoft.com/office/drawing/2014/main" id="{123D0AD6-A601-104F-4FF6-0C3D6BFAD854}"/>
                    </a:ext>
                  </a:extLst>
                </p:cNvPr>
                <p:cNvSpPr/>
                <p:nvPr/>
              </p:nvSpPr>
              <p:spPr>
                <a:xfrm>
                  <a:off x="5628870" y="1818089"/>
                  <a:ext cx="294451" cy="1994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E8FA5905-F6E0-B38A-3A84-EBAB710B2E06}"/>
                  </a:ext>
                </a:extLst>
              </p:cNvPr>
              <p:cNvGrpSpPr/>
              <p:nvPr/>
            </p:nvGrpSpPr>
            <p:grpSpPr>
              <a:xfrm rot="1939263">
                <a:off x="1761896" y="4237777"/>
                <a:ext cx="284190" cy="940806"/>
                <a:chOff x="1143000" y="2209800"/>
                <a:chExt cx="960933" cy="2270330"/>
              </a:xfrm>
            </p:grpSpPr>
            <p:grpSp>
              <p:nvGrpSpPr>
                <p:cNvPr id="8" name="Group 7">
                  <a:extLst>
                    <a:ext uri="{FF2B5EF4-FFF2-40B4-BE49-F238E27FC236}">
                      <a16:creationId xmlns:a16="http://schemas.microsoft.com/office/drawing/2014/main" id="{270CECCC-0E59-EF5F-FEA3-A622171F8FAF}"/>
                    </a:ext>
                  </a:extLst>
                </p:cNvPr>
                <p:cNvGrpSpPr/>
                <p:nvPr/>
              </p:nvGrpSpPr>
              <p:grpSpPr>
                <a:xfrm>
                  <a:off x="1143000" y="2209800"/>
                  <a:ext cx="511971" cy="2251795"/>
                  <a:chOff x="609599" y="833642"/>
                  <a:chExt cx="1236146" cy="5436927"/>
                </a:xfrm>
              </p:grpSpPr>
              <p:grpSp>
                <p:nvGrpSpPr>
                  <p:cNvPr id="17" name="Group 11">
                    <a:extLst>
                      <a:ext uri="{FF2B5EF4-FFF2-40B4-BE49-F238E27FC236}">
                        <a16:creationId xmlns:a16="http://schemas.microsoft.com/office/drawing/2014/main" id="{6EE5FCD2-062D-CC96-C167-81AB6B5AEDB4}"/>
                      </a:ext>
                    </a:extLst>
                  </p:cNvPr>
                  <p:cNvGrpSpPr/>
                  <p:nvPr/>
                </p:nvGrpSpPr>
                <p:grpSpPr>
                  <a:xfrm rot="10800000">
                    <a:off x="939238" y="4923502"/>
                    <a:ext cx="621450" cy="1347067"/>
                    <a:chOff x="7010400" y="381000"/>
                    <a:chExt cx="762000" cy="2033666"/>
                  </a:xfrm>
                </p:grpSpPr>
                <p:sp>
                  <p:nvSpPr>
                    <p:cNvPr id="22" name="Rounded Rectangle 321">
                      <a:extLst>
                        <a:ext uri="{FF2B5EF4-FFF2-40B4-BE49-F238E27FC236}">
                          <a16:creationId xmlns:a16="http://schemas.microsoft.com/office/drawing/2014/main" id="{9C867400-31D5-3DAE-F21C-E7789549E85D}"/>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8157B53-4266-680E-F3B3-6687D5C47BD6}"/>
                        </a:ext>
                      </a:extLst>
                    </p:cNvPr>
                    <p:cNvSpPr/>
                    <p:nvPr/>
                  </p:nvSpPr>
                  <p:spPr>
                    <a:xfrm>
                      <a:off x="7010400" y="381000"/>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Can 1">
                    <a:extLst>
                      <a:ext uri="{FF2B5EF4-FFF2-40B4-BE49-F238E27FC236}">
                        <a16:creationId xmlns:a16="http://schemas.microsoft.com/office/drawing/2014/main" id="{F136C0A7-EF6A-468D-6036-70BBC9B960CD}"/>
                      </a:ext>
                    </a:extLst>
                  </p:cNvPr>
                  <p:cNvSpPr/>
                  <p:nvPr/>
                </p:nvSpPr>
                <p:spPr>
                  <a:xfrm>
                    <a:off x="609599" y="1643059"/>
                    <a:ext cx="1236146" cy="3840519"/>
                  </a:xfrm>
                  <a:prstGeom prst="can">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B3ED363F-86E0-D18B-CCAF-BF09F8A512D0}"/>
                      </a:ext>
                    </a:extLst>
                  </p:cNvPr>
                  <p:cNvGrpSpPr/>
                  <p:nvPr/>
                </p:nvGrpSpPr>
                <p:grpSpPr>
                  <a:xfrm>
                    <a:off x="899460" y="833642"/>
                    <a:ext cx="621450" cy="986197"/>
                    <a:chOff x="7031201" y="834275"/>
                    <a:chExt cx="762000" cy="1488861"/>
                  </a:xfrm>
                </p:grpSpPr>
                <p:sp>
                  <p:nvSpPr>
                    <p:cNvPr id="20" name="Rounded Rectangle 319">
                      <a:extLst>
                        <a:ext uri="{FF2B5EF4-FFF2-40B4-BE49-F238E27FC236}">
                          <a16:creationId xmlns:a16="http://schemas.microsoft.com/office/drawing/2014/main" id="{68511334-28C5-4C29-83D3-FFCBB752D118}"/>
                        </a:ext>
                      </a:extLst>
                    </p:cNvPr>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5">
                      <a:extLst>
                        <a:ext uri="{FF2B5EF4-FFF2-40B4-BE49-F238E27FC236}">
                          <a16:creationId xmlns:a16="http://schemas.microsoft.com/office/drawing/2014/main" id="{989EC286-0E7B-4ABF-8770-20251C6F38F0}"/>
                        </a:ext>
                      </a:extLst>
                    </p:cNvPr>
                    <p:cNvSpPr/>
                    <p:nvPr/>
                  </p:nvSpPr>
                  <p:spPr>
                    <a:xfrm>
                      <a:off x="7031201" y="834275"/>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 name="Group 8">
                  <a:extLst>
                    <a:ext uri="{FF2B5EF4-FFF2-40B4-BE49-F238E27FC236}">
                      <a16:creationId xmlns:a16="http://schemas.microsoft.com/office/drawing/2014/main" id="{F3D488A9-76BF-1066-B51E-7546813358C1}"/>
                    </a:ext>
                  </a:extLst>
                </p:cNvPr>
                <p:cNvGrpSpPr/>
                <p:nvPr/>
              </p:nvGrpSpPr>
              <p:grpSpPr>
                <a:xfrm>
                  <a:off x="1591962" y="2228335"/>
                  <a:ext cx="511971" cy="2251795"/>
                  <a:chOff x="609599" y="833642"/>
                  <a:chExt cx="1236146" cy="5436927"/>
                </a:xfrm>
              </p:grpSpPr>
              <p:grpSp>
                <p:nvGrpSpPr>
                  <p:cNvPr id="10" name="Group 11">
                    <a:extLst>
                      <a:ext uri="{FF2B5EF4-FFF2-40B4-BE49-F238E27FC236}">
                        <a16:creationId xmlns:a16="http://schemas.microsoft.com/office/drawing/2014/main" id="{0C410379-ECEE-03EA-365C-F990783F7047}"/>
                      </a:ext>
                    </a:extLst>
                  </p:cNvPr>
                  <p:cNvGrpSpPr/>
                  <p:nvPr/>
                </p:nvGrpSpPr>
                <p:grpSpPr>
                  <a:xfrm rot="10800000">
                    <a:off x="939238" y="4923502"/>
                    <a:ext cx="621450" cy="1347067"/>
                    <a:chOff x="7010400" y="381000"/>
                    <a:chExt cx="762000" cy="2033666"/>
                  </a:xfrm>
                </p:grpSpPr>
                <p:sp>
                  <p:nvSpPr>
                    <p:cNvPr id="15" name="Rounded Rectangle 314">
                      <a:extLst>
                        <a:ext uri="{FF2B5EF4-FFF2-40B4-BE49-F238E27FC236}">
                          <a16:creationId xmlns:a16="http://schemas.microsoft.com/office/drawing/2014/main" id="{724B2B56-092A-6A50-EB15-B2E26D693203}"/>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B8F00FF-08AD-0252-E88F-C89D426219A0}"/>
                        </a:ext>
                      </a:extLst>
                    </p:cNvPr>
                    <p:cNvSpPr/>
                    <p:nvPr/>
                  </p:nvSpPr>
                  <p:spPr>
                    <a:xfrm>
                      <a:off x="7010400" y="381000"/>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Can 1">
                    <a:extLst>
                      <a:ext uri="{FF2B5EF4-FFF2-40B4-BE49-F238E27FC236}">
                        <a16:creationId xmlns:a16="http://schemas.microsoft.com/office/drawing/2014/main" id="{4F069C15-E9DB-D634-D553-B1F366F47860}"/>
                      </a:ext>
                    </a:extLst>
                  </p:cNvPr>
                  <p:cNvSpPr/>
                  <p:nvPr/>
                </p:nvSpPr>
                <p:spPr>
                  <a:xfrm>
                    <a:off x="609599" y="1643059"/>
                    <a:ext cx="1236146" cy="3840519"/>
                  </a:xfrm>
                  <a:prstGeom prst="can">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83">
                    <a:extLst>
                      <a:ext uri="{FF2B5EF4-FFF2-40B4-BE49-F238E27FC236}">
                        <a16:creationId xmlns:a16="http://schemas.microsoft.com/office/drawing/2014/main" id="{D510AEE0-1E04-0CF9-E108-CA7D947B92E0}"/>
                      </a:ext>
                    </a:extLst>
                  </p:cNvPr>
                  <p:cNvGrpSpPr/>
                  <p:nvPr/>
                </p:nvGrpSpPr>
                <p:grpSpPr>
                  <a:xfrm>
                    <a:off x="899460" y="833642"/>
                    <a:ext cx="621450" cy="986197"/>
                    <a:chOff x="7031201" y="834275"/>
                    <a:chExt cx="762000" cy="1488861"/>
                  </a:xfrm>
                </p:grpSpPr>
                <p:sp>
                  <p:nvSpPr>
                    <p:cNvPr id="13" name="Rounded Rectangle 312">
                      <a:extLst>
                        <a:ext uri="{FF2B5EF4-FFF2-40B4-BE49-F238E27FC236}">
                          <a16:creationId xmlns:a16="http://schemas.microsoft.com/office/drawing/2014/main" id="{50A8575F-B642-3A8E-15B7-D240133DE098}"/>
                        </a:ext>
                      </a:extLst>
                    </p:cNvPr>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5">
                      <a:extLst>
                        <a:ext uri="{FF2B5EF4-FFF2-40B4-BE49-F238E27FC236}">
                          <a16:creationId xmlns:a16="http://schemas.microsoft.com/office/drawing/2014/main" id="{97977E1F-8B62-5FA0-BF55-022DB22CC512}"/>
                        </a:ext>
                      </a:extLst>
                    </p:cNvPr>
                    <p:cNvSpPr/>
                    <p:nvPr/>
                  </p:nvSpPr>
                  <p:spPr>
                    <a:xfrm>
                      <a:off x="7031201" y="834275"/>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7" name="Oval 6">
                <a:extLst>
                  <a:ext uri="{FF2B5EF4-FFF2-40B4-BE49-F238E27FC236}">
                    <a16:creationId xmlns:a16="http://schemas.microsoft.com/office/drawing/2014/main" id="{AADC7B92-734D-8BC1-0F37-D5808C7AF08C}"/>
                  </a:ext>
                </a:extLst>
              </p:cNvPr>
              <p:cNvSpPr/>
              <p:nvPr/>
            </p:nvSpPr>
            <p:spPr>
              <a:xfrm>
                <a:off x="1919334" y="4697118"/>
                <a:ext cx="147873" cy="1795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33" name="Group 832">
            <a:extLst>
              <a:ext uri="{FF2B5EF4-FFF2-40B4-BE49-F238E27FC236}">
                <a16:creationId xmlns:a16="http://schemas.microsoft.com/office/drawing/2014/main" id="{BF4334D7-286B-C8AD-7CCE-26392EAF06AD}"/>
              </a:ext>
            </a:extLst>
          </p:cNvPr>
          <p:cNvGrpSpPr/>
          <p:nvPr/>
        </p:nvGrpSpPr>
        <p:grpSpPr>
          <a:xfrm>
            <a:off x="8406046" y="65129"/>
            <a:ext cx="1556729" cy="1807938"/>
            <a:chOff x="5205743" y="1619312"/>
            <a:chExt cx="3214620" cy="3478761"/>
          </a:xfrm>
        </p:grpSpPr>
        <p:grpSp>
          <p:nvGrpSpPr>
            <p:cNvPr id="834" name="Group 833">
              <a:extLst>
                <a:ext uri="{FF2B5EF4-FFF2-40B4-BE49-F238E27FC236}">
                  <a16:creationId xmlns:a16="http://schemas.microsoft.com/office/drawing/2014/main" id="{1DC77F8A-2530-2693-5F0E-9201F0A1B9A1}"/>
                </a:ext>
              </a:extLst>
            </p:cNvPr>
            <p:cNvGrpSpPr/>
            <p:nvPr/>
          </p:nvGrpSpPr>
          <p:grpSpPr>
            <a:xfrm>
              <a:off x="5205743" y="1619312"/>
              <a:ext cx="1968418" cy="3478761"/>
              <a:chOff x="5205743" y="1619312"/>
              <a:chExt cx="1968418" cy="3478761"/>
            </a:xfrm>
          </p:grpSpPr>
          <p:sp>
            <p:nvSpPr>
              <p:cNvPr id="860" name="Oval 859">
                <a:extLst>
                  <a:ext uri="{FF2B5EF4-FFF2-40B4-BE49-F238E27FC236}">
                    <a16:creationId xmlns:a16="http://schemas.microsoft.com/office/drawing/2014/main" id="{43DEF45A-3C9A-CD87-5808-64B88D298688}"/>
                  </a:ext>
                </a:extLst>
              </p:cNvPr>
              <p:cNvSpPr/>
              <p:nvPr/>
            </p:nvSpPr>
            <p:spPr>
              <a:xfrm rot="19625192">
                <a:off x="6894476" y="3607969"/>
                <a:ext cx="279685" cy="56855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1" name="Group 860">
                <a:extLst>
                  <a:ext uri="{FF2B5EF4-FFF2-40B4-BE49-F238E27FC236}">
                    <a16:creationId xmlns:a16="http://schemas.microsoft.com/office/drawing/2014/main" id="{81C0C406-D866-1D9B-8F77-409C4799996D}"/>
                  </a:ext>
                </a:extLst>
              </p:cNvPr>
              <p:cNvGrpSpPr/>
              <p:nvPr/>
            </p:nvGrpSpPr>
            <p:grpSpPr>
              <a:xfrm>
                <a:off x="6094123" y="4639713"/>
                <a:ext cx="489511" cy="339693"/>
                <a:chOff x="5483905" y="5816663"/>
                <a:chExt cx="556521" cy="386194"/>
              </a:xfrm>
            </p:grpSpPr>
            <p:sp>
              <p:nvSpPr>
                <p:cNvPr id="949" name="Oval 948">
                  <a:extLst>
                    <a:ext uri="{FF2B5EF4-FFF2-40B4-BE49-F238E27FC236}">
                      <a16:creationId xmlns:a16="http://schemas.microsoft.com/office/drawing/2014/main" id="{F4BBDE6C-C8B8-C847-9F64-C26F68119B15}"/>
                    </a:ext>
                  </a:extLst>
                </p:cNvPr>
                <p:cNvSpPr/>
                <p:nvPr/>
              </p:nvSpPr>
              <p:spPr>
                <a:xfrm rot="3333291">
                  <a:off x="5581287" y="5719281"/>
                  <a:ext cx="361757" cy="556521"/>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0" name="Oval 949">
                  <a:extLst>
                    <a:ext uri="{FF2B5EF4-FFF2-40B4-BE49-F238E27FC236}">
                      <a16:creationId xmlns:a16="http://schemas.microsoft.com/office/drawing/2014/main" id="{D75B4D50-F04D-3F52-B927-D853D3D309AD}"/>
                    </a:ext>
                  </a:extLst>
                </p:cNvPr>
                <p:cNvSpPr/>
                <p:nvPr/>
              </p:nvSpPr>
              <p:spPr>
                <a:xfrm rot="19855007">
                  <a:off x="5575319" y="5873529"/>
                  <a:ext cx="308659" cy="29909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1" name="Moon 950">
                  <a:extLst>
                    <a:ext uri="{FF2B5EF4-FFF2-40B4-BE49-F238E27FC236}">
                      <a16:creationId xmlns:a16="http://schemas.microsoft.com/office/drawing/2014/main" id="{EE1EA21D-7713-C973-F184-A05D944FD817}"/>
                    </a:ext>
                  </a:extLst>
                </p:cNvPr>
                <p:cNvSpPr/>
                <p:nvPr/>
              </p:nvSpPr>
              <p:spPr>
                <a:xfrm rot="18996892">
                  <a:off x="5647818" y="5865408"/>
                  <a:ext cx="157000" cy="337449"/>
                </a:xfrm>
                <a:prstGeom prst="mo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2" name="Group 861">
                <a:extLst>
                  <a:ext uri="{FF2B5EF4-FFF2-40B4-BE49-F238E27FC236}">
                    <a16:creationId xmlns:a16="http://schemas.microsoft.com/office/drawing/2014/main" id="{706A4F63-0E2F-C0EE-505C-C92844BDA3E3}"/>
                  </a:ext>
                </a:extLst>
              </p:cNvPr>
              <p:cNvGrpSpPr/>
              <p:nvPr/>
            </p:nvGrpSpPr>
            <p:grpSpPr>
              <a:xfrm rot="16353501">
                <a:off x="6427593" y="4683471"/>
                <a:ext cx="489511" cy="339693"/>
                <a:chOff x="5483905" y="5816663"/>
                <a:chExt cx="556521" cy="386194"/>
              </a:xfrm>
            </p:grpSpPr>
            <p:sp>
              <p:nvSpPr>
                <p:cNvPr id="946" name="Oval 945">
                  <a:extLst>
                    <a:ext uri="{FF2B5EF4-FFF2-40B4-BE49-F238E27FC236}">
                      <a16:creationId xmlns:a16="http://schemas.microsoft.com/office/drawing/2014/main" id="{AF862090-A669-5D96-1C37-E4F783D767EB}"/>
                    </a:ext>
                  </a:extLst>
                </p:cNvPr>
                <p:cNvSpPr/>
                <p:nvPr/>
              </p:nvSpPr>
              <p:spPr>
                <a:xfrm rot="3333291">
                  <a:off x="5581287" y="5719281"/>
                  <a:ext cx="361757" cy="556521"/>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7" name="Oval 946">
                  <a:extLst>
                    <a:ext uri="{FF2B5EF4-FFF2-40B4-BE49-F238E27FC236}">
                      <a16:creationId xmlns:a16="http://schemas.microsoft.com/office/drawing/2014/main" id="{0C3C3CCF-3076-9D48-0876-2D5A8EBB9782}"/>
                    </a:ext>
                  </a:extLst>
                </p:cNvPr>
                <p:cNvSpPr/>
                <p:nvPr/>
              </p:nvSpPr>
              <p:spPr>
                <a:xfrm rot="19855007">
                  <a:off x="5575319" y="5873529"/>
                  <a:ext cx="308659" cy="29909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8" name="Moon 947">
                  <a:extLst>
                    <a:ext uri="{FF2B5EF4-FFF2-40B4-BE49-F238E27FC236}">
                      <a16:creationId xmlns:a16="http://schemas.microsoft.com/office/drawing/2014/main" id="{CFC15327-0A2C-784B-AEFA-462C76200DF2}"/>
                    </a:ext>
                  </a:extLst>
                </p:cNvPr>
                <p:cNvSpPr/>
                <p:nvPr/>
              </p:nvSpPr>
              <p:spPr>
                <a:xfrm rot="18996892">
                  <a:off x="5647818" y="5865408"/>
                  <a:ext cx="157000" cy="337449"/>
                </a:xfrm>
                <a:prstGeom prst="mo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3" name="Rounded Rectangle 354">
                <a:extLst>
                  <a:ext uri="{FF2B5EF4-FFF2-40B4-BE49-F238E27FC236}">
                    <a16:creationId xmlns:a16="http://schemas.microsoft.com/office/drawing/2014/main" id="{9C98960F-CBCE-2EEA-72AD-CBE413B7E928}"/>
                  </a:ext>
                </a:extLst>
              </p:cNvPr>
              <p:cNvSpPr/>
              <p:nvPr/>
            </p:nvSpPr>
            <p:spPr>
              <a:xfrm>
                <a:off x="6011501" y="1774479"/>
                <a:ext cx="941560" cy="1376127"/>
              </a:xfrm>
              <a:prstGeom prst="roundRect">
                <a:avLst>
                  <a:gd name="adj" fmla="val 33013"/>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4" name="Oval 863">
                <a:extLst>
                  <a:ext uri="{FF2B5EF4-FFF2-40B4-BE49-F238E27FC236}">
                    <a16:creationId xmlns:a16="http://schemas.microsoft.com/office/drawing/2014/main" id="{007A371E-92B6-9E50-D03A-CA2BB0185B9E}"/>
                  </a:ext>
                </a:extLst>
              </p:cNvPr>
              <p:cNvSpPr/>
              <p:nvPr/>
            </p:nvSpPr>
            <p:spPr>
              <a:xfrm rot="1481096">
                <a:off x="5728087" y="3627587"/>
                <a:ext cx="279685" cy="56855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5" name="Trapezoid 124">
                <a:extLst>
                  <a:ext uri="{FF2B5EF4-FFF2-40B4-BE49-F238E27FC236}">
                    <a16:creationId xmlns:a16="http://schemas.microsoft.com/office/drawing/2014/main" id="{32551AC5-60D7-F0F7-7FBA-C977A7AC5C5E}"/>
                  </a:ext>
                </a:extLst>
              </p:cNvPr>
              <p:cNvSpPr/>
              <p:nvPr/>
            </p:nvSpPr>
            <p:spPr>
              <a:xfrm>
                <a:off x="6038662" y="3551667"/>
                <a:ext cx="914399" cy="1232280"/>
              </a:xfrm>
              <a:prstGeom prst="trapezoid">
                <a:avLst>
                  <a:gd name="adj" fmla="val 18576"/>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6" name="Trapezoid 865">
                <a:extLst>
                  <a:ext uri="{FF2B5EF4-FFF2-40B4-BE49-F238E27FC236}">
                    <a16:creationId xmlns:a16="http://schemas.microsoft.com/office/drawing/2014/main" id="{4529ADB8-16E7-0FCC-21D7-DC10A31C0F17}"/>
                  </a:ext>
                </a:extLst>
              </p:cNvPr>
              <p:cNvSpPr/>
              <p:nvPr/>
            </p:nvSpPr>
            <p:spPr>
              <a:xfrm rot="20179059">
                <a:off x="6624914" y="2649409"/>
                <a:ext cx="413247" cy="1361203"/>
              </a:xfrm>
              <a:prstGeom prst="trapezoid">
                <a:avLst>
                  <a:gd name="adj" fmla="val 18722"/>
                </a:avLst>
              </a:prstGeom>
              <a:solidFill>
                <a:srgbClr val="E3D0A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7" name="Trapezoid 866">
                <a:extLst>
                  <a:ext uri="{FF2B5EF4-FFF2-40B4-BE49-F238E27FC236}">
                    <a16:creationId xmlns:a16="http://schemas.microsoft.com/office/drawing/2014/main" id="{7D8B1EC8-2326-138A-FA1D-62B21D886CCF}"/>
                  </a:ext>
                </a:extLst>
              </p:cNvPr>
              <p:cNvSpPr/>
              <p:nvPr/>
            </p:nvSpPr>
            <p:spPr>
              <a:xfrm rot="1511149">
                <a:off x="5822434" y="2632934"/>
                <a:ext cx="581415" cy="1373656"/>
              </a:xfrm>
              <a:prstGeom prst="trapezoid">
                <a:avLst>
                  <a:gd name="adj" fmla="val 37487"/>
                </a:avLst>
              </a:prstGeom>
              <a:solidFill>
                <a:srgbClr val="E3D0A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8" name="Trapezoid 867">
                <a:extLst>
                  <a:ext uri="{FF2B5EF4-FFF2-40B4-BE49-F238E27FC236}">
                    <a16:creationId xmlns:a16="http://schemas.microsoft.com/office/drawing/2014/main" id="{7430E572-FD5B-28C0-D224-39C379263DFD}"/>
                  </a:ext>
                </a:extLst>
              </p:cNvPr>
              <p:cNvSpPr/>
              <p:nvPr/>
            </p:nvSpPr>
            <p:spPr>
              <a:xfrm>
                <a:off x="6074874" y="2688880"/>
                <a:ext cx="905347" cy="1412339"/>
              </a:xfrm>
              <a:prstGeom prst="trapezoid">
                <a:avLst>
                  <a:gd name="adj" fmla="val 28778"/>
                </a:avLst>
              </a:prstGeom>
              <a:solidFill>
                <a:srgbClr val="E3D0A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9" name="Rectangle 868">
                <a:extLst>
                  <a:ext uri="{FF2B5EF4-FFF2-40B4-BE49-F238E27FC236}">
                    <a16:creationId xmlns:a16="http://schemas.microsoft.com/office/drawing/2014/main" id="{B109E785-0782-0384-AA00-0B8796B870FA}"/>
                  </a:ext>
                </a:extLst>
              </p:cNvPr>
              <p:cNvSpPr/>
              <p:nvPr/>
            </p:nvSpPr>
            <p:spPr>
              <a:xfrm>
                <a:off x="6565243" y="3117840"/>
                <a:ext cx="186457" cy="11371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0" name="Group 326">
                <a:extLst>
                  <a:ext uri="{FF2B5EF4-FFF2-40B4-BE49-F238E27FC236}">
                    <a16:creationId xmlns:a16="http://schemas.microsoft.com/office/drawing/2014/main" id="{4D2B0591-5CD0-CF9A-569B-92C21258D8AC}"/>
                  </a:ext>
                </a:extLst>
              </p:cNvPr>
              <p:cNvGrpSpPr/>
              <p:nvPr/>
            </p:nvGrpSpPr>
            <p:grpSpPr>
              <a:xfrm>
                <a:off x="5205743" y="3819447"/>
                <a:ext cx="611351" cy="933622"/>
                <a:chOff x="2743200" y="938270"/>
                <a:chExt cx="4827770" cy="5081530"/>
              </a:xfrm>
              <a:solidFill>
                <a:schemeClr val="accent2">
                  <a:lumMod val="40000"/>
                  <a:lumOff val="60000"/>
                </a:schemeClr>
              </a:solidFill>
            </p:grpSpPr>
            <p:sp>
              <p:nvSpPr>
                <p:cNvPr id="938" name="Block Arc 937">
                  <a:extLst>
                    <a:ext uri="{FF2B5EF4-FFF2-40B4-BE49-F238E27FC236}">
                      <a16:creationId xmlns:a16="http://schemas.microsoft.com/office/drawing/2014/main" id="{1FD7DAF0-AFF7-4DE9-F3F8-0807965AADBA}"/>
                    </a:ext>
                  </a:extLst>
                </p:cNvPr>
                <p:cNvSpPr/>
                <p:nvPr/>
              </p:nvSpPr>
              <p:spPr>
                <a:xfrm rot="4844655">
                  <a:off x="3744604" y="2522104"/>
                  <a:ext cx="4800600" cy="1632932"/>
                </a:xfrm>
                <a:prstGeom prst="blockArc">
                  <a:avLst>
                    <a:gd name="adj1" fmla="val 9255102"/>
                    <a:gd name="adj2" fmla="val 968037"/>
                    <a:gd name="adj3" fmla="val 28851"/>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39" name="Block Arc 938">
                  <a:extLst>
                    <a:ext uri="{FF2B5EF4-FFF2-40B4-BE49-F238E27FC236}">
                      <a16:creationId xmlns:a16="http://schemas.microsoft.com/office/drawing/2014/main" id="{7F5DBB0F-6B59-8A6E-16F8-7D00A9EA49BD}"/>
                    </a:ext>
                  </a:extLst>
                </p:cNvPr>
                <p:cNvSpPr/>
                <p:nvPr/>
              </p:nvSpPr>
              <p:spPr>
                <a:xfrm rot="4844655">
                  <a:off x="4354204" y="2750705"/>
                  <a:ext cx="4800600" cy="1632932"/>
                </a:xfrm>
                <a:prstGeom prst="blockArc">
                  <a:avLst>
                    <a:gd name="adj1" fmla="val 9255102"/>
                    <a:gd name="adj2" fmla="val 968037"/>
                    <a:gd name="adj3" fmla="val 28851"/>
                  </a:avLst>
                </a:prstGeom>
                <a:solidFill>
                  <a:srgbClr val="FED6F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0" name="Flowchart: Delay 939">
                  <a:extLst>
                    <a:ext uri="{FF2B5EF4-FFF2-40B4-BE49-F238E27FC236}">
                      <a16:creationId xmlns:a16="http://schemas.microsoft.com/office/drawing/2014/main" id="{75826CDC-DC83-A453-7F63-C967E29E82C6}"/>
                    </a:ext>
                  </a:extLst>
                </p:cNvPr>
                <p:cNvSpPr/>
                <p:nvPr/>
              </p:nvSpPr>
              <p:spPr>
                <a:xfrm rot="16200000">
                  <a:off x="2590800" y="1676400"/>
                  <a:ext cx="4876800" cy="3810000"/>
                </a:xfrm>
                <a:prstGeom prst="flowChartDelay">
                  <a:avLst/>
                </a:prstGeom>
                <a:solidFill>
                  <a:srgbClr val="FED6F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1" name="Flowchart: Delay 940">
                  <a:extLst>
                    <a:ext uri="{FF2B5EF4-FFF2-40B4-BE49-F238E27FC236}">
                      <a16:creationId xmlns:a16="http://schemas.microsoft.com/office/drawing/2014/main" id="{60260600-6D75-2066-9989-B5B921B09447}"/>
                    </a:ext>
                  </a:extLst>
                </p:cNvPr>
                <p:cNvSpPr/>
                <p:nvPr/>
              </p:nvSpPr>
              <p:spPr>
                <a:xfrm rot="16200000">
                  <a:off x="2057400" y="1828800"/>
                  <a:ext cx="4876800" cy="3505200"/>
                </a:xfrm>
                <a:prstGeom prst="flowChartDelay">
                  <a:avLst/>
                </a:prstGeom>
                <a:solidFill>
                  <a:srgbClr val="FED6F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2" name="Rectangle 941">
                  <a:extLst>
                    <a:ext uri="{FF2B5EF4-FFF2-40B4-BE49-F238E27FC236}">
                      <a16:creationId xmlns:a16="http://schemas.microsoft.com/office/drawing/2014/main" id="{514A3CCF-84E2-BFA4-F88A-A8231D104626}"/>
                    </a:ext>
                  </a:extLst>
                </p:cNvPr>
                <p:cNvSpPr/>
                <p:nvPr/>
              </p:nvSpPr>
              <p:spPr>
                <a:xfrm>
                  <a:off x="3581400" y="2057400"/>
                  <a:ext cx="1676400" cy="609600"/>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943" name="Rounded Rectangle 434">
                  <a:extLst>
                    <a:ext uri="{FF2B5EF4-FFF2-40B4-BE49-F238E27FC236}">
                      <a16:creationId xmlns:a16="http://schemas.microsoft.com/office/drawing/2014/main" id="{24CE03FF-5CEA-680A-7662-39FF60BB5FE7}"/>
                    </a:ext>
                  </a:extLst>
                </p:cNvPr>
                <p:cNvSpPr/>
                <p:nvPr/>
              </p:nvSpPr>
              <p:spPr>
                <a:xfrm>
                  <a:off x="2971800" y="4038600"/>
                  <a:ext cx="2971800" cy="1981200"/>
                </a:xfrm>
                <a:prstGeom prst="roundRect">
                  <a:avLst/>
                </a:prstGeom>
                <a:solidFill>
                  <a:srgbClr val="FF99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4" name="Rectangle 943">
                  <a:extLst>
                    <a:ext uri="{FF2B5EF4-FFF2-40B4-BE49-F238E27FC236}">
                      <a16:creationId xmlns:a16="http://schemas.microsoft.com/office/drawing/2014/main" id="{73BE756E-89A6-BA2A-0A76-8414192D84BE}"/>
                    </a:ext>
                  </a:extLst>
                </p:cNvPr>
                <p:cNvSpPr/>
                <p:nvPr/>
              </p:nvSpPr>
              <p:spPr>
                <a:xfrm>
                  <a:off x="2971800" y="4419600"/>
                  <a:ext cx="2971800" cy="1524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5" name="Oval 944">
                  <a:extLst>
                    <a:ext uri="{FF2B5EF4-FFF2-40B4-BE49-F238E27FC236}">
                      <a16:creationId xmlns:a16="http://schemas.microsoft.com/office/drawing/2014/main" id="{BFA86DDA-AF2B-360F-F70C-06DFF82D5953}"/>
                    </a:ext>
                  </a:extLst>
                </p:cNvPr>
                <p:cNvSpPr/>
                <p:nvPr/>
              </p:nvSpPr>
              <p:spPr>
                <a:xfrm>
                  <a:off x="5791200" y="4495800"/>
                  <a:ext cx="228600" cy="457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1" name="Oval 870">
                <a:extLst>
                  <a:ext uri="{FF2B5EF4-FFF2-40B4-BE49-F238E27FC236}">
                    <a16:creationId xmlns:a16="http://schemas.microsoft.com/office/drawing/2014/main" id="{980E8EB6-C752-79F9-1921-29C3B6669F81}"/>
                  </a:ext>
                </a:extLst>
              </p:cNvPr>
              <p:cNvSpPr/>
              <p:nvPr/>
            </p:nvSpPr>
            <p:spPr>
              <a:xfrm rot="20057346">
                <a:off x="5699614" y="3910866"/>
                <a:ext cx="122165" cy="19612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2" name="Oval 871">
                <a:extLst>
                  <a:ext uri="{FF2B5EF4-FFF2-40B4-BE49-F238E27FC236}">
                    <a16:creationId xmlns:a16="http://schemas.microsoft.com/office/drawing/2014/main" id="{6F335903-AF80-CE52-F0B1-9BD6EF8AA273}"/>
                  </a:ext>
                </a:extLst>
              </p:cNvPr>
              <p:cNvSpPr/>
              <p:nvPr/>
            </p:nvSpPr>
            <p:spPr>
              <a:xfrm flipH="1">
                <a:off x="6366011" y="2803946"/>
                <a:ext cx="297340" cy="30139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3" name="Oval 872">
                <a:extLst>
                  <a:ext uri="{FF2B5EF4-FFF2-40B4-BE49-F238E27FC236}">
                    <a16:creationId xmlns:a16="http://schemas.microsoft.com/office/drawing/2014/main" id="{6DEF64F7-B46D-2331-FC35-B4C46E65C42D}"/>
                  </a:ext>
                </a:extLst>
              </p:cNvPr>
              <p:cNvSpPr/>
              <p:nvPr/>
            </p:nvSpPr>
            <p:spPr>
              <a:xfrm>
                <a:off x="6155274" y="1820676"/>
                <a:ext cx="725809" cy="118878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4" name="Freeform 365">
                <a:extLst>
                  <a:ext uri="{FF2B5EF4-FFF2-40B4-BE49-F238E27FC236}">
                    <a16:creationId xmlns:a16="http://schemas.microsoft.com/office/drawing/2014/main" id="{987F4F22-325B-FF05-6608-499C91408196}"/>
                  </a:ext>
                </a:extLst>
              </p:cNvPr>
              <p:cNvSpPr/>
              <p:nvPr/>
            </p:nvSpPr>
            <p:spPr>
              <a:xfrm rot="9606458">
                <a:off x="6041541" y="1619312"/>
                <a:ext cx="966312" cy="759266"/>
              </a:xfrm>
              <a:custGeom>
                <a:avLst/>
                <a:gdLst>
                  <a:gd name="connsiteX0" fmla="*/ 431771 w 823759"/>
                  <a:gd name="connsiteY0" fmla="*/ 737835 h 759266"/>
                  <a:gd name="connsiteX1" fmla="*/ 281614 w 823759"/>
                  <a:gd name="connsiteY1" fmla="*/ 592705 h 759266"/>
                  <a:gd name="connsiteX2" fmla="*/ 271068 w 823759"/>
                  <a:gd name="connsiteY2" fmla="*/ 559866 h 759266"/>
                  <a:gd name="connsiteX3" fmla="*/ 244310 w 823759"/>
                  <a:gd name="connsiteY3" fmla="*/ 560854 h 759266"/>
                  <a:gd name="connsiteX4" fmla="*/ 63417 w 823759"/>
                  <a:gd name="connsiteY4" fmla="*/ 314718 h 759266"/>
                  <a:gd name="connsiteX5" fmla="*/ 0 w 823759"/>
                  <a:gd name="connsiteY5" fmla="*/ 35905 h 759266"/>
                  <a:gd name="connsiteX6" fmla="*/ 148741 w 823759"/>
                  <a:gd name="connsiteY6" fmla="*/ 2073 h 759266"/>
                  <a:gd name="connsiteX7" fmla="*/ 360899 w 823759"/>
                  <a:gd name="connsiteY7" fmla="*/ 247055 h 759266"/>
                  <a:gd name="connsiteX8" fmla="*/ 364635 w 823759"/>
                  <a:gd name="connsiteY8" fmla="*/ 279020 h 759266"/>
                  <a:gd name="connsiteX9" fmla="*/ 431771 w 823759"/>
                  <a:gd name="connsiteY9" fmla="*/ 235271 h 759266"/>
                  <a:gd name="connsiteX10" fmla="*/ 541600 w 823759"/>
                  <a:gd name="connsiteY10" fmla="*/ 213840 h 759266"/>
                  <a:gd name="connsiteX11" fmla="*/ 823759 w 823759"/>
                  <a:gd name="connsiteY11" fmla="*/ 213840 h 759266"/>
                  <a:gd name="connsiteX12" fmla="*/ 823759 w 823759"/>
                  <a:gd name="connsiteY12" fmla="*/ 486553 h 759266"/>
                  <a:gd name="connsiteX13" fmla="*/ 541600 w 823759"/>
                  <a:gd name="connsiteY13" fmla="*/ 759266 h 759266"/>
                  <a:gd name="connsiteX14" fmla="*/ 431771 w 823759"/>
                  <a:gd name="connsiteY14" fmla="*/ 737835 h 75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3759" h="759266">
                    <a:moveTo>
                      <a:pt x="431771" y="737835"/>
                    </a:moveTo>
                    <a:cubicBezTo>
                      <a:pt x="364257" y="710235"/>
                      <a:pt x="310171" y="657959"/>
                      <a:pt x="281614" y="592705"/>
                    </a:cubicBezTo>
                    <a:lnTo>
                      <a:pt x="271068" y="559866"/>
                    </a:lnTo>
                    <a:lnTo>
                      <a:pt x="244310" y="560854"/>
                    </a:lnTo>
                    <a:cubicBezTo>
                      <a:pt x="170617" y="550272"/>
                      <a:pt x="94063" y="449454"/>
                      <a:pt x="63417" y="314718"/>
                    </a:cubicBezTo>
                    <a:lnTo>
                      <a:pt x="0" y="35905"/>
                    </a:lnTo>
                    <a:lnTo>
                      <a:pt x="148741" y="2073"/>
                    </a:lnTo>
                    <a:cubicBezTo>
                      <a:pt x="230889" y="-16612"/>
                      <a:pt x="325875" y="93070"/>
                      <a:pt x="360899" y="247055"/>
                    </a:cubicBezTo>
                    <a:lnTo>
                      <a:pt x="364635" y="279020"/>
                    </a:lnTo>
                    <a:lnTo>
                      <a:pt x="431771" y="235271"/>
                    </a:lnTo>
                    <a:cubicBezTo>
                      <a:pt x="465528" y="221471"/>
                      <a:pt x="502642" y="213840"/>
                      <a:pt x="541600" y="213840"/>
                    </a:cubicBezTo>
                    <a:lnTo>
                      <a:pt x="823759" y="213840"/>
                    </a:lnTo>
                    <a:lnTo>
                      <a:pt x="823759" y="486553"/>
                    </a:lnTo>
                    <a:cubicBezTo>
                      <a:pt x="823759" y="637168"/>
                      <a:pt x="697432" y="759266"/>
                      <a:pt x="541600" y="759266"/>
                    </a:cubicBezTo>
                    <a:cubicBezTo>
                      <a:pt x="502642" y="759266"/>
                      <a:pt x="465528" y="751635"/>
                      <a:pt x="431771" y="737835"/>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75" name="Group 874">
                <a:extLst>
                  <a:ext uri="{FF2B5EF4-FFF2-40B4-BE49-F238E27FC236}">
                    <a16:creationId xmlns:a16="http://schemas.microsoft.com/office/drawing/2014/main" id="{06048CEF-F5D5-3005-0940-E94C6D745F7D}"/>
                  </a:ext>
                </a:extLst>
              </p:cNvPr>
              <p:cNvGrpSpPr/>
              <p:nvPr/>
            </p:nvGrpSpPr>
            <p:grpSpPr>
              <a:xfrm>
                <a:off x="6173301" y="4490519"/>
                <a:ext cx="256924" cy="262550"/>
                <a:chOff x="4344155" y="2218098"/>
                <a:chExt cx="945333" cy="1029080"/>
              </a:xfrm>
            </p:grpSpPr>
            <p:sp>
              <p:nvSpPr>
                <p:cNvPr id="930" name="Oval 929">
                  <a:extLst>
                    <a:ext uri="{FF2B5EF4-FFF2-40B4-BE49-F238E27FC236}">
                      <a16:creationId xmlns:a16="http://schemas.microsoft.com/office/drawing/2014/main" id="{2092628B-D981-5B85-C4EE-707F02596617}"/>
                    </a:ext>
                  </a:extLst>
                </p:cNvPr>
                <p:cNvSpPr/>
                <p:nvPr/>
              </p:nvSpPr>
              <p:spPr>
                <a:xfrm>
                  <a:off x="4725909" y="2661719"/>
                  <a:ext cx="226337" cy="22633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1" name="Oval 930">
                  <a:extLst>
                    <a:ext uri="{FF2B5EF4-FFF2-40B4-BE49-F238E27FC236}">
                      <a16:creationId xmlns:a16="http://schemas.microsoft.com/office/drawing/2014/main" id="{8C32A739-F087-B3AA-16BF-57BC4C4C8F24}"/>
                    </a:ext>
                  </a:extLst>
                </p:cNvPr>
                <p:cNvSpPr/>
                <p:nvPr/>
              </p:nvSpPr>
              <p:spPr>
                <a:xfrm rot="2570043">
                  <a:off x="4906977" y="2335796"/>
                  <a:ext cx="298765" cy="396844"/>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2" name="Oval 931">
                  <a:extLst>
                    <a:ext uri="{FF2B5EF4-FFF2-40B4-BE49-F238E27FC236}">
                      <a16:creationId xmlns:a16="http://schemas.microsoft.com/office/drawing/2014/main" id="{0CE9F59B-8FE0-831C-3DB2-4188239AE7F4}"/>
                    </a:ext>
                  </a:extLst>
                </p:cNvPr>
                <p:cNvSpPr/>
                <p:nvPr/>
              </p:nvSpPr>
              <p:spPr>
                <a:xfrm rot="2570043">
                  <a:off x="4498063" y="2850334"/>
                  <a:ext cx="298765" cy="396844"/>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3" name="Oval 932">
                  <a:extLst>
                    <a:ext uri="{FF2B5EF4-FFF2-40B4-BE49-F238E27FC236}">
                      <a16:creationId xmlns:a16="http://schemas.microsoft.com/office/drawing/2014/main" id="{C2393558-B575-4DF6-C1D3-33287F38FD07}"/>
                    </a:ext>
                  </a:extLst>
                </p:cNvPr>
                <p:cNvSpPr/>
                <p:nvPr/>
              </p:nvSpPr>
              <p:spPr>
                <a:xfrm rot="18629391">
                  <a:off x="4434688" y="2379554"/>
                  <a:ext cx="298765" cy="396844"/>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4" name="Oval 933">
                  <a:extLst>
                    <a:ext uri="{FF2B5EF4-FFF2-40B4-BE49-F238E27FC236}">
                      <a16:creationId xmlns:a16="http://schemas.microsoft.com/office/drawing/2014/main" id="{202114E1-AB36-EF40-EA66-37F1112E1ACF}"/>
                    </a:ext>
                  </a:extLst>
                </p:cNvPr>
                <p:cNvSpPr/>
                <p:nvPr/>
              </p:nvSpPr>
              <p:spPr>
                <a:xfrm rot="7303460">
                  <a:off x="4941683" y="2805068"/>
                  <a:ext cx="298765" cy="396844"/>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5" name="Round Diagonal Corner Rectangle 426">
                  <a:extLst>
                    <a:ext uri="{FF2B5EF4-FFF2-40B4-BE49-F238E27FC236}">
                      <a16:creationId xmlns:a16="http://schemas.microsoft.com/office/drawing/2014/main" id="{A99A24C1-7FF4-71C1-9F8D-E51DDE0A8682}"/>
                    </a:ext>
                  </a:extLst>
                </p:cNvPr>
                <p:cNvSpPr/>
                <p:nvPr/>
              </p:nvSpPr>
              <p:spPr>
                <a:xfrm rot="19550010">
                  <a:off x="4716855" y="2218098"/>
                  <a:ext cx="262551" cy="271604"/>
                </a:xfrm>
                <a:prstGeom prst="round2DiagRect">
                  <a:avLst>
                    <a:gd name="adj1" fmla="val 50000"/>
                    <a:gd name="adj2" fmla="val 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6" name="Round Diagonal Corner Rectangle 427">
                  <a:extLst>
                    <a:ext uri="{FF2B5EF4-FFF2-40B4-BE49-F238E27FC236}">
                      <a16:creationId xmlns:a16="http://schemas.microsoft.com/office/drawing/2014/main" id="{84C17854-EC50-FB74-31FA-233E9A3660A8}"/>
                    </a:ext>
                  </a:extLst>
                </p:cNvPr>
                <p:cNvSpPr/>
                <p:nvPr/>
              </p:nvSpPr>
              <p:spPr>
                <a:xfrm rot="2328554">
                  <a:off x="4344155" y="2687370"/>
                  <a:ext cx="262551" cy="271604"/>
                </a:xfrm>
                <a:prstGeom prst="round2DiagRect">
                  <a:avLst>
                    <a:gd name="adj1" fmla="val 50000"/>
                    <a:gd name="adj2" fmla="val 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7" name="Round Diagonal Corner Rectangle 428">
                  <a:extLst>
                    <a:ext uri="{FF2B5EF4-FFF2-40B4-BE49-F238E27FC236}">
                      <a16:creationId xmlns:a16="http://schemas.microsoft.com/office/drawing/2014/main" id="{68A2F20F-F547-D85C-E223-E5848EA5E1E4}"/>
                    </a:ext>
                  </a:extLst>
                </p:cNvPr>
                <p:cNvSpPr/>
                <p:nvPr/>
              </p:nvSpPr>
              <p:spPr>
                <a:xfrm rot="17706625">
                  <a:off x="4769666" y="2968027"/>
                  <a:ext cx="262551" cy="271604"/>
                </a:xfrm>
                <a:prstGeom prst="round2DiagRect">
                  <a:avLst>
                    <a:gd name="adj1" fmla="val 50000"/>
                    <a:gd name="adj2" fmla="val 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6" name="Group 875">
                <a:extLst>
                  <a:ext uri="{FF2B5EF4-FFF2-40B4-BE49-F238E27FC236}">
                    <a16:creationId xmlns:a16="http://schemas.microsoft.com/office/drawing/2014/main" id="{82F9D5B2-6573-04EA-5EE4-E7A474ECC697}"/>
                  </a:ext>
                </a:extLst>
              </p:cNvPr>
              <p:cNvGrpSpPr/>
              <p:nvPr/>
            </p:nvGrpSpPr>
            <p:grpSpPr>
              <a:xfrm>
                <a:off x="6389075" y="4163086"/>
                <a:ext cx="256924" cy="262550"/>
                <a:chOff x="4344155" y="2218098"/>
                <a:chExt cx="945333" cy="1029080"/>
              </a:xfrm>
            </p:grpSpPr>
            <p:sp>
              <p:nvSpPr>
                <p:cNvPr id="922" name="Oval 921">
                  <a:extLst>
                    <a:ext uri="{FF2B5EF4-FFF2-40B4-BE49-F238E27FC236}">
                      <a16:creationId xmlns:a16="http://schemas.microsoft.com/office/drawing/2014/main" id="{CEA670B4-C485-A690-2065-5554E81304BA}"/>
                    </a:ext>
                  </a:extLst>
                </p:cNvPr>
                <p:cNvSpPr/>
                <p:nvPr/>
              </p:nvSpPr>
              <p:spPr>
                <a:xfrm>
                  <a:off x="4725909" y="2661719"/>
                  <a:ext cx="226337" cy="22633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 name="Oval 922">
                  <a:extLst>
                    <a:ext uri="{FF2B5EF4-FFF2-40B4-BE49-F238E27FC236}">
                      <a16:creationId xmlns:a16="http://schemas.microsoft.com/office/drawing/2014/main" id="{5C50A713-9C55-70D3-6987-5CA150A757C5}"/>
                    </a:ext>
                  </a:extLst>
                </p:cNvPr>
                <p:cNvSpPr/>
                <p:nvPr/>
              </p:nvSpPr>
              <p:spPr>
                <a:xfrm rot="2570043">
                  <a:off x="4906977" y="2335796"/>
                  <a:ext cx="298765" cy="396844"/>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4" name="Oval 923">
                  <a:extLst>
                    <a:ext uri="{FF2B5EF4-FFF2-40B4-BE49-F238E27FC236}">
                      <a16:creationId xmlns:a16="http://schemas.microsoft.com/office/drawing/2014/main" id="{58CA97B6-5A67-5455-E6CB-AAD01014B17F}"/>
                    </a:ext>
                  </a:extLst>
                </p:cNvPr>
                <p:cNvSpPr/>
                <p:nvPr/>
              </p:nvSpPr>
              <p:spPr>
                <a:xfrm rot="2570043">
                  <a:off x="4498063" y="2850334"/>
                  <a:ext cx="298765" cy="396844"/>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5" name="Oval 924">
                  <a:extLst>
                    <a:ext uri="{FF2B5EF4-FFF2-40B4-BE49-F238E27FC236}">
                      <a16:creationId xmlns:a16="http://schemas.microsoft.com/office/drawing/2014/main" id="{6365E511-9DD2-DE99-FE50-717033CE0F3D}"/>
                    </a:ext>
                  </a:extLst>
                </p:cNvPr>
                <p:cNvSpPr/>
                <p:nvPr/>
              </p:nvSpPr>
              <p:spPr>
                <a:xfrm rot="18629391">
                  <a:off x="4434688" y="2379554"/>
                  <a:ext cx="298765" cy="396844"/>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6" name="Oval 925">
                  <a:extLst>
                    <a:ext uri="{FF2B5EF4-FFF2-40B4-BE49-F238E27FC236}">
                      <a16:creationId xmlns:a16="http://schemas.microsoft.com/office/drawing/2014/main" id="{BE1724F9-9CAB-A2AA-6765-3DD2C8EE9F14}"/>
                    </a:ext>
                  </a:extLst>
                </p:cNvPr>
                <p:cNvSpPr/>
                <p:nvPr/>
              </p:nvSpPr>
              <p:spPr>
                <a:xfrm rot="7303460">
                  <a:off x="4941683" y="2805068"/>
                  <a:ext cx="298765" cy="396844"/>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7" name="Round Diagonal Corner Rectangle 418">
                  <a:extLst>
                    <a:ext uri="{FF2B5EF4-FFF2-40B4-BE49-F238E27FC236}">
                      <a16:creationId xmlns:a16="http://schemas.microsoft.com/office/drawing/2014/main" id="{7D2407C0-253F-D868-39CE-C96B2C30142D}"/>
                    </a:ext>
                  </a:extLst>
                </p:cNvPr>
                <p:cNvSpPr/>
                <p:nvPr/>
              </p:nvSpPr>
              <p:spPr>
                <a:xfrm rot="19550010">
                  <a:off x="4716855" y="2218098"/>
                  <a:ext cx="262551" cy="271604"/>
                </a:xfrm>
                <a:prstGeom prst="round2DiagRect">
                  <a:avLst>
                    <a:gd name="adj1" fmla="val 50000"/>
                    <a:gd name="adj2" fmla="val 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8" name="Round Diagonal Corner Rectangle 419">
                  <a:extLst>
                    <a:ext uri="{FF2B5EF4-FFF2-40B4-BE49-F238E27FC236}">
                      <a16:creationId xmlns:a16="http://schemas.microsoft.com/office/drawing/2014/main" id="{7ACDF5B7-2895-38F7-A5AB-7398B7D3728B}"/>
                    </a:ext>
                  </a:extLst>
                </p:cNvPr>
                <p:cNvSpPr/>
                <p:nvPr/>
              </p:nvSpPr>
              <p:spPr>
                <a:xfrm rot="2328554">
                  <a:off x="4344155" y="2687370"/>
                  <a:ext cx="262551" cy="271604"/>
                </a:xfrm>
                <a:prstGeom prst="round2DiagRect">
                  <a:avLst>
                    <a:gd name="adj1" fmla="val 50000"/>
                    <a:gd name="adj2" fmla="val 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9" name="Round Diagonal Corner Rectangle 420">
                  <a:extLst>
                    <a:ext uri="{FF2B5EF4-FFF2-40B4-BE49-F238E27FC236}">
                      <a16:creationId xmlns:a16="http://schemas.microsoft.com/office/drawing/2014/main" id="{E31C38D0-6A71-A044-9A40-D593303C4E71}"/>
                    </a:ext>
                  </a:extLst>
                </p:cNvPr>
                <p:cNvSpPr/>
                <p:nvPr/>
              </p:nvSpPr>
              <p:spPr>
                <a:xfrm rot="17706625">
                  <a:off x="4769666" y="2968027"/>
                  <a:ext cx="262551" cy="271604"/>
                </a:xfrm>
                <a:prstGeom prst="round2DiagRect">
                  <a:avLst>
                    <a:gd name="adj1" fmla="val 50000"/>
                    <a:gd name="adj2" fmla="val 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7" name="Group 876">
                <a:extLst>
                  <a:ext uri="{FF2B5EF4-FFF2-40B4-BE49-F238E27FC236}">
                    <a16:creationId xmlns:a16="http://schemas.microsoft.com/office/drawing/2014/main" id="{A9B61C5A-FF0A-7A95-64EB-C2271FBABF56}"/>
                  </a:ext>
                </a:extLst>
              </p:cNvPr>
              <p:cNvGrpSpPr/>
              <p:nvPr/>
            </p:nvGrpSpPr>
            <p:grpSpPr>
              <a:xfrm>
                <a:off x="6633519" y="4434690"/>
                <a:ext cx="256924" cy="262550"/>
                <a:chOff x="4344155" y="2218098"/>
                <a:chExt cx="945333" cy="1029080"/>
              </a:xfrm>
            </p:grpSpPr>
            <p:sp>
              <p:nvSpPr>
                <p:cNvPr id="914" name="Oval 913">
                  <a:extLst>
                    <a:ext uri="{FF2B5EF4-FFF2-40B4-BE49-F238E27FC236}">
                      <a16:creationId xmlns:a16="http://schemas.microsoft.com/office/drawing/2014/main" id="{1C75373A-B861-53F4-676C-B29877B93F7C}"/>
                    </a:ext>
                  </a:extLst>
                </p:cNvPr>
                <p:cNvSpPr/>
                <p:nvPr/>
              </p:nvSpPr>
              <p:spPr>
                <a:xfrm>
                  <a:off x="4725909" y="2661719"/>
                  <a:ext cx="226337" cy="22633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5" name="Oval 914">
                  <a:extLst>
                    <a:ext uri="{FF2B5EF4-FFF2-40B4-BE49-F238E27FC236}">
                      <a16:creationId xmlns:a16="http://schemas.microsoft.com/office/drawing/2014/main" id="{7F0607C4-A585-A473-F44C-4618446D6F39}"/>
                    </a:ext>
                  </a:extLst>
                </p:cNvPr>
                <p:cNvSpPr/>
                <p:nvPr/>
              </p:nvSpPr>
              <p:spPr>
                <a:xfrm rot="2570043">
                  <a:off x="4906977" y="2335796"/>
                  <a:ext cx="298765" cy="396844"/>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6" name="Oval 915">
                  <a:extLst>
                    <a:ext uri="{FF2B5EF4-FFF2-40B4-BE49-F238E27FC236}">
                      <a16:creationId xmlns:a16="http://schemas.microsoft.com/office/drawing/2014/main" id="{1C67AA30-7BB5-FE65-1012-EC340B1DA21B}"/>
                    </a:ext>
                  </a:extLst>
                </p:cNvPr>
                <p:cNvSpPr/>
                <p:nvPr/>
              </p:nvSpPr>
              <p:spPr>
                <a:xfrm rot="2570043">
                  <a:off x="4498063" y="2850334"/>
                  <a:ext cx="298765" cy="396844"/>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7" name="Oval 916">
                  <a:extLst>
                    <a:ext uri="{FF2B5EF4-FFF2-40B4-BE49-F238E27FC236}">
                      <a16:creationId xmlns:a16="http://schemas.microsoft.com/office/drawing/2014/main" id="{66EC0A00-6E26-2F0D-CB35-58BBF7C6AAA2}"/>
                    </a:ext>
                  </a:extLst>
                </p:cNvPr>
                <p:cNvSpPr/>
                <p:nvPr/>
              </p:nvSpPr>
              <p:spPr>
                <a:xfrm rot="18629391">
                  <a:off x="4434688" y="2379554"/>
                  <a:ext cx="298765" cy="396844"/>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8" name="Oval 917">
                  <a:extLst>
                    <a:ext uri="{FF2B5EF4-FFF2-40B4-BE49-F238E27FC236}">
                      <a16:creationId xmlns:a16="http://schemas.microsoft.com/office/drawing/2014/main" id="{A1235DCD-17AE-FE8B-BD50-2897350D35FD}"/>
                    </a:ext>
                  </a:extLst>
                </p:cNvPr>
                <p:cNvSpPr/>
                <p:nvPr/>
              </p:nvSpPr>
              <p:spPr>
                <a:xfrm rot="7303460">
                  <a:off x="4941683" y="2805068"/>
                  <a:ext cx="298765" cy="396844"/>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9" name="Round Diagonal Corner Rectangle 410">
                  <a:extLst>
                    <a:ext uri="{FF2B5EF4-FFF2-40B4-BE49-F238E27FC236}">
                      <a16:creationId xmlns:a16="http://schemas.microsoft.com/office/drawing/2014/main" id="{AA8D6319-4DFF-DD85-B05A-7398998F7C69}"/>
                    </a:ext>
                  </a:extLst>
                </p:cNvPr>
                <p:cNvSpPr/>
                <p:nvPr/>
              </p:nvSpPr>
              <p:spPr>
                <a:xfrm rot="19550010">
                  <a:off x="4716855" y="2218098"/>
                  <a:ext cx="262551" cy="271604"/>
                </a:xfrm>
                <a:prstGeom prst="round2DiagRect">
                  <a:avLst>
                    <a:gd name="adj1" fmla="val 50000"/>
                    <a:gd name="adj2" fmla="val 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0" name="Round Diagonal Corner Rectangle 411">
                  <a:extLst>
                    <a:ext uri="{FF2B5EF4-FFF2-40B4-BE49-F238E27FC236}">
                      <a16:creationId xmlns:a16="http://schemas.microsoft.com/office/drawing/2014/main" id="{EB0F2F74-2096-901B-6CA4-ECD16F902B9B}"/>
                    </a:ext>
                  </a:extLst>
                </p:cNvPr>
                <p:cNvSpPr/>
                <p:nvPr/>
              </p:nvSpPr>
              <p:spPr>
                <a:xfrm rot="2328554">
                  <a:off x="4344155" y="2687370"/>
                  <a:ext cx="262551" cy="271604"/>
                </a:xfrm>
                <a:prstGeom prst="round2DiagRect">
                  <a:avLst>
                    <a:gd name="adj1" fmla="val 50000"/>
                    <a:gd name="adj2" fmla="val 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 name="Round Diagonal Corner Rectangle 412">
                  <a:extLst>
                    <a:ext uri="{FF2B5EF4-FFF2-40B4-BE49-F238E27FC236}">
                      <a16:creationId xmlns:a16="http://schemas.microsoft.com/office/drawing/2014/main" id="{582B43D4-F6E4-8460-4B63-419C6ABDD398}"/>
                    </a:ext>
                  </a:extLst>
                </p:cNvPr>
                <p:cNvSpPr/>
                <p:nvPr/>
              </p:nvSpPr>
              <p:spPr>
                <a:xfrm rot="17706625">
                  <a:off x="4769666" y="2968027"/>
                  <a:ext cx="262551" cy="271604"/>
                </a:xfrm>
                <a:prstGeom prst="round2DiagRect">
                  <a:avLst>
                    <a:gd name="adj1" fmla="val 50000"/>
                    <a:gd name="adj2" fmla="val 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8" name="Group 877">
                <a:extLst>
                  <a:ext uri="{FF2B5EF4-FFF2-40B4-BE49-F238E27FC236}">
                    <a16:creationId xmlns:a16="http://schemas.microsoft.com/office/drawing/2014/main" id="{0D250E4D-AF75-E8F2-49FF-B3DF1027C946}"/>
                  </a:ext>
                </a:extLst>
              </p:cNvPr>
              <p:cNvGrpSpPr/>
              <p:nvPr/>
            </p:nvGrpSpPr>
            <p:grpSpPr>
              <a:xfrm>
                <a:off x="6228783" y="3373926"/>
                <a:ext cx="144103" cy="147258"/>
                <a:chOff x="4344155" y="2218098"/>
                <a:chExt cx="945333" cy="1029080"/>
              </a:xfrm>
            </p:grpSpPr>
            <p:sp>
              <p:nvSpPr>
                <p:cNvPr id="906" name="Oval 905">
                  <a:extLst>
                    <a:ext uri="{FF2B5EF4-FFF2-40B4-BE49-F238E27FC236}">
                      <a16:creationId xmlns:a16="http://schemas.microsoft.com/office/drawing/2014/main" id="{E4FD70C2-79DF-0B5B-2DA9-EFA0D2578F3D}"/>
                    </a:ext>
                  </a:extLst>
                </p:cNvPr>
                <p:cNvSpPr/>
                <p:nvPr/>
              </p:nvSpPr>
              <p:spPr>
                <a:xfrm>
                  <a:off x="4725909" y="2661719"/>
                  <a:ext cx="226337" cy="226337"/>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7" name="Oval 906">
                  <a:extLst>
                    <a:ext uri="{FF2B5EF4-FFF2-40B4-BE49-F238E27FC236}">
                      <a16:creationId xmlns:a16="http://schemas.microsoft.com/office/drawing/2014/main" id="{4ECC0345-E838-4AF5-988B-D72E2E20484A}"/>
                    </a:ext>
                  </a:extLst>
                </p:cNvPr>
                <p:cNvSpPr/>
                <p:nvPr/>
              </p:nvSpPr>
              <p:spPr>
                <a:xfrm rot="2570043">
                  <a:off x="4906977" y="2335796"/>
                  <a:ext cx="298765" cy="396844"/>
                </a:xfrm>
                <a:prstGeom prst="ellipse">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8" name="Oval 907">
                  <a:extLst>
                    <a:ext uri="{FF2B5EF4-FFF2-40B4-BE49-F238E27FC236}">
                      <a16:creationId xmlns:a16="http://schemas.microsoft.com/office/drawing/2014/main" id="{E35603D3-71CA-851F-DEC3-B67E78A40A87}"/>
                    </a:ext>
                  </a:extLst>
                </p:cNvPr>
                <p:cNvSpPr/>
                <p:nvPr/>
              </p:nvSpPr>
              <p:spPr>
                <a:xfrm rot="2570043">
                  <a:off x="4498063" y="2850334"/>
                  <a:ext cx="298765" cy="396844"/>
                </a:xfrm>
                <a:prstGeom prst="ellipse">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9" name="Oval 908">
                  <a:extLst>
                    <a:ext uri="{FF2B5EF4-FFF2-40B4-BE49-F238E27FC236}">
                      <a16:creationId xmlns:a16="http://schemas.microsoft.com/office/drawing/2014/main" id="{2563B8D7-1574-5F48-0C9F-A1241E8482B0}"/>
                    </a:ext>
                  </a:extLst>
                </p:cNvPr>
                <p:cNvSpPr/>
                <p:nvPr/>
              </p:nvSpPr>
              <p:spPr>
                <a:xfrm rot="18629391">
                  <a:off x="4434688" y="2379554"/>
                  <a:ext cx="298765" cy="396844"/>
                </a:xfrm>
                <a:prstGeom prst="ellipse">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0" name="Oval 909">
                  <a:extLst>
                    <a:ext uri="{FF2B5EF4-FFF2-40B4-BE49-F238E27FC236}">
                      <a16:creationId xmlns:a16="http://schemas.microsoft.com/office/drawing/2014/main" id="{3F78B568-2CF3-8448-DAEB-386BAC5BA6E8}"/>
                    </a:ext>
                  </a:extLst>
                </p:cNvPr>
                <p:cNvSpPr/>
                <p:nvPr/>
              </p:nvSpPr>
              <p:spPr>
                <a:xfrm rot="7303460">
                  <a:off x="4941683" y="2805068"/>
                  <a:ext cx="298765" cy="396844"/>
                </a:xfrm>
                <a:prstGeom prst="ellipse">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1" name="Round Diagonal Corner Rectangle 402">
                  <a:extLst>
                    <a:ext uri="{FF2B5EF4-FFF2-40B4-BE49-F238E27FC236}">
                      <a16:creationId xmlns:a16="http://schemas.microsoft.com/office/drawing/2014/main" id="{92AE0765-A8FF-DA75-7EE9-E09C5EF9BB96}"/>
                    </a:ext>
                  </a:extLst>
                </p:cNvPr>
                <p:cNvSpPr/>
                <p:nvPr/>
              </p:nvSpPr>
              <p:spPr>
                <a:xfrm rot="19550010">
                  <a:off x="4716855" y="2218098"/>
                  <a:ext cx="262551" cy="271604"/>
                </a:xfrm>
                <a:prstGeom prst="round2DiagRect">
                  <a:avLst>
                    <a:gd name="adj1" fmla="val 50000"/>
                    <a:gd name="adj2" fmla="val 0"/>
                  </a:avLst>
                </a:pr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2" name="Round Diagonal Corner Rectangle 403">
                  <a:extLst>
                    <a:ext uri="{FF2B5EF4-FFF2-40B4-BE49-F238E27FC236}">
                      <a16:creationId xmlns:a16="http://schemas.microsoft.com/office/drawing/2014/main" id="{32A42C7B-E586-1951-676F-BB69965F43D9}"/>
                    </a:ext>
                  </a:extLst>
                </p:cNvPr>
                <p:cNvSpPr/>
                <p:nvPr/>
              </p:nvSpPr>
              <p:spPr>
                <a:xfrm rot="2328554">
                  <a:off x="4344155" y="2687370"/>
                  <a:ext cx="262551" cy="271604"/>
                </a:xfrm>
                <a:prstGeom prst="round2DiagRect">
                  <a:avLst>
                    <a:gd name="adj1" fmla="val 50000"/>
                    <a:gd name="adj2" fmla="val 0"/>
                  </a:avLst>
                </a:pr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3" name="Round Diagonal Corner Rectangle 404">
                  <a:extLst>
                    <a:ext uri="{FF2B5EF4-FFF2-40B4-BE49-F238E27FC236}">
                      <a16:creationId xmlns:a16="http://schemas.microsoft.com/office/drawing/2014/main" id="{88ED5675-A496-F68C-AB54-B70E7C8820D5}"/>
                    </a:ext>
                  </a:extLst>
                </p:cNvPr>
                <p:cNvSpPr/>
                <p:nvPr/>
              </p:nvSpPr>
              <p:spPr>
                <a:xfrm rot="17706625">
                  <a:off x="4769666" y="2968027"/>
                  <a:ext cx="262551" cy="271604"/>
                </a:xfrm>
                <a:prstGeom prst="round2DiagRect">
                  <a:avLst>
                    <a:gd name="adj1" fmla="val 50000"/>
                    <a:gd name="adj2" fmla="val 0"/>
                  </a:avLst>
                </a:pr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9" name="Group 878">
                <a:extLst>
                  <a:ext uri="{FF2B5EF4-FFF2-40B4-BE49-F238E27FC236}">
                    <a16:creationId xmlns:a16="http://schemas.microsoft.com/office/drawing/2014/main" id="{8EA6F552-E22F-16A9-4E7E-8A7BB6CA9D1A}"/>
                  </a:ext>
                </a:extLst>
              </p:cNvPr>
              <p:cNvGrpSpPr/>
              <p:nvPr/>
            </p:nvGrpSpPr>
            <p:grpSpPr>
              <a:xfrm>
                <a:off x="6399290" y="3372417"/>
                <a:ext cx="144103" cy="147258"/>
                <a:chOff x="4344155" y="2218098"/>
                <a:chExt cx="945333" cy="1029080"/>
              </a:xfrm>
            </p:grpSpPr>
            <p:sp>
              <p:nvSpPr>
                <p:cNvPr id="898" name="Oval 897">
                  <a:extLst>
                    <a:ext uri="{FF2B5EF4-FFF2-40B4-BE49-F238E27FC236}">
                      <a16:creationId xmlns:a16="http://schemas.microsoft.com/office/drawing/2014/main" id="{BD25919B-2A5A-5926-A5D2-BD9612AB50B0}"/>
                    </a:ext>
                  </a:extLst>
                </p:cNvPr>
                <p:cNvSpPr/>
                <p:nvPr/>
              </p:nvSpPr>
              <p:spPr>
                <a:xfrm>
                  <a:off x="4725909" y="2661719"/>
                  <a:ext cx="226337" cy="226337"/>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9" name="Oval 898">
                  <a:extLst>
                    <a:ext uri="{FF2B5EF4-FFF2-40B4-BE49-F238E27FC236}">
                      <a16:creationId xmlns:a16="http://schemas.microsoft.com/office/drawing/2014/main" id="{BE957D10-A752-17F1-8D98-0F65F4C9068F}"/>
                    </a:ext>
                  </a:extLst>
                </p:cNvPr>
                <p:cNvSpPr/>
                <p:nvPr/>
              </p:nvSpPr>
              <p:spPr>
                <a:xfrm rot="2570043">
                  <a:off x="4906977" y="2335796"/>
                  <a:ext cx="298765" cy="396844"/>
                </a:xfrm>
                <a:prstGeom prst="ellipse">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0" name="Oval 899">
                  <a:extLst>
                    <a:ext uri="{FF2B5EF4-FFF2-40B4-BE49-F238E27FC236}">
                      <a16:creationId xmlns:a16="http://schemas.microsoft.com/office/drawing/2014/main" id="{6C5C9EF2-44FF-43AE-8CB9-DEDC28027D45}"/>
                    </a:ext>
                  </a:extLst>
                </p:cNvPr>
                <p:cNvSpPr/>
                <p:nvPr/>
              </p:nvSpPr>
              <p:spPr>
                <a:xfrm rot="2570043">
                  <a:off x="4498063" y="2850334"/>
                  <a:ext cx="298765" cy="396844"/>
                </a:xfrm>
                <a:prstGeom prst="ellipse">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1" name="Oval 900">
                  <a:extLst>
                    <a:ext uri="{FF2B5EF4-FFF2-40B4-BE49-F238E27FC236}">
                      <a16:creationId xmlns:a16="http://schemas.microsoft.com/office/drawing/2014/main" id="{269BA548-4E74-BE43-6A96-28102F970451}"/>
                    </a:ext>
                  </a:extLst>
                </p:cNvPr>
                <p:cNvSpPr/>
                <p:nvPr/>
              </p:nvSpPr>
              <p:spPr>
                <a:xfrm rot="18629391">
                  <a:off x="4434688" y="2379554"/>
                  <a:ext cx="298765" cy="396844"/>
                </a:xfrm>
                <a:prstGeom prst="ellipse">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2" name="Oval 901">
                  <a:extLst>
                    <a:ext uri="{FF2B5EF4-FFF2-40B4-BE49-F238E27FC236}">
                      <a16:creationId xmlns:a16="http://schemas.microsoft.com/office/drawing/2014/main" id="{A777FF6D-1FC2-5D52-8274-CC410BD9D379}"/>
                    </a:ext>
                  </a:extLst>
                </p:cNvPr>
                <p:cNvSpPr/>
                <p:nvPr/>
              </p:nvSpPr>
              <p:spPr>
                <a:xfrm rot="7303460">
                  <a:off x="4941683" y="2805068"/>
                  <a:ext cx="298765" cy="396844"/>
                </a:xfrm>
                <a:prstGeom prst="ellipse">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3" name="Round Diagonal Corner Rectangle 394">
                  <a:extLst>
                    <a:ext uri="{FF2B5EF4-FFF2-40B4-BE49-F238E27FC236}">
                      <a16:creationId xmlns:a16="http://schemas.microsoft.com/office/drawing/2014/main" id="{A7F8B6E7-B3FF-343F-40EB-B3DF2F37FCB2}"/>
                    </a:ext>
                  </a:extLst>
                </p:cNvPr>
                <p:cNvSpPr/>
                <p:nvPr/>
              </p:nvSpPr>
              <p:spPr>
                <a:xfrm rot="19550010">
                  <a:off x="4716855" y="2218098"/>
                  <a:ext cx="262551" cy="271604"/>
                </a:xfrm>
                <a:prstGeom prst="round2DiagRect">
                  <a:avLst>
                    <a:gd name="adj1" fmla="val 50000"/>
                    <a:gd name="adj2" fmla="val 0"/>
                  </a:avLst>
                </a:pr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4" name="Round Diagonal Corner Rectangle 395">
                  <a:extLst>
                    <a:ext uri="{FF2B5EF4-FFF2-40B4-BE49-F238E27FC236}">
                      <a16:creationId xmlns:a16="http://schemas.microsoft.com/office/drawing/2014/main" id="{0A0729BD-C4BF-35B7-9C4B-4AD0D6F100EA}"/>
                    </a:ext>
                  </a:extLst>
                </p:cNvPr>
                <p:cNvSpPr/>
                <p:nvPr/>
              </p:nvSpPr>
              <p:spPr>
                <a:xfrm rot="2328554">
                  <a:off x="4344155" y="2687370"/>
                  <a:ext cx="262551" cy="271604"/>
                </a:xfrm>
                <a:prstGeom prst="round2DiagRect">
                  <a:avLst>
                    <a:gd name="adj1" fmla="val 50000"/>
                    <a:gd name="adj2" fmla="val 0"/>
                  </a:avLst>
                </a:pr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5" name="Round Diagonal Corner Rectangle 396">
                  <a:extLst>
                    <a:ext uri="{FF2B5EF4-FFF2-40B4-BE49-F238E27FC236}">
                      <a16:creationId xmlns:a16="http://schemas.microsoft.com/office/drawing/2014/main" id="{6EAF14E6-C24F-2B24-7498-39A53B5649C6}"/>
                    </a:ext>
                  </a:extLst>
                </p:cNvPr>
                <p:cNvSpPr/>
                <p:nvPr/>
              </p:nvSpPr>
              <p:spPr>
                <a:xfrm rot="17706625">
                  <a:off x="4769666" y="2968027"/>
                  <a:ext cx="262551" cy="271604"/>
                </a:xfrm>
                <a:prstGeom prst="round2DiagRect">
                  <a:avLst>
                    <a:gd name="adj1" fmla="val 50000"/>
                    <a:gd name="adj2" fmla="val 0"/>
                  </a:avLst>
                </a:pr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0" name="Group 879">
                <a:extLst>
                  <a:ext uri="{FF2B5EF4-FFF2-40B4-BE49-F238E27FC236}">
                    <a16:creationId xmlns:a16="http://schemas.microsoft.com/office/drawing/2014/main" id="{638BA0D7-DC93-C359-1A8B-01583A7B209E}"/>
                  </a:ext>
                </a:extLst>
              </p:cNvPr>
              <p:cNvGrpSpPr/>
              <p:nvPr/>
            </p:nvGrpSpPr>
            <p:grpSpPr>
              <a:xfrm>
                <a:off x="6571306" y="3372417"/>
                <a:ext cx="144103" cy="147258"/>
                <a:chOff x="4344155" y="2218098"/>
                <a:chExt cx="945333" cy="1029080"/>
              </a:xfrm>
            </p:grpSpPr>
            <p:sp>
              <p:nvSpPr>
                <p:cNvPr id="890" name="Oval 889">
                  <a:extLst>
                    <a:ext uri="{FF2B5EF4-FFF2-40B4-BE49-F238E27FC236}">
                      <a16:creationId xmlns:a16="http://schemas.microsoft.com/office/drawing/2014/main" id="{F5F55E8A-EEBD-1D06-7144-635230D330E5}"/>
                    </a:ext>
                  </a:extLst>
                </p:cNvPr>
                <p:cNvSpPr/>
                <p:nvPr/>
              </p:nvSpPr>
              <p:spPr>
                <a:xfrm>
                  <a:off x="4725909" y="2661719"/>
                  <a:ext cx="226337" cy="226337"/>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1" name="Oval 890">
                  <a:extLst>
                    <a:ext uri="{FF2B5EF4-FFF2-40B4-BE49-F238E27FC236}">
                      <a16:creationId xmlns:a16="http://schemas.microsoft.com/office/drawing/2014/main" id="{83892B5A-FCC7-A2AC-7F6A-CB82C8523614}"/>
                    </a:ext>
                  </a:extLst>
                </p:cNvPr>
                <p:cNvSpPr/>
                <p:nvPr/>
              </p:nvSpPr>
              <p:spPr>
                <a:xfrm rot="2570043">
                  <a:off x="4906977" y="2335796"/>
                  <a:ext cx="298765" cy="396844"/>
                </a:xfrm>
                <a:prstGeom prst="ellipse">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2" name="Oval 891">
                  <a:extLst>
                    <a:ext uri="{FF2B5EF4-FFF2-40B4-BE49-F238E27FC236}">
                      <a16:creationId xmlns:a16="http://schemas.microsoft.com/office/drawing/2014/main" id="{9A8E983A-0FD1-A977-4F61-500080E3FAF6}"/>
                    </a:ext>
                  </a:extLst>
                </p:cNvPr>
                <p:cNvSpPr/>
                <p:nvPr/>
              </p:nvSpPr>
              <p:spPr>
                <a:xfrm rot="2570043">
                  <a:off x="4498063" y="2850334"/>
                  <a:ext cx="298765" cy="396844"/>
                </a:xfrm>
                <a:prstGeom prst="ellipse">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3" name="Oval 892">
                  <a:extLst>
                    <a:ext uri="{FF2B5EF4-FFF2-40B4-BE49-F238E27FC236}">
                      <a16:creationId xmlns:a16="http://schemas.microsoft.com/office/drawing/2014/main" id="{6C1B3B22-13AA-BFC9-6A9D-8A8133105FF4}"/>
                    </a:ext>
                  </a:extLst>
                </p:cNvPr>
                <p:cNvSpPr/>
                <p:nvPr/>
              </p:nvSpPr>
              <p:spPr>
                <a:xfrm rot="18629391">
                  <a:off x="4434688" y="2379554"/>
                  <a:ext cx="298765" cy="396844"/>
                </a:xfrm>
                <a:prstGeom prst="ellipse">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4" name="Oval 893">
                  <a:extLst>
                    <a:ext uri="{FF2B5EF4-FFF2-40B4-BE49-F238E27FC236}">
                      <a16:creationId xmlns:a16="http://schemas.microsoft.com/office/drawing/2014/main" id="{301066E8-EFFD-2DE7-3617-80A56616BD1B}"/>
                    </a:ext>
                  </a:extLst>
                </p:cNvPr>
                <p:cNvSpPr/>
                <p:nvPr/>
              </p:nvSpPr>
              <p:spPr>
                <a:xfrm rot="7303460">
                  <a:off x="4941683" y="2805068"/>
                  <a:ext cx="298765" cy="396844"/>
                </a:xfrm>
                <a:prstGeom prst="ellipse">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5" name="Round Diagonal Corner Rectangle 386">
                  <a:extLst>
                    <a:ext uri="{FF2B5EF4-FFF2-40B4-BE49-F238E27FC236}">
                      <a16:creationId xmlns:a16="http://schemas.microsoft.com/office/drawing/2014/main" id="{76E14C4F-6C97-0BF2-865D-CD99EEAEFDE0}"/>
                    </a:ext>
                  </a:extLst>
                </p:cNvPr>
                <p:cNvSpPr/>
                <p:nvPr/>
              </p:nvSpPr>
              <p:spPr>
                <a:xfrm rot="19550010">
                  <a:off x="4716855" y="2218098"/>
                  <a:ext cx="262551" cy="271604"/>
                </a:xfrm>
                <a:prstGeom prst="round2DiagRect">
                  <a:avLst>
                    <a:gd name="adj1" fmla="val 50000"/>
                    <a:gd name="adj2" fmla="val 0"/>
                  </a:avLst>
                </a:pr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6" name="Round Diagonal Corner Rectangle 387">
                  <a:extLst>
                    <a:ext uri="{FF2B5EF4-FFF2-40B4-BE49-F238E27FC236}">
                      <a16:creationId xmlns:a16="http://schemas.microsoft.com/office/drawing/2014/main" id="{75F94D37-E8CC-6E5D-7B3C-0BF38D3548E6}"/>
                    </a:ext>
                  </a:extLst>
                </p:cNvPr>
                <p:cNvSpPr/>
                <p:nvPr/>
              </p:nvSpPr>
              <p:spPr>
                <a:xfrm rot="2328554">
                  <a:off x="4344155" y="2687370"/>
                  <a:ext cx="262551" cy="271604"/>
                </a:xfrm>
                <a:prstGeom prst="round2DiagRect">
                  <a:avLst>
                    <a:gd name="adj1" fmla="val 50000"/>
                    <a:gd name="adj2" fmla="val 0"/>
                  </a:avLst>
                </a:pr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7" name="Round Diagonal Corner Rectangle 388">
                  <a:extLst>
                    <a:ext uri="{FF2B5EF4-FFF2-40B4-BE49-F238E27FC236}">
                      <a16:creationId xmlns:a16="http://schemas.microsoft.com/office/drawing/2014/main" id="{C474BAA4-6F5D-4B21-BA36-24808FDA8CAE}"/>
                    </a:ext>
                  </a:extLst>
                </p:cNvPr>
                <p:cNvSpPr/>
                <p:nvPr/>
              </p:nvSpPr>
              <p:spPr>
                <a:xfrm rot="17706625">
                  <a:off x="4769666" y="2968027"/>
                  <a:ext cx="262551" cy="271604"/>
                </a:xfrm>
                <a:prstGeom prst="round2DiagRect">
                  <a:avLst>
                    <a:gd name="adj1" fmla="val 50000"/>
                    <a:gd name="adj2" fmla="val 0"/>
                  </a:avLst>
                </a:pr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1" name="Group 880">
                <a:extLst>
                  <a:ext uri="{FF2B5EF4-FFF2-40B4-BE49-F238E27FC236}">
                    <a16:creationId xmlns:a16="http://schemas.microsoft.com/office/drawing/2014/main" id="{5193D5F3-BBA4-8131-DE96-350DD47CE92D}"/>
                  </a:ext>
                </a:extLst>
              </p:cNvPr>
              <p:cNvGrpSpPr/>
              <p:nvPr/>
            </p:nvGrpSpPr>
            <p:grpSpPr>
              <a:xfrm>
                <a:off x="6725215" y="3372417"/>
                <a:ext cx="144103" cy="147258"/>
                <a:chOff x="4344155" y="2218098"/>
                <a:chExt cx="945333" cy="1029080"/>
              </a:xfrm>
            </p:grpSpPr>
            <p:sp>
              <p:nvSpPr>
                <p:cNvPr id="882" name="Oval 881">
                  <a:extLst>
                    <a:ext uri="{FF2B5EF4-FFF2-40B4-BE49-F238E27FC236}">
                      <a16:creationId xmlns:a16="http://schemas.microsoft.com/office/drawing/2014/main" id="{AA799FC9-BE4D-5291-79F5-CAE775DEC553}"/>
                    </a:ext>
                  </a:extLst>
                </p:cNvPr>
                <p:cNvSpPr/>
                <p:nvPr/>
              </p:nvSpPr>
              <p:spPr>
                <a:xfrm>
                  <a:off x="4725909" y="2661719"/>
                  <a:ext cx="226337" cy="226337"/>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3" name="Oval 882">
                  <a:extLst>
                    <a:ext uri="{FF2B5EF4-FFF2-40B4-BE49-F238E27FC236}">
                      <a16:creationId xmlns:a16="http://schemas.microsoft.com/office/drawing/2014/main" id="{EF565F35-E572-6390-B7EB-C8F9A3EA81AD}"/>
                    </a:ext>
                  </a:extLst>
                </p:cNvPr>
                <p:cNvSpPr/>
                <p:nvPr/>
              </p:nvSpPr>
              <p:spPr>
                <a:xfrm rot="2570043">
                  <a:off x="4906977" y="2335796"/>
                  <a:ext cx="298765" cy="396844"/>
                </a:xfrm>
                <a:prstGeom prst="ellipse">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4" name="Oval 883">
                  <a:extLst>
                    <a:ext uri="{FF2B5EF4-FFF2-40B4-BE49-F238E27FC236}">
                      <a16:creationId xmlns:a16="http://schemas.microsoft.com/office/drawing/2014/main" id="{99B06743-9C14-A1E0-C467-E74B51B688F2}"/>
                    </a:ext>
                  </a:extLst>
                </p:cNvPr>
                <p:cNvSpPr/>
                <p:nvPr/>
              </p:nvSpPr>
              <p:spPr>
                <a:xfrm rot="2570043">
                  <a:off x="4498063" y="2850334"/>
                  <a:ext cx="298765" cy="396844"/>
                </a:xfrm>
                <a:prstGeom prst="ellipse">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5" name="Oval 884">
                  <a:extLst>
                    <a:ext uri="{FF2B5EF4-FFF2-40B4-BE49-F238E27FC236}">
                      <a16:creationId xmlns:a16="http://schemas.microsoft.com/office/drawing/2014/main" id="{D1D3EAAB-D25D-9975-38B6-7EABB6D337D9}"/>
                    </a:ext>
                  </a:extLst>
                </p:cNvPr>
                <p:cNvSpPr/>
                <p:nvPr/>
              </p:nvSpPr>
              <p:spPr>
                <a:xfrm rot="18629391">
                  <a:off x="4434688" y="2379554"/>
                  <a:ext cx="298765" cy="396844"/>
                </a:xfrm>
                <a:prstGeom prst="ellipse">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6" name="Oval 885">
                  <a:extLst>
                    <a:ext uri="{FF2B5EF4-FFF2-40B4-BE49-F238E27FC236}">
                      <a16:creationId xmlns:a16="http://schemas.microsoft.com/office/drawing/2014/main" id="{B66665A8-45A7-73C7-DF7B-A1056E80AAD0}"/>
                    </a:ext>
                  </a:extLst>
                </p:cNvPr>
                <p:cNvSpPr/>
                <p:nvPr/>
              </p:nvSpPr>
              <p:spPr>
                <a:xfrm rot="7303460">
                  <a:off x="4941683" y="2805068"/>
                  <a:ext cx="298765" cy="396844"/>
                </a:xfrm>
                <a:prstGeom prst="ellipse">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7" name="Round Diagonal Corner Rectangle 378">
                  <a:extLst>
                    <a:ext uri="{FF2B5EF4-FFF2-40B4-BE49-F238E27FC236}">
                      <a16:creationId xmlns:a16="http://schemas.microsoft.com/office/drawing/2014/main" id="{563235DE-FBDA-6F2F-42CD-5A7776193A46}"/>
                    </a:ext>
                  </a:extLst>
                </p:cNvPr>
                <p:cNvSpPr/>
                <p:nvPr/>
              </p:nvSpPr>
              <p:spPr>
                <a:xfrm rot="19550010">
                  <a:off x="4716855" y="2218098"/>
                  <a:ext cx="262551" cy="271604"/>
                </a:xfrm>
                <a:prstGeom prst="round2DiagRect">
                  <a:avLst>
                    <a:gd name="adj1" fmla="val 50000"/>
                    <a:gd name="adj2" fmla="val 0"/>
                  </a:avLst>
                </a:pr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8" name="Round Diagonal Corner Rectangle 379">
                  <a:extLst>
                    <a:ext uri="{FF2B5EF4-FFF2-40B4-BE49-F238E27FC236}">
                      <a16:creationId xmlns:a16="http://schemas.microsoft.com/office/drawing/2014/main" id="{677AFFAD-78DB-A431-F483-70586A8EF859}"/>
                    </a:ext>
                  </a:extLst>
                </p:cNvPr>
                <p:cNvSpPr/>
                <p:nvPr/>
              </p:nvSpPr>
              <p:spPr>
                <a:xfrm rot="2328554">
                  <a:off x="4344155" y="2687370"/>
                  <a:ext cx="262551" cy="271604"/>
                </a:xfrm>
                <a:prstGeom prst="round2DiagRect">
                  <a:avLst>
                    <a:gd name="adj1" fmla="val 50000"/>
                    <a:gd name="adj2" fmla="val 0"/>
                  </a:avLst>
                </a:pr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9" name="Round Diagonal Corner Rectangle 380">
                  <a:extLst>
                    <a:ext uri="{FF2B5EF4-FFF2-40B4-BE49-F238E27FC236}">
                      <a16:creationId xmlns:a16="http://schemas.microsoft.com/office/drawing/2014/main" id="{3B8DEC2D-3642-50A5-94E2-66B550982959}"/>
                    </a:ext>
                  </a:extLst>
                </p:cNvPr>
                <p:cNvSpPr/>
                <p:nvPr/>
              </p:nvSpPr>
              <p:spPr>
                <a:xfrm rot="17706625">
                  <a:off x="4769666" y="2968027"/>
                  <a:ext cx="262551" cy="271604"/>
                </a:xfrm>
                <a:prstGeom prst="round2DiagRect">
                  <a:avLst>
                    <a:gd name="adj1" fmla="val 50000"/>
                    <a:gd name="adj2" fmla="val 0"/>
                  </a:avLst>
                </a:pr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35" name="Group 834">
              <a:extLst>
                <a:ext uri="{FF2B5EF4-FFF2-40B4-BE49-F238E27FC236}">
                  <a16:creationId xmlns:a16="http://schemas.microsoft.com/office/drawing/2014/main" id="{B9EE0673-414F-3BDB-098B-FFB8BDC9CCAE}"/>
                </a:ext>
              </a:extLst>
            </p:cNvPr>
            <p:cNvGrpSpPr/>
            <p:nvPr/>
          </p:nvGrpSpPr>
          <p:grpSpPr>
            <a:xfrm>
              <a:off x="7102660" y="1792586"/>
              <a:ext cx="1317703" cy="3232441"/>
              <a:chOff x="7691136" y="2028554"/>
              <a:chExt cx="1199367" cy="2942152"/>
            </a:xfrm>
          </p:grpSpPr>
          <p:grpSp>
            <p:nvGrpSpPr>
              <p:cNvPr id="836" name="Group 835">
                <a:extLst>
                  <a:ext uri="{FF2B5EF4-FFF2-40B4-BE49-F238E27FC236}">
                    <a16:creationId xmlns:a16="http://schemas.microsoft.com/office/drawing/2014/main" id="{94FF23C6-A20F-722D-B033-9885E8BFF29A}"/>
                  </a:ext>
                </a:extLst>
              </p:cNvPr>
              <p:cNvGrpSpPr/>
              <p:nvPr/>
            </p:nvGrpSpPr>
            <p:grpSpPr>
              <a:xfrm rot="16353501">
                <a:off x="8238787" y="4618804"/>
                <a:ext cx="415483" cy="288322"/>
                <a:chOff x="5483905" y="5816663"/>
                <a:chExt cx="556521" cy="386194"/>
              </a:xfrm>
              <a:solidFill>
                <a:schemeClr val="accent6">
                  <a:lumMod val="50000"/>
                </a:schemeClr>
              </a:solidFill>
            </p:grpSpPr>
            <p:sp>
              <p:nvSpPr>
                <p:cNvPr id="857" name="Oval 856">
                  <a:extLst>
                    <a:ext uri="{FF2B5EF4-FFF2-40B4-BE49-F238E27FC236}">
                      <a16:creationId xmlns:a16="http://schemas.microsoft.com/office/drawing/2014/main" id="{EBA95C5D-2531-04ED-F552-30E64D2A0E50}"/>
                    </a:ext>
                  </a:extLst>
                </p:cNvPr>
                <p:cNvSpPr/>
                <p:nvPr/>
              </p:nvSpPr>
              <p:spPr>
                <a:xfrm rot="3333291">
                  <a:off x="5581287" y="5719281"/>
                  <a:ext cx="361757" cy="556521"/>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8" name="Oval 857">
                  <a:extLst>
                    <a:ext uri="{FF2B5EF4-FFF2-40B4-BE49-F238E27FC236}">
                      <a16:creationId xmlns:a16="http://schemas.microsoft.com/office/drawing/2014/main" id="{58C97534-5F2B-76E9-0735-FB425E370E0E}"/>
                    </a:ext>
                  </a:extLst>
                </p:cNvPr>
                <p:cNvSpPr/>
                <p:nvPr/>
              </p:nvSpPr>
              <p:spPr>
                <a:xfrm rot="19855007">
                  <a:off x="5575319" y="5873529"/>
                  <a:ext cx="308659" cy="299093"/>
                </a:xfrm>
                <a:prstGeom prst="ellips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9" name="Moon 858">
                  <a:extLst>
                    <a:ext uri="{FF2B5EF4-FFF2-40B4-BE49-F238E27FC236}">
                      <a16:creationId xmlns:a16="http://schemas.microsoft.com/office/drawing/2014/main" id="{B722FDC5-D1A3-FAB3-ABD9-894D465B4675}"/>
                    </a:ext>
                  </a:extLst>
                </p:cNvPr>
                <p:cNvSpPr/>
                <p:nvPr/>
              </p:nvSpPr>
              <p:spPr>
                <a:xfrm rot="18996892">
                  <a:off x="5647818" y="5865408"/>
                  <a:ext cx="157000" cy="337449"/>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7" name="Group 836">
                <a:extLst>
                  <a:ext uri="{FF2B5EF4-FFF2-40B4-BE49-F238E27FC236}">
                    <a16:creationId xmlns:a16="http://schemas.microsoft.com/office/drawing/2014/main" id="{9308AEE0-BB11-EE79-2B1C-632F605FB8D8}"/>
                  </a:ext>
                </a:extLst>
              </p:cNvPr>
              <p:cNvGrpSpPr/>
              <p:nvPr/>
            </p:nvGrpSpPr>
            <p:grpSpPr>
              <a:xfrm rot="20201397">
                <a:off x="7945503" y="4625209"/>
                <a:ext cx="415483" cy="288322"/>
                <a:chOff x="5483905" y="5816663"/>
                <a:chExt cx="556521" cy="386194"/>
              </a:xfrm>
              <a:solidFill>
                <a:schemeClr val="accent6">
                  <a:lumMod val="50000"/>
                </a:schemeClr>
              </a:solidFill>
            </p:grpSpPr>
            <p:sp>
              <p:nvSpPr>
                <p:cNvPr id="854" name="Oval 853">
                  <a:extLst>
                    <a:ext uri="{FF2B5EF4-FFF2-40B4-BE49-F238E27FC236}">
                      <a16:creationId xmlns:a16="http://schemas.microsoft.com/office/drawing/2014/main" id="{ACF72394-D0D6-9126-713A-E4FB8BB9A38C}"/>
                    </a:ext>
                  </a:extLst>
                </p:cNvPr>
                <p:cNvSpPr/>
                <p:nvPr/>
              </p:nvSpPr>
              <p:spPr>
                <a:xfrm rot="3333291">
                  <a:off x="5581287" y="5719281"/>
                  <a:ext cx="361757" cy="556521"/>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5" name="Oval 854">
                  <a:extLst>
                    <a:ext uri="{FF2B5EF4-FFF2-40B4-BE49-F238E27FC236}">
                      <a16:creationId xmlns:a16="http://schemas.microsoft.com/office/drawing/2014/main" id="{3FFD711E-94D4-267A-2471-ABFB321C407D}"/>
                    </a:ext>
                  </a:extLst>
                </p:cNvPr>
                <p:cNvSpPr/>
                <p:nvPr/>
              </p:nvSpPr>
              <p:spPr>
                <a:xfrm rot="19855007">
                  <a:off x="5575319" y="5873529"/>
                  <a:ext cx="308659" cy="299093"/>
                </a:xfrm>
                <a:prstGeom prst="ellips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6" name="Moon 855">
                  <a:extLst>
                    <a:ext uri="{FF2B5EF4-FFF2-40B4-BE49-F238E27FC236}">
                      <a16:creationId xmlns:a16="http://schemas.microsoft.com/office/drawing/2014/main" id="{CCC9F793-9A5B-0955-3CB5-CB1E3A358599}"/>
                    </a:ext>
                  </a:extLst>
                </p:cNvPr>
                <p:cNvSpPr/>
                <p:nvPr/>
              </p:nvSpPr>
              <p:spPr>
                <a:xfrm rot="18996892">
                  <a:off x="5647818" y="5865408"/>
                  <a:ext cx="157000" cy="337449"/>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38" name="Trapezoid 837">
                <a:extLst>
                  <a:ext uri="{FF2B5EF4-FFF2-40B4-BE49-F238E27FC236}">
                    <a16:creationId xmlns:a16="http://schemas.microsoft.com/office/drawing/2014/main" id="{9DCBE162-202A-CA8B-3DD2-9D7B503BF08A}"/>
                  </a:ext>
                </a:extLst>
              </p:cNvPr>
              <p:cNvSpPr/>
              <p:nvPr/>
            </p:nvSpPr>
            <p:spPr>
              <a:xfrm rot="10800000" flipH="1">
                <a:off x="7940692" y="3067681"/>
                <a:ext cx="711169" cy="843045"/>
              </a:xfrm>
              <a:prstGeom prst="trapezoid">
                <a:avLst>
                  <a:gd name="adj" fmla="val 21621"/>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9" name="Isosceles Triangle 838">
                <a:extLst>
                  <a:ext uri="{FF2B5EF4-FFF2-40B4-BE49-F238E27FC236}">
                    <a16:creationId xmlns:a16="http://schemas.microsoft.com/office/drawing/2014/main" id="{271EE3C5-8687-FF96-01B1-D391D95C6D74}"/>
                  </a:ext>
                </a:extLst>
              </p:cNvPr>
              <p:cNvSpPr/>
              <p:nvPr/>
            </p:nvSpPr>
            <p:spPr>
              <a:xfrm rot="10800000">
                <a:off x="8163537" y="2965554"/>
                <a:ext cx="268951" cy="438006"/>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0" name="Trapezoid 839">
                <a:extLst>
                  <a:ext uri="{FF2B5EF4-FFF2-40B4-BE49-F238E27FC236}">
                    <a16:creationId xmlns:a16="http://schemas.microsoft.com/office/drawing/2014/main" id="{BA8A57E7-8F14-45FF-49E0-8951C9654AE6}"/>
                  </a:ext>
                </a:extLst>
              </p:cNvPr>
              <p:cNvSpPr/>
              <p:nvPr/>
            </p:nvSpPr>
            <p:spPr>
              <a:xfrm flipH="1">
                <a:off x="7947096" y="3903992"/>
                <a:ext cx="711169" cy="843045"/>
              </a:xfrm>
              <a:prstGeom prst="trapezoid">
                <a:avLst>
                  <a:gd name="adj" fmla="val 21621"/>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1" name="Rounded Rectangle 332">
                <a:extLst>
                  <a:ext uri="{FF2B5EF4-FFF2-40B4-BE49-F238E27FC236}">
                    <a16:creationId xmlns:a16="http://schemas.microsoft.com/office/drawing/2014/main" id="{BC5ECAB1-A6A2-D234-0F33-53FBF5BFF9A4}"/>
                  </a:ext>
                </a:extLst>
              </p:cNvPr>
              <p:cNvSpPr/>
              <p:nvPr/>
            </p:nvSpPr>
            <p:spPr>
              <a:xfrm>
                <a:off x="8071325" y="3864619"/>
                <a:ext cx="461060" cy="9989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2" name="Rectangle 841">
                <a:extLst>
                  <a:ext uri="{FF2B5EF4-FFF2-40B4-BE49-F238E27FC236}">
                    <a16:creationId xmlns:a16="http://schemas.microsoft.com/office/drawing/2014/main" id="{C8930E25-17A8-A997-056B-A8C6BFA8FB8D}"/>
                  </a:ext>
                </a:extLst>
              </p:cNvPr>
              <p:cNvSpPr/>
              <p:nvPr/>
            </p:nvSpPr>
            <p:spPr>
              <a:xfrm>
                <a:off x="8332567" y="3336047"/>
                <a:ext cx="158260" cy="96514"/>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3" name="Group 316">
                <a:extLst>
                  <a:ext uri="{FF2B5EF4-FFF2-40B4-BE49-F238E27FC236}">
                    <a16:creationId xmlns:a16="http://schemas.microsoft.com/office/drawing/2014/main" id="{4C5BB326-9501-69E2-A1ED-313B1A7E8808}"/>
                  </a:ext>
                </a:extLst>
              </p:cNvPr>
              <p:cNvGrpSpPr/>
              <p:nvPr/>
            </p:nvGrpSpPr>
            <p:grpSpPr>
              <a:xfrm>
                <a:off x="8213356" y="3494527"/>
                <a:ext cx="445578" cy="745489"/>
                <a:chOff x="2819400" y="3657600"/>
                <a:chExt cx="1447800" cy="2048762"/>
              </a:xfrm>
            </p:grpSpPr>
            <p:sp>
              <p:nvSpPr>
                <p:cNvPr id="850" name="Rectangle 849">
                  <a:extLst>
                    <a:ext uri="{FF2B5EF4-FFF2-40B4-BE49-F238E27FC236}">
                      <a16:creationId xmlns:a16="http://schemas.microsoft.com/office/drawing/2014/main" id="{EC3558D2-71FB-7F91-2597-B7A2AEFD4202}"/>
                    </a:ext>
                  </a:extLst>
                </p:cNvPr>
                <p:cNvSpPr/>
                <p:nvPr/>
              </p:nvSpPr>
              <p:spPr>
                <a:xfrm>
                  <a:off x="2819400" y="3730770"/>
                  <a:ext cx="1447800" cy="1975592"/>
                </a:xfrm>
                <a:prstGeom prst="rect">
                  <a:avLst/>
                </a:prstGeom>
                <a:solidFill>
                  <a:schemeClr val="tx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1" name="Rectangle 850">
                  <a:extLst>
                    <a:ext uri="{FF2B5EF4-FFF2-40B4-BE49-F238E27FC236}">
                      <a16:creationId xmlns:a16="http://schemas.microsoft.com/office/drawing/2014/main" id="{D0AB8572-5E3E-D7B7-ED19-D8289CE7AB04}"/>
                    </a:ext>
                  </a:extLst>
                </p:cNvPr>
                <p:cNvSpPr/>
                <p:nvPr/>
              </p:nvSpPr>
              <p:spPr>
                <a:xfrm>
                  <a:off x="2971800" y="3733799"/>
                  <a:ext cx="1219200" cy="189939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2" name="Rectangle 851">
                  <a:extLst>
                    <a:ext uri="{FF2B5EF4-FFF2-40B4-BE49-F238E27FC236}">
                      <a16:creationId xmlns:a16="http://schemas.microsoft.com/office/drawing/2014/main" id="{065749C1-B370-E229-0316-B19C7B506889}"/>
                    </a:ext>
                  </a:extLst>
                </p:cNvPr>
                <p:cNvSpPr/>
                <p:nvPr/>
              </p:nvSpPr>
              <p:spPr>
                <a:xfrm>
                  <a:off x="2819400" y="3657600"/>
                  <a:ext cx="1219200" cy="1975592"/>
                </a:xfrm>
                <a:prstGeom prst="rect">
                  <a:avLst/>
                </a:prstGeom>
                <a:solidFill>
                  <a:schemeClr val="tx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dirty="0">
                    <a:solidFill>
                      <a:srgbClr val="FFC000"/>
                    </a:solidFill>
                  </a:endParaRPr>
                </a:p>
              </p:txBody>
            </p:sp>
            <p:sp>
              <p:nvSpPr>
                <p:cNvPr id="853" name="Rectangle 852">
                  <a:extLst>
                    <a:ext uri="{FF2B5EF4-FFF2-40B4-BE49-F238E27FC236}">
                      <a16:creationId xmlns:a16="http://schemas.microsoft.com/office/drawing/2014/main" id="{1436A514-44D6-9FA2-7263-91D423E8193A}"/>
                    </a:ext>
                  </a:extLst>
                </p:cNvPr>
                <p:cNvSpPr/>
                <p:nvPr/>
              </p:nvSpPr>
              <p:spPr>
                <a:xfrm>
                  <a:off x="2819400" y="3657600"/>
                  <a:ext cx="152400" cy="1975592"/>
                </a:xfrm>
                <a:prstGeom prst="rect">
                  <a:avLst/>
                </a:prstGeom>
                <a:solidFill>
                  <a:schemeClr val="tx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4" name="Oval 843">
                <a:extLst>
                  <a:ext uri="{FF2B5EF4-FFF2-40B4-BE49-F238E27FC236}">
                    <a16:creationId xmlns:a16="http://schemas.microsoft.com/office/drawing/2014/main" id="{43A1D42A-F6FD-D50C-ADA4-D9713EE8C332}"/>
                  </a:ext>
                </a:extLst>
              </p:cNvPr>
              <p:cNvSpPr/>
              <p:nvPr/>
            </p:nvSpPr>
            <p:spPr>
              <a:xfrm rot="20366326" flipH="1">
                <a:off x="8387759" y="3838465"/>
                <a:ext cx="245909" cy="17621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5" name="Freeform 336">
                <a:extLst>
                  <a:ext uri="{FF2B5EF4-FFF2-40B4-BE49-F238E27FC236}">
                    <a16:creationId xmlns:a16="http://schemas.microsoft.com/office/drawing/2014/main" id="{38A25959-4E73-D968-3046-57903F0EAF2B}"/>
                  </a:ext>
                </a:extLst>
              </p:cNvPr>
              <p:cNvSpPr/>
              <p:nvPr/>
            </p:nvSpPr>
            <p:spPr>
              <a:xfrm rot="20048667">
                <a:off x="8340504" y="3053764"/>
                <a:ext cx="535664" cy="968187"/>
              </a:xfrm>
              <a:custGeom>
                <a:avLst/>
                <a:gdLst>
                  <a:gd name="connsiteX0" fmla="*/ 533592 w 631105"/>
                  <a:gd name="connsiteY0" fmla="*/ 23006 h 1140691"/>
                  <a:gd name="connsiteX1" fmla="*/ 630726 w 631105"/>
                  <a:gd name="connsiteY1" fmla="*/ 259346 h 1140691"/>
                  <a:gd name="connsiteX2" fmla="*/ 620872 w 631105"/>
                  <a:gd name="connsiteY2" fmla="*/ 311564 h 1140691"/>
                  <a:gd name="connsiteX3" fmla="*/ 526913 w 631105"/>
                  <a:gd name="connsiteY3" fmla="*/ 899850 h 1140691"/>
                  <a:gd name="connsiteX4" fmla="*/ 542877 w 631105"/>
                  <a:gd name="connsiteY4" fmla="*/ 932365 h 1140691"/>
                  <a:gd name="connsiteX5" fmla="*/ 548448 w 631105"/>
                  <a:gd name="connsiteY5" fmla="*/ 967308 h 1140691"/>
                  <a:gd name="connsiteX6" fmla="*/ 274224 w 631105"/>
                  <a:gd name="connsiteY6" fmla="*/ 1140691 h 1140691"/>
                  <a:gd name="connsiteX7" fmla="*/ 167484 w 631105"/>
                  <a:gd name="connsiteY7" fmla="*/ 1127066 h 1140691"/>
                  <a:gd name="connsiteX8" fmla="*/ 134480 w 631105"/>
                  <a:gd name="connsiteY8" fmla="*/ 1112997 h 1140691"/>
                  <a:gd name="connsiteX9" fmla="*/ 92786 w 631105"/>
                  <a:gd name="connsiteY9" fmla="*/ 1123031 h 1140691"/>
                  <a:gd name="connsiteX10" fmla="*/ 98867 w 631105"/>
                  <a:gd name="connsiteY10" fmla="*/ 1097816 h 1140691"/>
                  <a:gd name="connsiteX11" fmla="*/ 80319 w 631105"/>
                  <a:gd name="connsiteY11" fmla="*/ 1089908 h 1140691"/>
                  <a:gd name="connsiteX12" fmla="*/ 0 w 631105"/>
                  <a:gd name="connsiteY12" fmla="*/ 967308 h 1140691"/>
                  <a:gd name="connsiteX13" fmla="*/ 167484 w 631105"/>
                  <a:gd name="connsiteY13" fmla="*/ 807550 h 1140691"/>
                  <a:gd name="connsiteX14" fmla="*/ 168911 w 631105"/>
                  <a:gd name="connsiteY14" fmla="*/ 807368 h 1140691"/>
                  <a:gd name="connsiteX15" fmla="*/ 285650 w 631105"/>
                  <a:gd name="connsiteY15" fmla="*/ 323292 h 1140691"/>
                  <a:gd name="connsiteX16" fmla="*/ 278008 w 631105"/>
                  <a:gd name="connsiteY16" fmla="*/ 243223 h 1140691"/>
                  <a:gd name="connsiteX17" fmla="*/ 465847 w 631105"/>
                  <a:gd name="connsiteY17" fmla="*/ 131 h 1140691"/>
                  <a:gd name="connsiteX18" fmla="*/ 533592 w 631105"/>
                  <a:gd name="connsiteY18" fmla="*/ 23006 h 114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1105" h="1140691">
                    <a:moveTo>
                      <a:pt x="533592" y="23006"/>
                    </a:moveTo>
                    <a:cubicBezTo>
                      <a:pt x="595148" y="64027"/>
                      <a:pt x="635481" y="155315"/>
                      <a:pt x="630726" y="259346"/>
                    </a:cubicBezTo>
                    <a:lnTo>
                      <a:pt x="620872" y="311564"/>
                    </a:lnTo>
                    <a:lnTo>
                      <a:pt x="526913" y="899850"/>
                    </a:lnTo>
                    <a:lnTo>
                      <a:pt x="542877" y="932365"/>
                    </a:lnTo>
                    <a:cubicBezTo>
                      <a:pt x="546529" y="943652"/>
                      <a:pt x="548448" y="955338"/>
                      <a:pt x="548448" y="967308"/>
                    </a:cubicBezTo>
                    <a:cubicBezTo>
                      <a:pt x="548448" y="1063065"/>
                      <a:pt x="425674" y="1140691"/>
                      <a:pt x="274224" y="1140691"/>
                    </a:cubicBezTo>
                    <a:cubicBezTo>
                      <a:pt x="236362" y="1140691"/>
                      <a:pt x="200292" y="1135840"/>
                      <a:pt x="167484" y="1127066"/>
                    </a:cubicBezTo>
                    <a:lnTo>
                      <a:pt x="134480" y="1112997"/>
                    </a:lnTo>
                    <a:lnTo>
                      <a:pt x="92786" y="1123031"/>
                    </a:lnTo>
                    <a:lnTo>
                      <a:pt x="98867" y="1097816"/>
                    </a:lnTo>
                    <a:lnTo>
                      <a:pt x="80319" y="1089908"/>
                    </a:lnTo>
                    <a:cubicBezTo>
                      <a:pt x="30693" y="1058532"/>
                      <a:pt x="0" y="1015186"/>
                      <a:pt x="0" y="967308"/>
                    </a:cubicBezTo>
                    <a:cubicBezTo>
                      <a:pt x="0" y="895490"/>
                      <a:pt x="69060" y="833871"/>
                      <a:pt x="167484" y="807550"/>
                    </a:cubicBezTo>
                    <a:lnTo>
                      <a:pt x="168911" y="807368"/>
                    </a:lnTo>
                    <a:lnTo>
                      <a:pt x="285650" y="323292"/>
                    </a:lnTo>
                    <a:lnTo>
                      <a:pt x="278008" y="243223"/>
                    </a:lnTo>
                    <a:cubicBezTo>
                      <a:pt x="284349" y="104515"/>
                      <a:pt x="368447" y="-4321"/>
                      <a:pt x="465847" y="131"/>
                    </a:cubicBezTo>
                    <a:cubicBezTo>
                      <a:pt x="490198" y="1244"/>
                      <a:pt x="513074" y="9333"/>
                      <a:pt x="533592" y="23006"/>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6" name="Oval 845">
                <a:extLst>
                  <a:ext uri="{FF2B5EF4-FFF2-40B4-BE49-F238E27FC236}">
                    <a16:creationId xmlns:a16="http://schemas.microsoft.com/office/drawing/2014/main" id="{77695E74-D4A1-5AC1-2311-9813D4CE3C8F}"/>
                  </a:ext>
                </a:extLst>
              </p:cNvPr>
              <p:cNvSpPr/>
              <p:nvPr/>
            </p:nvSpPr>
            <p:spPr>
              <a:xfrm rot="18584697" flipH="1">
                <a:off x="7941991" y="3746804"/>
                <a:ext cx="176931" cy="38253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7" name="Freeform 338">
                <a:extLst>
                  <a:ext uri="{FF2B5EF4-FFF2-40B4-BE49-F238E27FC236}">
                    <a16:creationId xmlns:a16="http://schemas.microsoft.com/office/drawing/2014/main" id="{A3CBA84A-ABE6-6672-964B-A9E9D46AA7BA}"/>
                  </a:ext>
                </a:extLst>
              </p:cNvPr>
              <p:cNvSpPr/>
              <p:nvPr/>
            </p:nvSpPr>
            <p:spPr>
              <a:xfrm rot="1551333" flipH="1">
                <a:off x="7714306" y="3043201"/>
                <a:ext cx="535664" cy="968187"/>
              </a:xfrm>
              <a:custGeom>
                <a:avLst/>
                <a:gdLst>
                  <a:gd name="connsiteX0" fmla="*/ 533592 w 631105"/>
                  <a:gd name="connsiteY0" fmla="*/ 23006 h 1140691"/>
                  <a:gd name="connsiteX1" fmla="*/ 630726 w 631105"/>
                  <a:gd name="connsiteY1" fmla="*/ 259346 h 1140691"/>
                  <a:gd name="connsiteX2" fmla="*/ 620872 w 631105"/>
                  <a:gd name="connsiteY2" fmla="*/ 311564 h 1140691"/>
                  <a:gd name="connsiteX3" fmla="*/ 526913 w 631105"/>
                  <a:gd name="connsiteY3" fmla="*/ 899850 h 1140691"/>
                  <a:gd name="connsiteX4" fmla="*/ 542877 w 631105"/>
                  <a:gd name="connsiteY4" fmla="*/ 932365 h 1140691"/>
                  <a:gd name="connsiteX5" fmla="*/ 548448 w 631105"/>
                  <a:gd name="connsiteY5" fmla="*/ 967308 h 1140691"/>
                  <a:gd name="connsiteX6" fmla="*/ 274224 w 631105"/>
                  <a:gd name="connsiteY6" fmla="*/ 1140691 h 1140691"/>
                  <a:gd name="connsiteX7" fmla="*/ 167484 w 631105"/>
                  <a:gd name="connsiteY7" fmla="*/ 1127066 h 1140691"/>
                  <a:gd name="connsiteX8" fmla="*/ 134480 w 631105"/>
                  <a:gd name="connsiteY8" fmla="*/ 1112997 h 1140691"/>
                  <a:gd name="connsiteX9" fmla="*/ 92786 w 631105"/>
                  <a:gd name="connsiteY9" fmla="*/ 1123031 h 1140691"/>
                  <a:gd name="connsiteX10" fmla="*/ 98867 w 631105"/>
                  <a:gd name="connsiteY10" fmla="*/ 1097816 h 1140691"/>
                  <a:gd name="connsiteX11" fmla="*/ 80319 w 631105"/>
                  <a:gd name="connsiteY11" fmla="*/ 1089908 h 1140691"/>
                  <a:gd name="connsiteX12" fmla="*/ 0 w 631105"/>
                  <a:gd name="connsiteY12" fmla="*/ 967308 h 1140691"/>
                  <a:gd name="connsiteX13" fmla="*/ 167484 w 631105"/>
                  <a:gd name="connsiteY13" fmla="*/ 807550 h 1140691"/>
                  <a:gd name="connsiteX14" fmla="*/ 168911 w 631105"/>
                  <a:gd name="connsiteY14" fmla="*/ 807368 h 1140691"/>
                  <a:gd name="connsiteX15" fmla="*/ 285650 w 631105"/>
                  <a:gd name="connsiteY15" fmla="*/ 323292 h 1140691"/>
                  <a:gd name="connsiteX16" fmla="*/ 278008 w 631105"/>
                  <a:gd name="connsiteY16" fmla="*/ 243223 h 1140691"/>
                  <a:gd name="connsiteX17" fmla="*/ 465847 w 631105"/>
                  <a:gd name="connsiteY17" fmla="*/ 131 h 1140691"/>
                  <a:gd name="connsiteX18" fmla="*/ 533592 w 631105"/>
                  <a:gd name="connsiteY18" fmla="*/ 23006 h 114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1105" h="1140691">
                    <a:moveTo>
                      <a:pt x="533592" y="23006"/>
                    </a:moveTo>
                    <a:cubicBezTo>
                      <a:pt x="595148" y="64027"/>
                      <a:pt x="635481" y="155315"/>
                      <a:pt x="630726" y="259346"/>
                    </a:cubicBezTo>
                    <a:lnTo>
                      <a:pt x="620872" y="311564"/>
                    </a:lnTo>
                    <a:lnTo>
                      <a:pt x="526913" y="899850"/>
                    </a:lnTo>
                    <a:lnTo>
                      <a:pt x="542877" y="932365"/>
                    </a:lnTo>
                    <a:cubicBezTo>
                      <a:pt x="546529" y="943652"/>
                      <a:pt x="548448" y="955338"/>
                      <a:pt x="548448" y="967308"/>
                    </a:cubicBezTo>
                    <a:cubicBezTo>
                      <a:pt x="548448" y="1063065"/>
                      <a:pt x="425674" y="1140691"/>
                      <a:pt x="274224" y="1140691"/>
                    </a:cubicBezTo>
                    <a:cubicBezTo>
                      <a:pt x="236362" y="1140691"/>
                      <a:pt x="200292" y="1135840"/>
                      <a:pt x="167484" y="1127066"/>
                    </a:cubicBezTo>
                    <a:lnTo>
                      <a:pt x="134480" y="1112997"/>
                    </a:lnTo>
                    <a:lnTo>
                      <a:pt x="92786" y="1123031"/>
                    </a:lnTo>
                    <a:lnTo>
                      <a:pt x="98867" y="1097816"/>
                    </a:lnTo>
                    <a:lnTo>
                      <a:pt x="80319" y="1089908"/>
                    </a:lnTo>
                    <a:cubicBezTo>
                      <a:pt x="30693" y="1058532"/>
                      <a:pt x="0" y="1015186"/>
                      <a:pt x="0" y="967308"/>
                    </a:cubicBezTo>
                    <a:cubicBezTo>
                      <a:pt x="0" y="895490"/>
                      <a:pt x="69060" y="833871"/>
                      <a:pt x="167484" y="807550"/>
                    </a:cubicBezTo>
                    <a:lnTo>
                      <a:pt x="168911" y="807368"/>
                    </a:lnTo>
                    <a:lnTo>
                      <a:pt x="285650" y="323292"/>
                    </a:lnTo>
                    <a:lnTo>
                      <a:pt x="278008" y="243223"/>
                    </a:lnTo>
                    <a:cubicBezTo>
                      <a:pt x="284349" y="104515"/>
                      <a:pt x="368447" y="-4321"/>
                      <a:pt x="465847" y="131"/>
                    </a:cubicBezTo>
                    <a:cubicBezTo>
                      <a:pt x="490198" y="1244"/>
                      <a:pt x="513074" y="9333"/>
                      <a:pt x="533592" y="23006"/>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8" name="Oval 65">
                <a:extLst>
                  <a:ext uri="{FF2B5EF4-FFF2-40B4-BE49-F238E27FC236}">
                    <a16:creationId xmlns:a16="http://schemas.microsoft.com/office/drawing/2014/main" id="{F24A10E3-97F7-04D3-01FF-445150F2364D}"/>
                  </a:ext>
                </a:extLst>
              </p:cNvPr>
              <p:cNvSpPr/>
              <p:nvPr/>
            </p:nvSpPr>
            <p:spPr>
              <a:xfrm flipH="1">
                <a:off x="7955328" y="2204673"/>
                <a:ext cx="689197" cy="1009010"/>
              </a:xfrm>
              <a:custGeom>
                <a:avLst/>
                <a:gdLst>
                  <a:gd name="connsiteX0" fmla="*/ 0 w 781941"/>
                  <a:gd name="connsiteY0" fmla="*/ 594394 h 1188788"/>
                  <a:gd name="connsiteX1" fmla="*/ 390971 w 781941"/>
                  <a:gd name="connsiteY1" fmla="*/ 0 h 1188788"/>
                  <a:gd name="connsiteX2" fmla="*/ 781942 w 781941"/>
                  <a:gd name="connsiteY2" fmla="*/ 594394 h 1188788"/>
                  <a:gd name="connsiteX3" fmla="*/ 390971 w 781941"/>
                  <a:gd name="connsiteY3" fmla="*/ 1188788 h 1188788"/>
                  <a:gd name="connsiteX4" fmla="*/ 0 w 781941"/>
                  <a:gd name="connsiteY4" fmla="*/ 594394 h 1188788"/>
                  <a:gd name="connsiteX0" fmla="*/ 0 w 781942"/>
                  <a:gd name="connsiteY0" fmla="*/ 594394 h 1188788"/>
                  <a:gd name="connsiteX1" fmla="*/ 390971 w 781942"/>
                  <a:gd name="connsiteY1" fmla="*/ 0 h 1188788"/>
                  <a:gd name="connsiteX2" fmla="*/ 781942 w 781942"/>
                  <a:gd name="connsiteY2" fmla="*/ 594394 h 1188788"/>
                  <a:gd name="connsiteX3" fmla="*/ 390971 w 781942"/>
                  <a:gd name="connsiteY3" fmla="*/ 1188788 h 1188788"/>
                  <a:gd name="connsiteX4" fmla="*/ 0 w 781942"/>
                  <a:gd name="connsiteY4" fmla="*/ 594394 h 1188788"/>
                  <a:gd name="connsiteX0" fmla="*/ 30051 w 811993"/>
                  <a:gd name="connsiteY0" fmla="*/ 594394 h 1188788"/>
                  <a:gd name="connsiteX1" fmla="*/ 421022 w 811993"/>
                  <a:gd name="connsiteY1" fmla="*/ 0 h 1188788"/>
                  <a:gd name="connsiteX2" fmla="*/ 811993 w 811993"/>
                  <a:gd name="connsiteY2" fmla="*/ 594394 h 1188788"/>
                  <a:gd name="connsiteX3" fmla="*/ 421022 w 811993"/>
                  <a:gd name="connsiteY3" fmla="*/ 1188788 h 1188788"/>
                  <a:gd name="connsiteX4" fmla="*/ 30051 w 811993"/>
                  <a:gd name="connsiteY4" fmla="*/ 594394 h 1188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993" h="1188788">
                    <a:moveTo>
                      <a:pt x="30051" y="594394"/>
                    </a:moveTo>
                    <a:cubicBezTo>
                      <a:pt x="-96698" y="293279"/>
                      <a:pt x="205095" y="0"/>
                      <a:pt x="421022" y="0"/>
                    </a:cubicBezTo>
                    <a:cubicBezTo>
                      <a:pt x="636949" y="0"/>
                      <a:pt x="811993" y="266119"/>
                      <a:pt x="811993" y="594394"/>
                    </a:cubicBezTo>
                    <a:cubicBezTo>
                      <a:pt x="676191" y="859295"/>
                      <a:pt x="636949" y="1188788"/>
                      <a:pt x="421022" y="1188788"/>
                    </a:cubicBezTo>
                    <a:cubicBezTo>
                      <a:pt x="205095" y="1188788"/>
                      <a:pt x="156800" y="895509"/>
                      <a:pt x="30051" y="594394"/>
                    </a:cubicBezTo>
                    <a:close/>
                  </a:path>
                </a:pathLst>
              </a:cu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9" name="Freeform 340">
                <a:extLst>
                  <a:ext uri="{FF2B5EF4-FFF2-40B4-BE49-F238E27FC236}">
                    <a16:creationId xmlns:a16="http://schemas.microsoft.com/office/drawing/2014/main" id="{C72491F2-651B-2B46-6637-A78C6E5A4A32}"/>
                  </a:ext>
                </a:extLst>
              </p:cNvPr>
              <p:cNvSpPr/>
              <p:nvPr/>
            </p:nvSpPr>
            <p:spPr>
              <a:xfrm rot="16030475">
                <a:off x="7726654" y="1993036"/>
                <a:ext cx="1128331" cy="1199367"/>
              </a:xfrm>
              <a:custGeom>
                <a:avLst/>
                <a:gdLst>
                  <a:gd name="connsiteX0" fmla="*/ 1382195 w 1390004"/>
                  <a:gd name="connsiteY0" fmla="*/ 1067570 h 1576934"/>
                  <a:gd name="connsiteX1" fmla="*/ 1373954 w 1390004"/>
                  <a:gd name="connsiteY1" fmla="*/ 1096618 h 1576934"/>
                  <a:gd name="connsiteX2" fmla="*/ 1306991 w 1390004"/>
                  <a:gd name="connsiteY2" fmla="*/ 1148892 h 1576934"/>
                  <a:gd name="connsiteX3" fmla="*/ 1306817 w 1390004"/>
                  <a:gd name="connsiteY3" fmla="*/ 1149189 h 1576934"/>
                  <a:gd name="connsiteX4" fmla="*/ 1281921 w 1390004"/>
                  <a:gd name="connsiteY4" fmla="*/ 1191845 h 1576934"/>
                  <a:gd name="connsiteX5" fmla="*/ 1241147 w 1390004"/>
                  <a:gd name="connsiteY5" fmla="*/ 1216969 h 1576934"/>
                  <a:gd name="connsiteX6" fmla="*/ 1173713 w 1390004"/>
                  <a:gd name="connsiteY6" fmla="*/ 1210448 h 1576934"/>
                  <a:gd name="connsiteX7" fmla="*/ 1123286 w 1390004"/>
                  <a:gd name="connsiteY7" fmla="*/ 1232505 h 1576934"/>
                  <a:gd name="connsiteX8" fmla="*/ 1103322 w 1390004"/>
                  <a:gd name="connsiteY8" fmla="*/ 1231067 h 1576934"/>
                  <a:gd name="connsiteX9" fmla="*/ 1105227 w 1390004"/>
                  <a:gd name="connsiteY9" fmla="*/ 1233256 h 1576934"/>
                  <a:gd name="connsiteX10" fmla="*/ 1115800 w 1390004"/>
                  <a:gd name="connsiteY10" fmla="*/ 1313211 h 1576934"/>
                  <a:gd name="connsiteX11" fmla="*/ 970353 w 1390004"/>
                  <a:gd name="connsiteY11" fmla="*/ 1403785 h 1576934"/>
                  <a:gd name="connsiteX12" fmla="*/ 918286 w 1390004"/>
                  <a:gd name="connsiteY12" fmla="*/ 1481395 h 1576934"/>
                  <a:gd name="connsiteX13" fmla="*/ 741012 w 1390004"/>
                  <a:gd name="connsiteY13" fmla="*/ 1490792 h 1576934"/>
                  <a:gd name="connsiteX14" fmla="*/ 614329 w 1390004"/>
                  <a:gd name="connsiteY14" fmla="*/ 1573587 h 1576934"/>
                  <a:gd name="connsiteX15" fmla="*/ 428063 w 1390004"/>
                  <a:gd name="connsiteY15" fmla="*/ 1523049 h 1576934"/>
                  <a:gd name="connsiteX16" fmla="*/ 151371 w 1390004"/>
                  <a:gd name="connsiteY16" fmla="*/ 1473116 h 1576934"/>
                  <a:gd name="connsiteX17" fmla="*/ 29716 w 1390004"/>
                  <a:gd name="connsiteY17" fmla="*/ 1417551 h 1576934"/>
                  <a:gd name="connsiteX18" fmla="*/ 55711 w 1390004"/>
                  <a:gd name="connsiteY18" fmla="*/ 1342547 h 1576934"/>
                  <a:gd name="connsiteX19" fmla="*/ 818 w 1390004"/>
                  <a:gd name="connsiteY19" fmla="*/ 1265596 h 1576934"/>
                  <a:gd name="connsiteX20" fmla="*/ 101066 w 1390004"/>
                  <a:gd name="connsiteY20" fmla="*/ 1197198 h 1576934"/>
                  <a:gd name="connsiteX21" fmla="*/ 102025 w 1390004"/>
                  <a:gd name="connsiteY21" fmla="*/ 1195395 h 1576934"/>
                  <a:gd name="connsiteX22" fmla="*/ 146680 w 1390004"/>
                  <a:gd name="connsiteY22" fmla="*/ 1097176 h 1576934"/>
                  <a:gd name="connsiteX23" fmla="*/ 363918 w 1390004"/>
                  <a:gd name="connsiteY23" fmla="*/ 1074736 h 1576934"/>
                  <a:gd name="connsiteX24" fmla="*/ 363966 w 1390004"/>
                  <a:gd name="connsiteY24" fmla="*/ 1074698 h 1576934"/>
                  <a:gd name="connsiteX25" fmla="*/ 407168 w 1390004"/>
                  <a:gd name="connsiteY25" fmla="*/ 1040950 h 1576934"/>
                  <a:gd name="connsiteX26" fmla="*/ 582944 w 1390004"/>
                  <a:gd name="connsiteY26" fmla="*/ 1051441 h 1576934"/>
                  <a:gd name="connsiteX27" fmla="*/ 583724 w 1390004"/>
                  <a:gd name="connsiteY27" fmla="*/ 1050807 h 1576934"/>
                  <a:gd name="connsiteX28" fmla="*/ 618035 w 1390004"/>
                  <a:gd name="connsiteY28" fmla="*/ 1022894 h 1576934"/>
                  <a:gd name="connsiteX29" fmla="*/ 668289 w 1390004"/>
                  <a:gd name="connsiteY29" fmla="*/ 1008905 h 1576934"/>
                  <a:gd name="connsiteX30" fmla="*/ 727101 w 1390004"/>
                  <a:gd name="connsiteY30" fmla="*/ 1013980 h 1576934"/>
                  <a:gd name="connsiteX31" fmla="*/ 772771 w 1390004"/>
                  <a:gd name="connsiteY31" fmla="*/ 1038202 h 1576934"/>
                  <a:gd name="connsiteX32" fmla="*/ 774134 w 1390004"/>
                  <a:gd name="connsiteY32" fmla="*/ 1038925 h 1576934"/>
                  <a:gd name="connsiteX33" fmla="*/ 880834 w 1390004"/>
                  <a:gd name="connsiteY33" fmla="*/ 1008555 h 1576934"/>
                  <a:gd name="connsiteX34" fmla="*/ 887531 w 1390004"/>
                  <a:gd name="connsiteY34" fmla="*/ 1009716 h 1576934"/>
                  <a:gd name="connsiteX35" fmla="*/ 886970 w 1390004"/>
                  <a:gd name="connsiteY35" fmla="*/ 1006363 h 1576934"/>
                  <a:gd name="connsiteX36" fmla="*/ 905715 w 1390004"/>
                  <a:gd name="connsiteY36" fmla="*/ 939032 h 1576934"/>
                  <a:gd name="connsiteX37" fmla="*/ 827705 w 1390004"/>
                  <a:gd name="connsiteY37" fmla="*/ 840027 h 1576934"/>
                  <a:gd name="connsiteX38" fmla="*/ 885070 w 1390004"/>
                  <a:gd name="connsiteY38" fmla="*/ 702949 h 1576934"/>
                  <a:gd name="connsiteX39" fmla="*/ 869312 w 1390004"/>
                  <a:gd name="connsiteY39" fmla="*/ 645137 h 1576934"/>
                  <a:gd name="connsiteX40" fmla="*/ 874770 w 1390004"/>
                  <a:gd name="connsiteY40" fmla="*/ 593216 h 1576934"/>
                  <a:gd name="connsiteX41" fmla="*/ 836274 w 1390004"/>
                  <a:gd name="connsiteY41" fmla="*/ 585278 h 1576934"/>
                  <a:gd name="connsiteX42" fmla="*/ 790397 w 1390004"/>
                  <a:gd name="connsiteY42" fmla="*/ 556367 h 1576934"/>
                  <a:gd name="connsiteX43" fmla="*/ 788969 w 1390004"/>
                  <a:gd name="connsiteY43" fmla="*/ 556952 h 1576934"/>
                  <a:gd name="connsiteX44" fmla="*/ 741136 w 1390004"/>
                  <a:gd name="connsiteY44" fmla="*/ 576560 h 1576934"/>
                  <a:gd name="connsiteX45" fmla="*/ 682110 w 1390004"/>
                  <a:gd name="connsiteY45" fmla="*/ 575819 h 1576934"/>
                  <a:gd name="connsiteX46" fmla="*/ 633478 w 1390004"/>
                  <a:gd name="connsiteY46" fmla="*/ 556951 h 1576934"/>
                  <a:gd name="connsiteX47" fmla="*/ 602082 w 1390004"/>
                  <a:gd name="connsiteY47" fmla="*/ 525795 h 1576934"/>
                  <a:gd name="connsiteX48" fmla="*/ 601368 w 1390004"/>
                  <a:gd name="connsiteY48" fmla="*/ 525086 h 1576934"/>
                  <a:gd name="connsiteX49" fmla="*/ 425414 w 1390004"/>
                  <a:gd name="connsiteY49" fmla="*/ 518220 h 1576934"/>
                  <a:gd name="connsiteX50" fmla="*/ 385745 w 1390004"/>
                  <a:gd name="connsiteY50" fmla="*/ 480381 h 1576934"/>
                  <a:gd name="connsiteX51" fmla="*/ 385701 w 1390004"/>
                  <a:gd name="connsiteY51" fmla="*/ 480338 h 1576934"/>
                  <a:gd name="connsiteX52" fmla="*/ 171728 w 1390004"/>
                  <a:gd name="connsiteY52" fmla="*/ 436617 h 1576934"/>
                  <a:gd name="connsiteX53" fmla="*/ 136961 w 1390004"/>
                  <a:gd name="connsiteY53" fmla="*/ 334478 h 1576934"/>
                  <a:gd name="connsiteX54" fmla="*/ 136184 w 1390004"/>
                  <a:gd name="connsiteY54" fmla="*/ 332589 h 1576934"/>
                  <a:gd name="connsiteX55" fmla="*/ 43158 w 1390004"/>
                  <a:gd name="connsiteY55" fmla="*/ 254653 h 1576934"/>
                  <a:gd name="connsiteX56" fmla="*/ 105362 w 1390004"/>
                  <a:gd name="connsiteY56" fmla="*/ 183480 h 1576934"/>
                  <a:gd name="connsiteX57" fmla="*/ 86878 w 1390004"/>
                  <a:gd name="connsiteY57" fmla="*/ 106281 h 1576934"/>
                  <a:gd name="connsiteX58" fmla="*/ 213413 w 1390004"/>
                  <a:gd name="connsiteY58" fmla="*/ 62965 h 1576934"/>
                  <a:gd name="connsiteX59" fmla="*/ 493677 w 1390004"/>
                  <a:gd name="connsiteY59" fmla="*/ 40520 h 1576934"/>
                  <a:gd name="connsiteX60" fmla="*/ 684015 w 1390004"/>
                  <a:gd name="connsiteY60" fmla="*/ 8568 h 1576934"/>
                  <a:gd name="connsiteX61" fmla="*/ 801929 w 1390004"/>
                  <a:gd name="connsiteY61" fmla="*/ 103435 h 1576934"/>
                  <a:gd name="connsiteX62" fmla="*/ 977417 w 1390004"/>
                  <a:gd name="connsiteY62" fmla="*/ 130242 h 1576934"/>
                  <a:gd name="connsiteX63" fmla="*/ 1021589 w 1390004"/>
                  <a:gd name="connsiteY63" fmla="*/ 212601 h 1576934"/>
                  <a:gd name="connsiteX64" fmla="*/ 1157411 w 1390004"/>
                  <a:gd name="connsiteY64" fmla="*/ 317056 h 1576934"/>
                  <a:gd name="connsiteX65" fmla="*/ 1153696 w 1390004"/>
                  <a:gd name="connsiteY65" fmla="*/ 371147 h 1576934"/>
                  <a:gd name="connsiteX66" fmla="*/ 1133929 w 1390004"/>
                  <a:gd name="connsiteY66" fmla="*/ 395382 h 1576934"/>
                  <a:gd name="connsiteX67" fmla="*/ 1135132 w 1390004"/>
                  <a:gd name="connsiteY67" fmla="*/ 395023 h 1576934"/>
                  <a:gd name="connsiteX68" fmla="*/ 1158010 w 1390004"/>
                  <a:gd name="connsiteY68" fmla="*/ 395508 h 1576934"/>
                  <a:gd name="connsiteX69" fmla="*/ 1222616 w 1390004"/>
                  <a:gd name="connsiteY69" fmla="*/ 473994 h 1576934"/>
                  <a:gd name="connsiteX70" fmla="*/ 1224381 w 1390004"/>
                  <a:gd name="connsiteY70" fmla="*/ 474802 h 1576934"/>
                  <a:gd name="connsiteX71" fmla="*/ 1320831 w 1390004"/>
                  <a:gd name="connsiteY71" fmla="*/ 513103 h 1576934"/>
                  <a:gd name="connsiteX72" fmla="*/ 1335210 w 1390004"/>
                  <a:gd name="connsiteY72" fmla="*/ 676984 h 1576934"/>
                  <a:gd name="connsiteX73" fmla="*/ 1335245 w 1390004"/>
                  <a:gd name="connsiteY73" fmla="*/ 677022 h 1576934"/>
                  <a:gd name="connsiteX74" fmla="*/ 1367356 w 1390004"/>
                  <a:gd name="connsiteY74" fmla="*/ 711058 h 1576934"/>
                  <a:gd name="connsiteX75" fmla="*/ 1350377 w 1390004"/>
                  <a:gd name="connsiteY75" fmla="*/ 842249 h 1576934"/>
                  <a:gd name="connsiteX76" fmla="*/ 1350982 w 1390004"/>
                  <a:gd name="connsiteY76" fmla="*/ 842864 h 1576934"/>
                  <a:gd name="connsiteX77" fmla="*/ 1377591 w 1390004"/>
                  <a:gd name="connsiteY77" fmla="*/ 869950 h 1576934"/>
                  <a:gd name="connsiteX78" fmla="*/ 1389705 w 1390004"/>
                  <a:gd name="connsiteY78" fmla="*/ 908293 h 1576934"/>
                  <a:gd name="connsiteX79" fmla="*/ 1382461 w 1390004"/>
                  <a:gd name="connsiteY79" fmla="*/ 952112 h 1576934"/>
                  <a:gd name="connsiteX80" fmla="*/ 1356580 w 1390004"/>
                  <a:gd name="connsiteY80" fmla="*/ 985139 h 1576934"/>
                  <a:gd name="connsiteX81" fmla="*/ 1355807 w 1390004"/>
                  <a:gd name="connsiteY81" fmla="*/ 986124 h 1576934"/>
                  <a:gd name="connsiteX82" fmla="*/ 1382195 w 1390004"/>
                  <a:gd name="connsiteY82" fmla="*/ 1067570 h 157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390004" h="1576934">
                    <a:moveTo>
                      <a:pt x="1382195" y="1067570"/>
                    </a:moveTo>
                    <a:cubicBezTo>
                      <a:pt x="1380930" y="1077472"/>
                      <a:pt x="1378203" y="1087279"/>
                      <a:pt x="1373954" y="1096618"/>
                    </a:cubicBezTo>
                    <a:cubicBezTo>
                      <a:pt x="1361006" y="1125082"/>
                      <a:pt x="1335870" y="1144711"/>
                      <a:pt x="1306991" y="1148892"/>
                    </a:cubicBezTo>
                    <a:lnTo>
                      <a:pt x="1306817" y="1149189"/>
                    </a:lnTo>
                    <a:lnTo>
                      <a:pt x="1281921" y="1191845"/>
                    </a:lnTo>
                    <a:cubicBezTo>
                      <a:pt x="1270600" y="1203550"/>
                      <a:pt x="1256664" y="1212284"/>
                      <a:pt x="1241147" y="1216969"/>
                    </a:cubicBezTo>
                    <a:cubicBezTo>
                      <a:pt x="1218621" y="1223780"/>
                      <a:pt x="1194634" y="1221468"/>
                      <a:pt x="1173713" y="1210448"/>
                    </a:cubicBezTo>
                    <a:cubicBezTo>
                      <a:pt x="1158426" y="1221967"/>
                      <a:pt x="1141159" y="1229399"/>
                      <a:pt x="1123286" y="1232505"/>
                    </a:cubicBezTo>
                    <a:lnTo>
                      <a:pt x="1103322" y="1231067"/>
                    </a:lnTo>
                    <a:lnTo>
                      <a:pt x="1105227" y="1233256"/>
                    </a:lnTo>
                    <a:cubicBezTo>
                      <a:pt x="1121617" y="1258064"/>
                      <a:pt x="1125597" y="1286245"/>
                      <a:pt x="1115800" y="1313211"/>
                    </a:cubicBezTo>
                    <a:cubicBezTo>
                      <a:pt x="1098436" y="1361012"/>
                      <a:pt x="1040951" y="1396809"/>
                      <a:pt x="970353" y="1403785"/>
                    </a:cubicBezTo>
                    <a:cubicBezTo>
                      <a:pt x="970016" y="1433620"/>
                      <a:pt x="951019" y="1461916"/>
                      <a:pt x="918286" y="1481395"/>
                    </a:cubicBezTo>
                    <a:cubicBezTo>
                      <a:pt x="868551" y="1510994"/>
                      <a:pt x="796708" y="1514797"/>
                      <a:pt x="741012" y="1490792"/>
                    </a:cubicBezTo>
                    <a:cubicBezTo>
                      <a:pt x="723000" y="1532025"/>
                      <a:pt x="674768" y="1563545"/>
                      <a:pt x="614329" y="1573587"/>
                    </a:cubicBezTo>
                    <a:cubicBezTo>
                      <a:pt x="543109" y="1585418"/>
                      <a:pt x="468779" y="1565256"/>
                      <a:pt x="428063" y="1523049"/>
                    </a:cubicBezTo>
                    <a:cubicBezTo>
                      <a:pt x="331962" y="1563111"/>
                      <a:pt x="207145" y="1540592"/>
                      <a:pt x="151371" y="1473116"/>
                    </a:cubicBezTo>
                    <a:cubicBezTo>
                      <a:pt x="96582" y="1477552"/>
                      <a:pt x="45137" y="1454059"/>
                      <a:pt x="29716" y="1417551"/>
                    </a:cubicBezTo>
                    <a:cubicBezTo>
                      <a:pt x="18546" y="1391137"/>
                      <a:pt x="28420" y="1362631"/>
                      <a:pt x="55711" y="1342547"/>
                    </a:cubicBezTo>
                    <a:cubicBezTo>
                      <a:pt x="16991" y="1326793"/>
                      <a:pt x="-4572" y="1296563"/>
                      <a:pt x="818" y="1265596"/>
                    </a:cubicBezTo>
                    <a:cubicBezTo>
                      <a:pt x="7142" y="1229337"/>
                      <a:pt x="48765" y="1200935"/>
                      <a:pt x="101066" y="1197198"/>
                    </a:cubicBezTo>
                    <a:cubicBezTo>
                      <a:pt x="101377" y="1196593"/>
                      <a:pt x="101714" y="1196000"/>
                      <a:pt x="102025" y="1195395"/>
                    </a:cubicBezTo>
                    <a:cubicBezTo>
                      <a:pt x="95001" y="1159689"/>
                      <a:pt x="111381" y="1123681"/>
                      <a:pt x="146680" y="1097176"/>
                    </a:cubicBezTo>
                    <a:cubicBezTo>
                      <a:pt x="202454" y="1055310"/>
                      <a:pt x="292879" y="1045979"/>
                      <a:pt x="363918" y="1074736"/>
                    </a:cubicBezTo>
                    <a:lnTo>
                      <a:pt x="363966" y="1074698"/>
                    </a:lnTo>
                    <a:lnTo>
                      <a:pt x="407168" y="1040950"/>
                    </a:lnTo>
                    <a:cubicBezTo>
                      <a:pt x="459426" y="1015934"/>
                      <a:pt x="533533" y="1017782"/>
                      <a:pt x="582944" y="1051441"/>
                    </a:cubicBezTo>
                    <a:lnTo>
                      <a:pt x="583724" y="1050807"/>
                    </a:lnTo>
                    <a:lnTo>
                      <a:pt x="618035" y="1022894"/>
                    </a:lnTo>
                    <a:cubicBezTo>
                      <a:pt x="632692" y="1015588"/>
                      <a:pt x="649875" y="1010709"/>
                      <a:pt x="668289" y="1008905"/>
                    </a:cubicBezTo>
                    <a:cubicBezTo>
                      <a:pt x="688556" y="1006918"/>
                      <a:pt x="708810" y="1008793"/>
                      <a:pt x="727101" y="1013980"/>
                    </a:cubicBezTo>
                    <a:lnTo>
                      <a:pt x="772771" y="1038202"/>
                    </a:lnTo>
                    <a:lnTo>
                      <a:pt x="774134" y="1038925"/>
                    </a:lnTo>
                    <a:cubicBezTo>
                      <a:pt x="800998" y="1017072"/>
                      <a:pt x="841040" y="1006226"/>
                      <a:pt x="880834" y="1008555"/>
                    </a:cubicBezTo>
                    <a:lnTo>
                      <a:pt x="887531" y="1009716"/>
                    </a:lnTo>
                    <a:lnTo>
                      <a:pt x="886970" y="1006363"/>
                    </a:lnTo>
                    <a:cubicBezTo>
                      <a:pt x="886473" y="982949"/>
                      <a:pt x="892697" y="959308"/>
                      <a:pt x="905715" y="939032"/>
                    </a:cubicBezTo>
                    <a:cubicBezTo>
                      <a:pt x="865197" y="923502"/>
                      <a:pt x="835499" y="885810"/>
                      <a:pt x="827705" y="840027"/>
                    </a:cubicBezTo>
                    <a:cubicBezTo>
                      <a:pt x="818521" y="786079"/>
                      <a:pt x="841408" y="731378"/>
                      <a:pt x="885070" y="702949"/>
                    </a:cubicBezTo>
                    <a:cubicBezTo>
                      <a:pt x="875955" y="684454"/>
                      <a:pt x="870812" y="664806"/>
                      <a:pt x="869312" y="645137"/>
                    </a:cubicBezTo>
                    <a:lnTo>
                      <a:pt x="874770" y="593216"/>
                    </a:lnTo>
                    <a:lnTo>
                      <a:pt x="836274" y="585278"/>
                    </a:lnTo>
                    <a:cubicBezTo>
                      <a:pt x="818528" y="578346"/>
                      <a:pt x="802688" y="568564"/>
                      <a:pt x="790397" y="556367"/>
                    </a:cubicBezTo>
                    <a:lnTo>
                      <a:pt x="788969" y="556952"/>
                    </a:lnTo>
                    <a:lnTo>
                      <a:pt x="741136" y="576560"/>
                    </a:lnTo>
                    <a:cubicBezTo>
                      <a:pt x="722423" y="579921"/>
                      <a:pt x="702083" y="579792"/>
                      <a:pt x="682110" y="575819"/>
                    </a:cubicBezTo>
                    <a:cubicBezTo>
                      <a:pt x="663963" y="572212"/>
                      <a:pt x="647344" y="565664"/>
                      <a:pt x="633478" y="556951"/>
                    </a:cubicBezTo>
                    <a:lnTo>
                      <a:pt x="602082" y="525795"/>
                    </a:lnTo>
                    <a:lnTo>
                      <a:pt x="601368" y="525086"/>
                    </a:lnTo>
                    <a:cubicBezTo>
                      <a:pt x="548883" y="553716"/>
                      <a:pt x="474955" y="548259"/>
                      <a:pt x="425414" y="518220"/>
                    </a:cubicBezTo>
                    <a:lnTo>
                      <a:pt x="385745" y="480381"/>
                    </a:lnTo>
                    <a:lnTo>
                      <a:pt x="385701" y="480338"/>
                    </a:lnTo>
                    <a:cubicBezTo>
                      <a:pt x="312175" y="501959"/>
                      <a:pt x="223108" y="483770"/>
                      <a:pt x="171728" y="436617"/>
                    </a:cubicBezTo>
                    <a:cubicBezTo>
                      <a:pt x="139210" y="406764"/>
                      <a:pt x="126455" y="369319"/>
                      <a:pt x="136961" y="334478"/>
                    </a:cubicBezTo>
                    <a:cubicBezTo>
                      <a:pt x="136711" y="333845"/>
                      <a:pt x="136434" y="333222"/>
                      <a:pt x="136184" y="332589"/>
                    </a:cubicBezTo>
                    <a:cubicBezTo>
                      <a:pt x="84506" y="323719"/>
                      <a:pt x="45881" y="291358"/>
                      <a:pt x="43158" y="254653"/>
                    </a:cubicBezTo>
                    <a:cubicBezTo>
                      <a:pt x="40844" y="223306"/>
                      <a:pt x="65279" y="195344"/>
                      <a:pt x="105362" y="183480"/>
                    </a:cubicBezTo>
                    <a:cubicBezTo>
                      <a:pt x="80181" y="160807"/>
                      <a:pt x="73162" y="131467"/>
                      <a:pt x="86878" y="106281"/>
                    </a:cubicBezTo>
                    <a:cubicBezTo>
                      <a:pt x="105819" y="71468"/>
                      <a:pt x="159327" y="53156"/>
                      <a:pt x="213413" y="62965"/>
                    </a:cubicBezTo>
                    <a:cubicBezTo>
                      <a:pt x="275560" y="1309"/>
                      <a:pt x="401988" y="-8810"/>
                      <a:pt x="493677" y="40520"/>
                    </a:cubicBezTo>
                    <a:cubicBezTo>
                      <a:pt x="538352" y="2527"/>
                      <a:pt x="614306" y="-10218"/>
                      <a:pt x="684015" y="8568"/>
                    </a:cubicBezTo>
                    <a:cubicBezTo>
                      <a:pt x="743171" y="24513"/>
                      <a:pt x="788065" y="60628"/>
                      <a:pt x="801929" y="103435"/>
                    </a:cubicBezTo>
                    <a:cubicBezTo>
                      <a:pt x="859718" y="85031"/>
                      <a:pt x="930838" y="95890"/>
                      <a:pt x="977417" y="130242"/>
                    </a:cubicBezTo>
                    <a:cubicBezTo>
                      <a:pt x="1008073" y="152848"/>
                      <a:pt x="1024191" y="182877"/>
                      <a:pt x="1021589" y="212601"/>
                    </a:cubicBezTo>
                    <a:cubicBezTo>
                      <a:pt x="1091157" y="226494"/>
                      <a:pt x="1144838" y="267778"/>
                      <a:pt x="1157411" y="317056"/>
                    </a:cubicBezTo>
                    <a:cubicBezTo>
                      <a:pt x="1162140" y="335589"/>
                      <a:pt x="1160723" y="354058"/>
                      <a:pt x="1153696" y="371147"/>
                    </a:cubicBezTo>
                    <a:lnTo>
                      <a:pt x="1133929" y="395382"/>
                    </a:lnTo>
                    <a:lnTo>
                      <a:pt x="1135132" y="395023"/>
                    </a:lnTo>
                    <a:cubicBezTo>
                      <a:pt x="1142627" y="393989"/>
                      <a:pt x="1150326" y="394116"/>
                      <a:pt x="1158010" y="395508"/>
                    </a:cubicBezTo>
                    <a:cubicBezTo>
                      <a:pt x="1193990" y="402033"/>
                      <a:pt x="1220818" y="434621"/>
                      <a:pt x="1222616" y="473994"/>
                    </a:cubicBezTo>
                    <a:cubicBezTo>
                      <a:pt x="1223209" y="474257"/>
                      <a:pt x="1223788" y="474539"/>
                      <a:pt x="1224381" y="474802"/>
                    </a:cubicBezTo>
                    <a:cubicBezTo>
                      <a:pt x="1260304" y="471299"/>
                      <a:pt x="1295662" y="485347"/>
                      <a:pt x="1320831" y="513103"/>
                    </a:cubicBezTo>
                    <a:cubicBezTo>
                      <a:pt x="1360582" y="556958"/>
                      <a:pt x="1366558" y="625173"/>
                      <a:pt x="1335210" y="676984"/>
                    </a:cubicBezTo>
                    <a:lnTo>
                      <a:pt x="1335245" y="677022"/>
                    </a:lnTo>
                    <a:lnTo>
                      <a:pt x="1367356" y="711058"/>
                    </a:lnTo>
                    <a:cubicBezTo>
                      <a:pt x="1390408" y="751447"/>
                      <a:pt x="1385821" y="806884"/>
                      <a:pt x="1350377" y="842249"/>
                    </a:cubicBezTo>
                    <a:lnTo>
                      <a:pt x="1350982" y="842864"/>
                    </a:lnTo>
                    <a:lnTo>
                      <a:pt x="1377591" y="869950"/>
                    </a:lnTo>
                    <a:cubicBezTo>
                      <a:pt x="1384346" y="881291"/>
                      <a:pt x="1388585" y="894408"/>
                      <a:pt x="1389705" y="908293"/>
                    </a:cubicBezTo>
                    <a:cubicBezTo>
                      <a:pt x="1390940" y="923578"/>
                      <a:pt x="1388318" y="938662"/>
                      <a:pt x="1382461" y="952112"/>
                    </a:cubicBezTo>
                    <a:lnTo>
                      <a:pt x="1356580" y="985139"/>
                    </a:lnTo>
                    <a:lnTo>
                      <a:pt x="1355807" y="986124"/>
                    </a:lnTo>
                    <a:cubicBezTo>
                      <a:pt x="1376641" y="1007330"/>
                      <a:pt x="1385992" y="1037867"/>
                      <a:pt x="1382195" y="1067570"/>
                    </a:cubicBez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Tree>
    <p:extLst>
      <p:ext uri="{BB962C8B-B14F-4D97-AF65-F5344CB8AC3E}">
        <p14:creationId xmlns:p14="http://schemas.microsoft.com/office/powerpoint/2010/main" val="177350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0"/>
                                        </p:tgtEl>
                                        <p:attrNameLst>
                                          <p:attrName>style.visibility</p:attrName>
                                        </p:attrNameLst>
                                      </p:cBhvr>
                                      <p:to>
                                        <p:strVal val="visible"/>
                                      </p:to>
                                    </p:set>
                                    <p:animEffect transition="in" filter="wipe(down)">
                                      <p:cBhvr>
                                        <p:cTn id="7" dur="500"/>
                                        <p:tgtEl>
                                          <p:spTgt spid="29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1"/>
                                        </p:tgtEl>
                                        <p:attrNameLst>
                                          <p:attrName>style.visibility</p:attrName>
                                        </p:attrNameLst>
                                      </p:cBhvr>
                                      <p:to>
                                        <p:strVal val="visible"/>
                                      </p:to>
                                    </p:set>
                                    <p:animEffect transition="in" filter="wipe(down)">
                                      <p:cBhvr>
                                        <p:cTn id="12" dur="500"/>
                                        <p:tgtEl>
                                          <p:spTgt spid="29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3"/>
                                        </p:tgtEl>
                                        <p:attrNameLst>
                                          <p:attrName>style.visibility</p:attrName>
                                        </p:attrNameLst>
                                      </p:cBhvr>
                                      <p:to>
                                        <p:strVal val="visible"/>
                                      </p:to>
                                    </p:set>
                                    <p:animEffect transition="in" filter="wipe(down)">
                                      <p:cBhvr>
                                        <p:cTn id="17" dur="500"/>
                                        <p:tgtEl>
                                          <p:spTgt spid="29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94"/>
                                        </p:tgtEl>
                                        <p:attrNameLst>
                                          <p:attrName>style.visibility</p:attrName>
                                        </p:attrNameLst>
                                      </p:cBhvr>
                                      <p:to>
                                        <p:strVal val="visible"/>
                                      </p:to>
                                    </p:set>
                                    <p:animEffect transition="in" filter="wipe(down)">
                                      <p:cBhvr>
                                        <p:cTn id="22" dur="500"/>
                                        <p:tgtEl>
                                          <p:spTgt spid="29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87"/>
                                        </p:tgtEl>
                                        <p:attrNameLst>
                                          <p:attrName>style.visibility</p:attrName>
                                        </p:attrNameLst>
                                      </p:cBhvr>
                                      <p:to>
                                        <p:strVal val="visible"/>
                                      </p:to>
                                    </p:set>
                                    <p:animEffect transition="in" filter="wipe(down)">
                                      <p:cBhvr>
                                        <p:cTn id="27" dur="500"/>
                                        <p:tgtEl>
                                          <p:spTgt spid="28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89"/>
                                        </p:tgtEl>
                                        <p:attrNameLst>
                                          <p:attrName>style.visibility</p:attrName>
                                        </p:attrNameLst>
                                      </p:cBhvr>
                                      <p:to>
                                        <p:strVal val="visible"/>
                                      </p:to>
                                    </p:set>
                                    <p:animEffect transition="in" filter="wipe(down)">
                                      <p:cBhvr>
                                        <p:cTn id="32" dur="500"/>
                                        <p:tgtEl>
                                          <p:spTgt spid="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 grpId="0" animBg="1"/>
      <p:bldP spid="289" grpId="0" animBg="1"/>
      <p:bldP spid="290" grpId="0" animBg="1"/>
      <p:bldP spid="291" grpId="0" animBg="1"/>
      <p:bldP spid="293" grpId="0" animBg="1"/>
      <p:bldP spid="29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Picture 296"/>
          <p:cNvPicPr>
            <a:picLocks noChangeAspect="1"/>
          </p:cNvPicPr>
          <p:nvPr/>
        </p:nvPicPr>
        <p:blipFill>
          <a:blip r:embed="rId2" cstate="print">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1" name="Rectangle 540"/>
          <p:cNvSpPr/>
          <p:nvPr/>
        </p:nvSpPr>
        <p:spPr>
          <a:xfrm>
            <a:off x="0" y="6488668"/>
            <a:ext cx="5682343" cy="369332"/>
          </a:xfrm>
          <a:prstGeom prst="rect">
            <a:avLst/>
          </a:prstGeom>
        </p:spPr>
        <p:txBody>
          <a:bodyPr wrap="square">
            <a:spAutoFit/>
          </a:bodyPr>
          <a:lstStyle/>
          <a:p>
            <a:r>
              <a:rPr lang="en-US" dirty="0">
                <a:solidFill>
                  <a:schemeClr val="bg1"/>
                </a:solidFill>
                <a:latin typeface="Calibri" panose="020F0502020204030204" pitchFamily="34" charset="0"/>
              </a:rPr>
              <a:t>Acts 14:19</a:t>
            </a:r>
            <a:endParaRPr lang="en-US" dirty="0">
              <a:solidFill>
                <a:schemeClr val="bg1"/>
              </a:solidFill>
            </a:endParaRPr>
          </a:p>
        </p:txBody>
      </p:sp>
      <p:sp>
        <p:nvSpPr>
          <p:cNvPr id="597" name="Rectangle 596"/>
          <p:cNvSpPr/>
          <p:nvPr/>
        </p:nvSpPr>
        <p:spPr>
          <a:xfrm>
            <a:off x="11749250" y="6488668"/>
            <a:ext cx="442750" cy="369332"/>
          </a:xfrm>
          <a:prstGeom prst="rect">
            <a:avLst/>
          </a:prstGeom>
        </p:spPr>
        <p:txBody>
          <a:bodyPr wrap="none">
            <a:spAutoFit/>
          </a:bodyPr>
          <a:lstStyle/>
          <a:p>
            <a:r>
              <a:rPr lang="en-US" dirty="0">
                <a:solidFill>
                  <a:schemeClr val="bg1"/>
                </a:solidFill>
              </a:rPr>
              <a:t>(8)</a:t>
            </a:r>
            <a:endParaRPr lang="en-US" dirty="0"/>
          </a:p>
        </p:txBody>
      </p:sp>
      <p:sp>
        <p:nvSpPr>
          <p:cNvPr id="2" name="Rectangle 1"/>
          <p:cNvSpPr/>
          <p:nvPr/>
        </p:nvSpPr>
        <p:spPr>
          <a:xfrm>
            <a:off x="326571" y="881743"/>
            <a:ext cx="5279571" cy="1938992"/>
          </a:xfrm>
          <a:prstGeom prst="rect">
            <a:avLst/>
          </a:prstGeom>
        </p:spPr>
        <p:txBody>
          <a:bodyPr wrap="square">
            <a:spAutoFit/>
          </a:bodyPr>
          <a:lstStyle/>
          <a:p>
            <a:r>
              <a:rPr lang="en-US" sz="2000" dirty="0">
                <a:solidFill>
                  <a:schemeClr val="bg1"/>
                </a:solidFill>
              </a:rPr>
              <a:t>When Paul and Barnabas returned to </a:t>
            </a:r>
            <a:r>
              <a:rPr lang="en-US" sz="2000" dirty="0" err="1">
                <a:solidFill>
                  <a:schemeClr val="bg1"/>
                </a:solidFill>
              </a:rPr>
              <a:t>Lystra</a:t>
            </a:r>
            <a:r>
              <a:rPr lang="en-US" sz="2000" dirty="0">
                <a:solidFill>
                  <a:schemeClr val="bg1"/>
                </a:solidFill>
              </a:rPr>
              <a:t>, </a:t>
            </a:r>
            <a:r>
              <a:rPr lang="en-US" sz="2000" dirty="0" err="1">
                <a:solidFill>
                  <a:schemeClr val="bg1"/>
                </a:solidFill>
              </a:rPr>
              <a:t>Iconium</a:t>
            </a:r>
            <a:r>
              <a:rPr lang="en-US" sz="2000" dirty="0">
                <a:solidFill>
                  <a:schemeClr val="bg1"/>
                </a:solidFill>
              </a:rPr>
              <a:t>, and Antioch, they were following their general pattern of returning to cities where they had established branches of the Church, “confirming the souls of the disciples, and exhorting them to continue in the faith.” (1)</a:t>
            </a:r>
          </a:p>
        </p:txBody>
      </p:sp>
      <p:sp>
        <p:nvSpPr>
          <p:cNvPr id="7" name="TextBox 6"/>
          <p:cNvSpPr txBox="1"/>
          <p:nvPr/>
        </p:nvSpPr>
        <p:spPr>
          <a:xfrm>
            <a:off x="63373" y="0"/>
            <a:ext cx="9505169" cy="646331"/>
          </a:xfrm>
          <a:prstGeom prst="rect">
            <a:avLst/>
          </a:prstGeom>
          <a:noFill/>
        </p:spPr>
        <p:txBody>
          <a:bodyPr wrap="square" rtlCol="0">
            <a:spAutoFit/>
          </a:bodyPr>
          <a:lstStyle/>
          <a:p>
            <a:r>
              <a:rPr lang="en-US" sz="3600" dirty="0">
                <a:solidFill>
                  <a:schemeClr val="bg1"/>
                </a:solidFill>
              </a:rPr>
              <a:t>Confirming Souls and Establishing Branches </a:t>
            </a:r>
          </a:p>
        </p:txBody>
      </p:sp>
      <p:sp>
        <p:nvSpPr>
          <p:cNvPr id="4" name="Rectangle 3"/>
          <p:cNvSpPr/>
          <p:nvPr/>
        </p:nvSpPr>
        <p:spPr>
          <a:xfrm>
            <a:off x="4844142" y="3328911"/>
            <a:ext cx="6879771" cy="3416320"/>
          </a:xfrm>
          <a:prstGeom prst="rect">
            <a:avLst/>
          </a:prstGeom>
        </p:spPr>
        <p:txBody>
          <a:bodyPr wrap="square">
            <a:spAutoFit/>
          </a:bodyPr>
          <a:lstStyle/>
          <a:p>
            <a:r>
              <a:rPr lang="en-US" dirty="0">
                <a:solidFill>
                  <a:schemeClr val="bg1"/>
                </a:solidFill>
                <a:latin typeface="Calibri" panose="020F0502020204030204" pitchFamily="34" charset="0"/>
              </a:rPr>
              <a:t>“With the ever-increasing number of converts, we must make an increasingly substantial effort to assist them as they find their way.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Every one of them needs three things: a friend, a responsibility, and nurturing with ‘the good word of God’ (Moro. 6:4).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It is our duty and opportunity to provide these things. …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This is a work for everyone. It is a work for home teachers and visiting teachers. It is a work for the bishopric, for the priesthood quorums, for the Relief Society, the young men and young women, even the Primary.”</a:t>
            </a:r>
            <a:endParaRPr lang="en-US"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3942" y="170089"/>
            <a:ext cx="1065439" cy="1328510"/>
          </a:xfrm>
          <a:prstGeom prst="rect">
            <a:avLst/>
          </a:prstGeom>
        </p:spPr>
      </p:pic>
      <p:pic>
        <p:nvPicPr>
          <p:cNvPr id="4098" name="Picture 2" descr="people shaking han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6627" y="772885"/>
            <a:ext cx="3255281" cy="244507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paul and barnaba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5401" y="3050906"/>
            <a:ext cx="2960006" cy="3354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52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childTnLst>
                                </p:cTn>
                              </p:par>
                              <p:par>
                                <p:cTn id="28" presetID="10" presetClass="entr" presetSubtype="0" fill="hold" nodeType="withEffect">
                                  <p:stCondLst>
                                    <p:cond delay="0"/>
                                  </p:stCondLst>
                                  <p:childTnLst>
                                    <p:set>
                                      <p:cBhvr>
                                        <p:cTn id="29" dur="1" fill="hold">
                                          <p:stCondLst>
                                            <p:cond delay="0"/>
                                          </p:stCondLst>
                                        </p:cTn>
                                        <p:tgtEl>
                                          <p:spTgt spid="4098"/>
                                        </p:tgtEl>
                                        <p:attrNameLst>
                                          <p:attrName>style.visibility</p:attrName>
                                        </p:attrNameLst>
                                      </p:cBhvr>
                                      <p:to>
                                        <p:strVal val="visible"/>
                                      </p:to>
                                    </p:set>
                                    <p:animEffect transition="in" filter="fade">
                                      <p:cBhvr>
                                        <p:cTn id="3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Picture 296"/>
          <p:cNvPicPr>
            <a:picLocks noChangeAspect="1"/>
          </p:cNvPicPr>
          <p:nvPr/>
        </p:nvPicPr>
        <p:blipFill>
          <a:blip r:embed="rId2" cstate="print">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1" name="Rectangle 540"/>
          <p:cNvSpPr/>
          <p:nvPr/>
        </p:nvSpPr>
        <p:spPr>
          <a:xfrm>
            <a:off x="0" y="6488668"/>
            <a:ext cx="5682343" cy="369332"/>
          </a:xfrm>
          <a:prstGeom prst="rect">
            <a:avLst/>
          </a:prstGeom>
        </p:spPr>
        <p:txBody>
          <a:bodyPr wrap="square">
            <a:spAutoFit/>
          </a:bodyPr>
          <a:lstStyle/>
          <a:p>
            <a:r>
              <a:rPr lang="en-US" dirty="0">
                <a:solidFill>
                  <a:schemeClr val="bg1"/>
                </a:solidFill>
                <a:latin typeface="Calibri" panose="020F0502020204030204" pitchFamily="34" charset="0"/>
              </a:rPr>
              <a:t>Acts 14:22-23; D&amp;C 1:38, 36:2)</a:t>
            </a:r>
            <a:endParaRPr lang="en-US" dirty="0">
              <a:solidFill>
                <a:schemeClr val="bg1"/>
              </a:solidFill>
            </a:endParaRPr>
          </a:p>
        </p:txBody>
      </p:sp>
      <p:sp>
        <p:nvSpPr>
          <p:cNvPr id="597" name="Rectangle 596"/>
          <p:cNvSpPr/>
          <p:nvPr/>
        </p:nvSpPr>
        <p:spPr>
          <a:xfrm>
            <a:off x="11749250" y="6488668"/>
            <a:ext cx="442750" cy="369332"/>
          </a:xfrm>
          <a:prstGeom prst="rect">
            <a:avLst/>
          </a:prstGeom>
        </p:spPr>
        <p:txBody>
          <a:bodyPr wrap="none">
            <a:spAutoFit/>
          </a:bodyPr>
          <a:lstStyle/>
          <a:p>
            <a:r>
              <a:rPr lang="en-US" dirty="0">
                <a:solidFill>
                  <a:schemeClr val="bg1"/>
                </a:solidFill>
              </a:rPr>
              <a:t>(9)</a:t>
            </a:r>
            <a:endParaRPr lang="en-US" dirty="0"/>
          </a:p>
        </p:txBody>
      </p:sp>
      <p:sp>
        <p:nvSpPr>
          <p:cNvPr id="2" name="Rectangle 1"/>
          <p:cNvSpPr/>
          <p:nvPr/>
        </p:nvSpPr>
        <p:spPr>
          <a:xfrm>
            <a:off x="272143" y="794657"/>
            <a:ext cx="5029200" cy="1938992"/>
          </a:xfrm>
          <a:prstGeom prst="rect">
            <a:avLst/>
          </a:prstGeom>
        </p:spPr>
        <p:txBody>
          <a:bodyPr wrap="square">
            <a:spAutoFit/>
          </a:bodyPr>
          <a:lstStyle/>
          <a:p>
            <a:r>
              <a:rPr lang="en-US" sz="2000" dirty="0">
                <a:solidFill>
                  <a:schemeClr val="bg1"/>
                </a:solidFill>
              </a:rPr>
              <a:t>Paul and his companions called and set apart faithful men to lead the Church in the various cities where branches of the Church were established and then “commended them to the Lord” Paul later exhorted Church members to honor and respect their local leaders. (1)</a:t>
            </a:r>
          </a:p>
        </p:txBody>
      </p:sp>
      <p:sp>
        <p:nvSpPr>
          <p:cNvPr id="7" name="TextBox 6"/>
          <p:cNvSpPr txBox="1"/>
          <p:nvPr/>
        </p:nvSpPr>
        <p:spPr>
          <a:xfrm>
            <a:off x="63373" y="0"/>
            <a:ext cx="9505169" cy="646331"/>
          </a:xfrm>
          <a:prstGeom prst="rect">
            <a:avLst/>
          </a:prstGeom>
          <a:noFill/>
        </p:spPr>
        <p:txBody>
          <a:bodyPr wrap="square" rtlCol="0">
            <a:spAutoFit/>
          </a:bodyPr>
          <a:lstStyle/>
          <a:p>
            <a:r>
              <a:rPr lang="en-US" sz="3600" dirty="0">
                <a:solidFill>
                  <a:schemeClr val="bg1"/>
                </a:solidFill>
              </a:rPr>
              <a:t>Ordained Many </a:t>
            </a:r>
          </a:p>
        </p:txBody>
      </p:sp>
      <p:sp>
        <p:nvSpPr>
          <p:cNvPr id="4" name="Rectangle 3"/>
          <p:cNvSpPr/>
          <p:nvPr/>
        </p:nvSpPr>
        <p:spPr>
          <a:xfrm>
            <a:off x="4789713" y="3056768"/>
            <a:ext cx="6879771" cy="3416320"/>
          </a:xfrm>
          <a:prstGeom prst="rect">
            <a:avLst/>
          </a:prstGeom>
        </p:spPr>
        <p:txBody>
          <a:bodyPr wrap="square">
            <a:spAutoFit/>
          </a:bodyPr>
          <a:lstStyle/>
          <a:p>
            <a:r>
              <a:rPr lang="en-US" sz="2400" dirty="0">
                <a:solidFill>
                  <a:schemeClr val="bg1"/>
                </a:solidFill>
              </a:rPr>
              <a:t> “The Lord told the early members of His Church that the voice of His servants is the voice of the Lord, and that the hand of His servants is the hand of the Lord.</a:t>
            </a:r>
          </a:p>
          <a:p>
            <a:endParaRPr lang="en-US" sz="2400" dirty="0">
              <a:solidFill>
                <a:schemeClr val="bg1"/>
              </a:solidFill>
            </a:endParaRPr>
          </a:p>
          <a:p>
            <a:r>
              <a:rPr lang="en-US" sz="2400" dirty="0">
                <a:solidFill>
                  <a:schemeClr val="bg1"/>
                </a:solidFill>
              </a:rPr>
              <a:t>I testify to the truthfulness of that principle, which imposes a solemn duty upon the members of this Church to be loyal to their leaders and faithful in following their direction. I affirm that the Lord will bless us for doing so.”</a:t>
            </a:r>
          </a:p>
        </p:txBody>
      </p:sp>
      <p:pic>
        <p:nvPicPr>
          <p:cNvPr id="4100" name="Picture 4" descr="Image result for paul and barnab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518" y="2982683"/>
            <a:ext cx="2805338" cy="31560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2918" y="199345"/>
            <a:ext cx="1412241" cy="1760084"/>
          </a:xfrm>
          <a:prstGeom prst="rect">
            <a:avLst/>
          </a:prstGeom>
        </p:spPr>
      </p:pic>
    </p:spTree>
    <p:extLst>
      <p:ext uri="{BB962C8B-B14F-4D97-AF65-F5344CB8AC3E}">
        <p14:creationId xmlns:p14="http://schemas.microsoft.com/office/powerpoint/2010/main" val="334908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Picture 296"/>
          <p:cNvPicPr>
            <a:picLocks noChangeAspect="1"/>
          </p:cNvPicPr>
          <p:nvPr/>
        </p:nvPicPr>
        <p:blipFill>
          <a:blip r:embed="rId2" cstate="print">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1" name="Rectangle 540"/>
          <p:cNvSpPr/>
          <p:nvPr/>
        </p:nvSpPr>
        <p:spPr>
          <a:xfrm>
            <a:off x="0" y="6488668"/>
            <a:ext cx="5682343" cy="369332"/>
          </a:xfrm>
          <a:prstGeom prst="rect">
            <a:avLst/>
          </a:prstGeom>
        </p:spPr>
        <p:txBody>
          <a:bodyPr wrap="square">
            <a:spAutoFit/>
          </a:bodyPr>
          <a:lstStyle/>
          <a:p>
            <a:r>
              <a:rPr lang="en-US" dirty="0">
                <a:solidFill>
                  <a:schemeClr val="bg1"/>
                </a:solidFill>
                <a:latin typeface="Calibri" panose="020F0502020204030204" pitchFamily="34" charset="0"/>
              </a:rPr>
              <a:t>Acts 14:26-27</a:t>
            </a:r>
            <a:endParaRPr lang="en-US" dirty="0">
              <a:solidFill>
                <a:schemeClr val="bg1"/>
              </a:solidFill>
            </a:endParaRPr>
          </a:p>
        </p:txBody>
      </p:sp>
      <p:sp>
        <p:nvSpPr>
          <p:cNvPr id="597" name="Rectangle 596"/>
          <p:cNvSpPr/>
          <p:nvPr/>
        </p:nvSpPr>
        <p:spPr>
          <a:xfrm>
            <a:off x="11749250" y="6488668"/>
            <a:ext cx="442750" cy="369332"/>
          </a:xfrm>
          <a:prstGeom prst="rect">
            <a:avLst/>
          </a:prstGeom>
        </p:spPr>
        <p:txBody>
          <a:bodyPr wrap="none">
            <a:spAutoFit/>
          </a:bodyPr>
          <a:lstStyle/>
          <a:p>
            <a:r>
              <a:rPr lang="en-US" dirty="0">
                <a:solidFill>
                  <a:schemeClr val="bg1"/>
                </a:solidFill>
              </a:rPr>
              <a:t>(1)</a:t>
            </a:r>
            <a:endParaRPr lang="en-US" dirty="0"/>
          </a:p>
        </p:txBody>
      </p:sp>
      <p:sp>
        <p:nvSpPr>
          <p:cNvPr id="2" name="Rectangle 1"/>
          <p:cNvSpPr/>
          <p:nvPr/>
        </p:nvSpPr>
        <p:spPr>
          <a:xfrm>
            <a:off x="1730827" y="816428"/>
            <a:ext cx="9710057" cy="707886"/>
          </a:xfrm>
          <a:prstGeom prst="rect">
            <a:avLst/>
          </a:prstGeom>
        </p:spPr>
        <p:txBody>
          <a:bodyPr wrap="square">
            <a:spAutoFit/>
          </a:bodyPr>
          <a:lstStyle/>
          <a:p>
            <a:r>
              <a:rPr lang="en-US" sz="2000" dirty="0">
                <a:solidFill>
                  <a:schemeClr val="bg1"/>
                </a:solidFill>
              </a:rPr>
              <a:t>Paul and Barnabas continued their first missionary journey by visiting several additional cities that lie within present-day Turkey and Cyprus. </a:t>
            </a:r>
          </a:p>
        </p:txBody>
      </p:sp>
      <p:sp>
        <p:nvSpPr>
          <p:cNvPr id="7" name="TextBox 6"/>
          <p:cNvSpPr txBox="1"/>
          <p:nvPr/>
        </p:nvSpPr>
        <p:spPr>
          <a:xfrm>
            <a:off x="63373" y="0"/>
            <a:ext cx="9505169" cy="646331"/>
          </a:xfrm>
          <a:prstGeom prst="rect">
            <a:avLst/>
          </a:prstGeom>
          <a:noFill/>
        </p:spPr>
        <p:txBody>
          <a:bodyPr wrap="square" rtlCol="0">
            <a:spAutoFit/>
          </a:bodyPr>
          <a:lstStyle/>
          <a:p>
            <a:r>
              <a:rPr lang="en-US" sz="3600" dirty="0">
                <a:solidFill>
                  <a:schemeClr val="bg1"/>
                </a:solidFill>
              </a:rPr>
              <a:t>Last Part of Their First Mission </a:t>
            </a:r>
          </a:p>
        </p:txBody>
      </p:sp>
      <p:pic>
        <p:nvPicPr>
          <p:cNvPr id="7172" name="Picture 4" descr="Image result for paul's first mission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9142" y="1583418"/>
            <a:ext cx="5566244" cy="40989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383971" y="5881693"/>
            <a:ext cx="8251371" cy="707886"/>
          </a:xfrm>
          <a:prstGeom prst="rect">
            <a:avLst/>
          </a:prstGeom>
        </p:spPr>
        <p:txBody>
          <a:bodyPr wrap="square">
            <a:spAutoFit/>
          </a:bodyPr>
          <a:lstStyle/>
          <a:p>
            <a:r>
              <a:rPr lang="en-US" sz="2000" dirty="0">
                <a:solidFill>
                  <a:schemeClr val="bg1"/>
                </a:solidFill>
              </a:rPr>
              <a:t>They concluded this journey by returning to Antioch in Syria, where they had begun their mission over two years earlier.</a:t>
            </a:r>
          </a:p>
        </p:txBody>
      </p:sp>
      <p:grpSp>
        <p:nvGrpSpPr>
          <p:cNvPr id="3" name="Group 2">
            <a:extLst>
              <a:ext uri="{FF2B5EF4-FFF2-40B4-BE49-F238E27FC236}">
                <a16:creationId xmlns:a16="http://schemas.microsoft.com/office/drawing/2014/main" id="{DE1F7D45-D7EF-5F01-32E2-0E6022122540}"/>
              </a:ext>
            </a:extLst>
          </p:cNvPr>
          <p:cNvGrpSpPr/>
          <p:nvPr/>
        </p:nvGrpSpPr>
        <p:grpSpPr>
          <a:xfrm>
            <a:off x="6750387" y="2736886"/>
            <a:ext cx="1184495" cy="1152576"/>
            <a:chOff x="440350" y="2667148"/>
            <a:chExt cx="3419563" cy="3327414"/>
          </a:xfrm>
        </p:grpSpPr>
        <p:grpSp>
          <p:nvGrpSpPr>
            <p:cNvPr id="4" name="Group 3">
              <a:extLst>
                <a:ext uri="{FF2B5EF4-FFF2-40B4-BE49-F238E27FC236}">
                  <a16:creationId xmlns:a16="http://schemas.microsoft.com/office/drawing/2014/main" id="{170DF3F6-C75F-10FA-9FAC-557FBAF648C0}"/>
                </a:ext>
              </a:extLst>
            </p:cNvPr>
            <p:cNvGrpSpPr/>
            <p:nvPr/>
          </p:nvGrpSpPr>
          <p:grpSpPr>
            <a:xfrm>
              <a:off x="2169331" y="2697614"/>
              <a:ext cx="1690582" cy="3296948"/>
              <a:chOff x="2719987" y="421811"/>
              <a:chExt cx="2264752" cy="4416684"/>
            </a:xfrm>
          </p:grpSpPr>
          <p:sp>
            <p:nvSpPr>
              <p:cNvPr id="313" name="Cloud 312">
                <a:extLst>
                  <a:ext uri="{FF2B5EF4-FFF2-40B4-BE49-F238E27FC236}">
                    <a16:creationId xmlns:a16="http://schemas.microsoft.com/office/drawing/2014/main" id="{CED98F23-1639-44C5-36AB-F3FCB477C82E}"/>
                  </a:ext>
                </a:extLst>
              </p:cNvPr>
              <p:cNvSpPr/>
              <p:nvPr/>
            </p:nvSpPr>
            <p:spPr>
              <a:xfrm rot="10542275">
                <a:off x="3053605" y="454278"/>
                <a:ext cx="1524000" cy="2288711"/>
              </a:xfrm>
              <a:prstGeom prst="clou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41F21008-3B28-004B-D15B-14C840B5784D}"/>
                  </a:ext>
                </a:extLst>
              </p:cNvPr>
              <p:cNvSpPr/>
              <p:nvPr/>
            </p:nvSpPr>
            <p:spPr>
              <a:xfrm>
                <a:off x="4343400" y="2971800"/>
                <a:ext cx="4572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010D13F7-E0DF-7F9F-563C-E542EB68EAB1}"/>
                  </a:ext>
                </a:extLst>
              </p:cNvPr>
              <p:cNvSpPr/>
              <p:nvPr/>
            </p:nvSpPr>
            <p:spPr>
              <a:xfrm>
                <a:off x="2819400" y="2971800"/>
                <a:ext cx="4572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6" name="Group 153">
                <a:extLst>
                  <a:ext uri="{FF2B5EF4-FFF2-40B4-BE49-F238E27FC236}">
                    <a16:creationId xmlns:a16="http://schemas.microsoft.com/office/drawing/2014/main" id="{DF5E1A29-AB96-3962-AED0-7D4D3F371839}"/>
                  </a:ext>
                </a:extLst>
              </p:cNvPr>
              <p:cNvGrpSpPr/>
              <p:nvPr/>
            </p:nvGrpSpPr>
            <p:grpSpPr>
              <a:xfrm rot="18842096">
                <a:off x="3829933" y="4187416"/>
                <a:ext cx="678502" cy="623656"/>
                <a:chOff x="5587923" y="3063924"/>
                <a:chExt cx="955533" cy="914400"/>
              </a:xfrm>
            </p:grpSpPr>
            <p:sp>
              <p:nvSpPr>
                <p:cNvPr id="7286" name="Oval 154">
                  <a:extLst>
                    <a:ext uri="{FF2B5EF4-FFF2-40B4-BE49-F238E27FC236}">
                      <a16:creationId xmlns:a16="http://schemas.microsoft.com/office/drawing/2014/main" id="{661CD8E3-0667-DC23-F985-FA70068A5463}"/>
                    </a:ext>
                  </a:extLst>
                </p:cNvPr>
                <p:cNvSpPr/>
                <p:nvPr/>
              </p:nvSpPr>
              <p:spPr>
                <a:xfrm rot="1937868">
                  <a:off x="5759733" y="3063924"/>
                  <a:ext cx="609600" cy="914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7" name="Oval 155">
                  <a:extLst>
                    <a:ext uri="{FF2B5EF4-FFF2-40B4-BE49-F238E27FC236}">
                      <a16:creationId xmlns:a16="http://schemas.microsoft.com/office/drawing/2014/main" id="{6BF20AE4-2F90-C15F-12F4-991CF4D3D724}"/>
                    </a:ext>
                  </a:extLst>
                </p:cNvPr>
                <p:cNvSpPr/>
                <p:nvPr/>
              </p:nvSpPr>
              <p:spPr>
                <a:xfrm rot="1937868">
                  <a:off x="5587923" y="3441283"/>
                  <a:ext cx="649478" cy="469462"/>
                </a:xfrm>
                <a:prstGeom prst="ellipse">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88" name="Group 75">
                  <a:extLst>
                    <a:ext uri="{FF2B5EF4-FFF2-40B4-BE49-F238E27FC236}">
                      <a16:creationId xmlns:a16="http://schemas.microsoft.com/office/drawing/2014/main" id="{DA0D2D09-0C93-11A7-BACD-C3D475D1A9DE}"/>
                    </a:ext>
                  </a:extLst>
                </p:cNvPr>
                <p:cNvGrpSpPr/>
                <p:nvPr/>
              </p:nvGrpSpPr>
              <p:grpSpPr>
                <a:xfrm rot="17830732">
                  <a:off x="5912676" y="2972718"/>
                  <a:ext cx="501400" cy="760161"/>
                  <a:chOff x="5715000" y="1334125"/>
                  <a:chExt cx="1404079" cy="4399613"/>
                </a:xfrm>
              </p:grpSpPr>
              <p:grpSp>
                <p:nvGrpSpPr>
                  <p:cNvPr id="7289" name="Group 11">
                    <a:extLst>
                      <a:ext uri="{FF2B5EF4-FFF2-40B4-BE49-F238E27FC236}">
                        <a16:creationId xmlns:a16="http://schemas.microsoft.com/office/drawing/2014/main" id="{7570EAA8-04DA-D05F-6661-DFDE57283BEF}"/>
                      </a:ext>
                    </a:extLst>
                  </p:cNvPr>
                  <p:cNvGrpSpPr/>
                  <p:nvPr/>
                </p:nvGrpSpPr>
                <p:grpSpPr>
                  <a:xfrm>
                    <a:off x="5715000" y="1447800"/>
                    <a:ext cx="1371600" cy="1765092"/>
                    <a:chOff x="5715000" y="1447800"/>
                    <a:chExt cx="1371600" cy="1765092"/>
                  </a:xfrm>
                </p:grpSpPr>
                <p:sp>
                  <p:nvSpPr>
                    <p:cNvPr id="7301" name="Multiply 4">
                      <a:extLst>
                        <a:ext uri="{FF2B5EF4-FFF2-40B4-BE49-F238E27FC236}">
                          <a16:creationId xmlns:a16="http://schemas.microsoft.com/office/drawing/2014/main" id="{5ECFD197-D473-BAAB-9840-66915564CA01}"/>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02" name="Group 7">
                      <a:extLst>
                        <a:ext uri="{FF2B5EF4-FFF2-40B4-BE49-F238E27FC236}">
                          <a16:creationId xmlns:a16="http://schemas.microsoft.com/office/drawing/2014/main" id="{9B2AFA28-C41B-C493-19CE-D4FEB55FDF60}"/>
                        </a:ext>
                      </a:extLst>
                    </p:cNvPr>
                    <p:cNvGrpSpPr/>
                    <p:nvPr/>
                  </p:nvGrpSpPr>
                  <p:grpSpPr>
                    <a:xfrm>
                      <a:off x="6172200" y="1981200"/>
                      <a:ext cx="458449" cy="1231692"/>
                      <a:chOff x="6172200" y="1981200"/>
                      <a:chExt cx="458449" cy="1231692"/>
                    </a:xfrm>
                  </p:grpSpPr>
                  <p:sp>
                    <p:nvSpPr>
                      <p:cNvPr id="7303" name="Diamond 7302">
                        <a:extLst>
                          <a:ext uri="{FF2B5EF4-FFF2-40B4-BE49-F238E27FC236}">
                            <a16:creationId xmlns:a16="http://schemas.microsoft.com/office/drawing/2014/main" id="{4154FEE9-EEA0-F6B2-DAC8-35C84FFC19AE}"/>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04" name="Diamond 7303">
                        <a:extLst>
                          <a:ext uri="{FF2B5EF4-FFF2-40B4-BE49-F238E27FC236}">
                            <a16:creationId xmlns:a16="http://schemas.microsoft.com/office/drawing/2014/main" id="{3DD09F46-5345-C110-77B2-373F1C4D0FAB}"/>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90" name="Group 12">
                    <a:extLst>
                      <a:ext uri="{FF2B5EF4-FFF2-40B4-BE49-F238E27FC236}">
                        <a16:creationId xmlns:a16="http://schemas.microsoft.com/office/drawing/2014/main" id="{20F050D2-250D-0F13-73D2-A790A7714AC0}"/>
                      </a:ext>
                    </a:extLst>
                  </p:cNvPr>
                  <p:cNvGrpSpPr/>
                  <p:nvPr/>
                </p:nvGrpSpPr>
                <p:grpSpPr>
                  <a:xfrm>
                    <a:off x="5732489" y="2714469"/>
                    <a:ext cx="1371600" cy="1765092"/>
                    <a:chOff x="5715000" y="1447800"/>
                    <a:chExt cx="1371600" cy="1765092"/>
                  </a:xfrm>
                </p:grpSpPr>
                <p:sp>
                  <p:nvSpPr>
                    <p:cNvPr id="7297" name="Multiply 165">
                      <a:extLst>
                        <a:ext uri="{FF2B5EF4-FFF2-40B4-BE49-F238E27FC236}">
                          <a16:creationId xmlns:a16="http://schemas.microsoft.com/office/drawing/2014/main" id="{3C41DD98-CED2-E47A-BC32-3EF0201A509E}"/>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98" name="Group 7">
                      <a:extLst>
                        <a:ext uri="{FF2B5EF4-FFF2-40B4-BE49-F238E27FC236}">
                          <a16:creationId xmlns:a16="http://schemas.microsoft.com/office/drawing/2014/main" id="{710398F7-5194-9A10-3F17-D873AC89ED11}"/>
                        </a:ext>
                      </a:extLst>
                    </p:cNvPr>
                    <p:cNvGrpSpPr/>
                    <p:nvPr/>
                  </p:nvGrpSpPr>
                  <p:grpSpPr>
                    <a:xfrm>
                      <a:off x="6172200" y="1981200"/>
                      <a:ext cx="458449" cy="1231692"/>
                      <a:chOff x="6172200" y="1981200"/>
                      <a:chExt cx="458449" cy="1231692"/>
                    </a:xfrm>
                  </p:grpSpPr>
                  <p:sp>
                    <p:nvSpPr>
                      <p:cNvPr id="7299" name="Diamond 7298">
                        <a:extLst>
                          <a:ext uri="{FF2B5EF4-FFF2-40B4-BE49-F238E27FC236}">
                            <a16:creationId xmlns:a16="http://schemas.microsoft.com/office/drawing/2014/main" id="{D025DD1D-931C-2278-E07F-E52F4D485631}"/>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00" name="Diamond 7299">
                        <a:extLst>
                          <a:ext uri="{FF2B5EF4-FFF2-40B4-BE49-F238E27FC236}">
                            <a16:creationId xmlns:a16="http://schemas.microsoft.com/office/drawing/2014/main" id="{697ECB42-0CAA-29E3-8F53-65DD900B5925}"/>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91" name="Group 17">
                    <a:extLst>
                      <a:ext uri="{FF2B5EF4-FFF2-40B4-BE49-F238E27FC236}">
                        <a16:creationId xmlns:a16="http://schemas.microsoft.com/office/drawing/2014/main" id="{51A31FF1-6D3B-D35D-8BAA-A66169777693}"/>
                      </a:ext>
                    </a:extLst>
                  </p:cNvPr>
                  <p:cNvGrpSpPr/>
                  <p:nvPr/>
                </p:nvGrpSpPr>
                <p:grpSpPr>
                  <a:xfrm>
                    <a:off x="5747479" y="3968646"/>
                    <a:ext cx="1371600" cy="1765092"/>
                    <a:chOff x="5715000" y="1447800"/>
                    <a:chExt cx="1371600" cy="1765092"/>
                  </a:xfrm>
                </p:grpSpPr>
                <p:sp>
                  <p:nvSpPr>
                    <p:cNvPr id="7293" name="Multiply 161">
                      <a:extLst>
                        <a:ext uri="{FF2B5EF4-FFF2-40B4-BE49-F238E27FC236}">
                          <a16:creationId xmlns:a16="http://schemas.microsoft.com/office/drawing/2014/main" id="{6895751A-4D17-9DBA-0775-0DB064D9C5A9}"/>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94" name="Group 30">
                      <a:extLst>
                        <a:ext uri="{FF2B5EF4-FFF2-40B4-BE49-F238E27FC236}">
                          <a16:creationId xmlns:a16="http://schemas.microsoft.com/office/drawing/2014/main" id="{47F1AB02-54C0-55A7-4024-A9273641F572}"/>
                        </a:ext>
                      </a:extLst>
                    </p:cNvPr>
                    <p:cNvGrpSpPr/>
                    <p:nvPr/>
                  </p:nvGrpSpPr>
                  <p:grpSpPr>
                    <a:xfrm>
                      <a:off x="6172200" y="1981200"/>
                      <a:ext cx="458449" cy="1231692"/>
                      <a:chOff x="6172200" y="1981200"/>
                      <a:chExt cx="458449" cy="1231692"/>
                    </a:xfrm>
                  </p:grpSpPr>
                  <p:sp>
                    <p:nvSpPr>
                      <p:cNvPr id="7295" name="Diamond 7294">
                        <a:extLst>
                          <a:ext uri="{FF2B5EF4-FFF2-40B4-BE49-F238E27FC236}">
                            <a16:creationId xmlns:a16="http://schemas.microsoft.com/office/drawing/2014/main" id="{B6A5F5FE-1ED7-659C-7536-018DEF1F5B4E}"/>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96" name="Diamond 7295">
                        <a:extLst>
                          <a:ext uri="{FF2B5EF4-FFF2-40B4-BE49-F238E27FC236}">
                            <a16:creationId xmlns:a16="http://schemas.microsoft.com/office/drawing/2014/main" id="{0D5A68DC-3998-F2D5-8AE7-1C513D649291}"/>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292" name="Diamond 160">
                    <a:extLst>
                      <a:ext uri="{FF2B5EF4-FFF2-40B4-BE49-F238E27FC236}">
                        <a16:creationId xmlns:a16="http://schemas.microsoft.com/office/drawing/2014/main" id="{9D1A50C9-B70D-B040-18E1-AB05B8AC7BBC}"/>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7" name="Group 152">
                <a:extLst>
                  <a:ext uri="{FF2B5EF4-FFF2-40B4-BE49-F238E27FC236}">
                    <a16:creationId xmlns:a16="http://schemas.microsoft.com/office/drawing/2014/main" id="{D3D4FA55-4775-923C-041B-5BA8EEB40CCE}"/>
                  </a:ext>
                </a:extLst>
              </p:cNvPr>
              <p:cNvGrpSpPr/>
              <p:nvPr/>
            </p:nvGrpSpPr>
            <p:grpSpPr>
              <a:xfrm>
                <a:off x="3240960" y="4191000"/>
                <a:ext cx="678742" cy="623656"/>
                <a:chOff x="5587585" y="3063924"/>
                <a:chExt cx="955871" cy="914400"/>
              </a:xfrm>
            </p:grpSpPr>
            <p:sp>
              <p:nvSpPr>
                <p:cNvPr id="7267" name="Oval 7266">
                  <a:extLst>
                    <a:ext uri="{FF2B5EF4-FFF2-40B4-BE49-F238E27FC236}">
                      <a16:creationId xmlns:a16="http://schemas.microsoft.com/office/drawing/2014/main" id="{C6C32E14-AC9C-C9C1-9540-88F7BA445DC7}"/>
                    </a:ext>
                  </a:extLst>
                </p:cNvPr>
                <p:cNvSpPr/>
                <p:nvPr/>
              </p:nvSpPr>
              <p:spPr>
                <a:xfrm rot="1937868">
                  <a:off x="5759733" y="3063924"/>
                  <a:ext cx="609600" cy="914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68" name="Oval 7267">
                  <a:extLst>
                    <a:ext uri="{FF2B5EF4-FFF2-40B4-BE49-F238E27FC236}">
                      <a16:creationId xmlns:a16="http://schemas.microsoft.com/office/drawing/2014/main" id="{D5C21094-2A21-435B-A04B-0916E132B781}"/>
                    </a:ext>
                  </a:extLst>
                </p:cNvPr>
                <p:cNvSpPr/>
                <p:nvPr/>
              </p:nvSpPr>
              <p:spPr>
                <a:xfrm rot="1937868">
                  <a:off x="5587585" y="3485461"/>
                  <a:ext cx="649478" cy="469462"/>
                </a:xfrm>
                <a:prstGeom prst="ellipse">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69" name="Group 75">
                  <a:extLst>
                    <a:ext uri="{FF2B5EF4-FFF2-40B4-BE49-F238E27FC236}">
                      <a16:creationId xmlns:a16="http://schemas.microsoft.com/office/drawing/2014/main" id="{393C0B94-262B-9A26-508F-4F773C5CF2A8}"/>
                    </a:ext>
                  </a:extLst>
                </p:cNvPr>
                <p:cNvGrpSpPr/>
                <p:nvPr/>
              </p:nvGrpSpPr>
              <p:grpSpPr>
                <a:xfrm rot="17830732">
                  <a:off x="5912676" y="2972718"/>
                  <a:ext cx="501400" cy="760161"/>
                  <a:chOff x="5715000" y="1334125"/>
                  <a:chExt cx="1404079" cy="4399613"/>
                </a:xfrm>
              </p:grpSpPr>
              <p:grpSp>
                <p:nvGrpSpPr>
                  <p:cNvPr id="7270" name="Group 11">
                    <a:extLst>
                      <a:ext uri="{FF2B5EF4-FFF2-40B4-BE49-F238E27FC236}">
                        <a16:creationId xmlns:a16="http://schemas.microsoft.com/office/drawing/2014/main" id="{5D540C2C-7F20-27A3-7818-D92D82271E71}"/>
                      </a:ext>
                    </a:extLst>
                  </p:cNvPr>
                  <p:cNvGrpSpPr/>
                  <p:nvPr/>
                </p:nvGrpSpPr>
                <p:grpSpPr>
                  <a:xfrm>
                    <a:off x="5715000" y="1447800"/>
                    <a:ext cx="1371600" cy="1765092"/>
                    <a:chOff x="5715000" y="1447800"/>
                    <a:chExt cx="1371600" cy="1765092"/>
                  </a:xfrm>
                </p:grpSpPr>
                <p:sp>
                  <p:nvSpPr>
                    <p:cNvPr id="7282" name="Multiply 4">
                      <a:extLst>
                        <a:ext uri="{FF2B5EF4-FFF2-40B4-BE49-F238E27FC236}">
                          <a16:creationId xmlns:a16="http://schemas.microsoft.com/office/drawing/2014/main" id="{0D2B69DE-96A6-6692-48AA-5642BC974120}"/>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83" name="Group 7">
                      <a:extLst>
                        <a:ext uri="{FF2B5EF4-FFF2-40B4-BE49-F238E27FC236}">
                          <a16:creationId xmlns:a16="http://schemas.microsoft.com/office/drawing/2014/main" id="{0F49569C-4ADE-EE1A-44BD-B484CB07E12E}"/>
                        </a:ext>
                      </a:extLst>
                    </p:cNvPr>
                    <p:cNvGrpSpPr/>
                    <p:nvPr/>
                  </p:nvGrpSpPr>
                  <p:grpSpPr>
                    <a:xfrm>
                      <a:off x="6172200" y="1981200"/>
                      <a:ext cx="458449" cy="1231692"/>
                      <a:chOff x="6172200" y="1981200"/>
                      <a:chExt cx="458449" cy="1231692"/>
                    </a:xfrm>
                  </p:grpSpPr>
                  <p:sp>
                    <p:nvSpPr>
                      <p:cNvPr id="7284" name="Diamond 90">
                        <a:extLst>
                          <a:ext uri="{FF2B5EF4-FFF2-40B4-BE49-F238E27FC236}">
                            <a16:creationId xmlns:a16="http://schemas.microsoft.com/office/drawing/2014/main" id="{7CCA167B-5B19-5366-742A-D9B837F0240E}"/>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5" name="Diamond 91">
                        <a:extLst>
                          <a:ext uri="{FF2B5EF4-FFF2-40B4-BE49-F238E27FC236}">
                            <a16:creationId xmlns:a16="http://schemas.microsoft.com/office/drawing/2014/main" id="{6C1E4F4D-CE9D-66E1-FAE0-A7838427868F}"/>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71" name="Group 12">
                    <a:extLst>
                      <a:ext uri="{FF2B5EF4-FFF2-40B4-BE49-F238E27FC236}">
                        <a16:creationId xmlns:a16="http://schemas.microsoft.com/office/drawing/2014/main" id="{B791345A-1481-55D2-27C1-7EE538C98989}"/>
                      </a:ext>
                    </a:extLst>
                  </p:cNvPr>
                  <p:cNvGrpSpPr/>
                  <p:nvPr/>
                </p:nvGrpSpPr>
                <p:grpSpPr>
                  <a:xfrm>
                    <a:off x="5732489" y="2714469"/>
                    <a:ext cx="1371600" cy="1765092"/>
                    <a:chOff x="5715000" y="1447800"/>
                    <a:chExt cx="1371600" cy="1765092"/>
                  </a:xfrm>
                </p:grpSpPr>
                <p:sp>
                  <p:nvSpPr>
                    <p:cNvPr id="7278" name="Multiply 84">
                      <a:extLst>
                        <a:ext uri="{FF2B5EF4-FFF2-40B4-BE49-F238E27FC236}">
                          <a16:creationId xmlns:a16="http://schemas.microsoft.com/office/drawing/2014/main" id="{DE0EACA5-E2C7-9951-BB1D-E2CCC14B6A7C}"/>
                        </a:ext>
                      </a:extLst>
                    </p:cNvPr>
                    <p:cNvSpPr/>
                    <p:nvPr/>
                  </p:nvSpPr>
                  <p:spPr>
                    <a:xfrm>
                      <a:off x="5715000" y="1447800"/>
                      <a:ext cx="1371600" cy="1676400"/>
                    </a:xfrm>
                    <a:prstGeom prst="mathMultiply">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79" name="Group 7">
                      <a:extLst>
                        <a:ext uri="{FF2B5EF4-FFF2-40B4-BE49-F238E27FC236}">
                          <a16:creationId xmlns:a16="http://schemas.microsoft.com/office/drawing/2014/main" id="{206D996A-1AC8-423D-430F-22A74629F470}"/>
                        </a:ext>
                      </a:extLst>
                    </p:cNvPr>
                    <p:cNvGrpSpPr/>
                    <p:nvPr/>
                  </p:nvGrpSpPr>
                  <p:grpSpPr>
                    <a:xfrm>
                      <a:off x="6172200" y="1981200"/>
                      <a:ext cx="458449" cy="1231692"/>
                      <a:chOff x="6172200" y="1981200"/>
                      <a:chExt cx="458449" cy="1231692"/>
                    </a:xfrm>
                  </p:grpSpPr>
                  <p:sp>
                    <p:nvSpPr>
                      <p:cNvPr id="7280" name="Diamond 86">
                        <a:extLst>
                          <a:ext uri="{FF2B5EF4-FFF2-40B4-BE49-F238E27FC236}">
                            <a16:creationId xmlns:a16="http://schemas.microsoft.com/office/drawing/2014/main" id="{CFC24481-7B47-C1F7-5702-9688DA0B1411}"/>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1" name="Diamond 87">
                        <a:extLst>
                          <a:ext uri="{FF2B5EF4-FFF2-40B4-BE49-F238E27FC236}">
                            <a16:creationId xmlns:a16="http://schemas.microsoft.com/office/drawing/2014/main" id="{4F84B12A-87DD-BA9E-5F6C-EDE7C74A433F}"/>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72" name="Group 17">
                    <a:extLst>
                      <a:ext uri="{FF2B5EF4-FFF2-40B4-BE49-F238E27FC236}">
                        <a16:creationId xmlns:a16="http://schemas.microsoft.com/office/drawing/2014/main" id="{EFFFF045-B35A-D1A3-0E42-E7F8943C5B3D}"/>
                      </a:ext>
                    </a:extLst>
                  </p:cNvPr>
                  <p:cNvGrpSpPr/>
                  <p:nvPr/>
                </p:nvGrpSpPr>
                <p:grpSpPr>
                  <a:xfrm>
                    <a:off x="5747479" y="3968646"/>
                    <a:ext cx="1371600" cy="1765092"/>
                    <a:chOff x="5715000" y="1447800"/>
                    <a:chExt cx="1371600" cy="1765092"/>
                  </a:xfrm>
                </p:grpSpPr>
                <p:sp>
                  <p:nvSpPr>
                    <p:cNvPr id="7274" name="Multiply 80">
                      <a:extLst>
                        <a:ext uri="{FF2B5EF4-FFF2-40B4-BE49-F238E27FC236}">
                          <a16:creationId xmlns:a16="http://schemas.microsoft.com/office/drawing/2014/main" id="{35616DA1-E060-0555-5856-DCDA7E66FDDD}"/>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75" name="Group 30">
                      <a:extLst>
                        <a:ext uri="{FF2B5EF4-FFF2-40B4-BE49-F238E27FC236}">
                          <a16:creationId xmlns:a16="http://schemas.microsoft.com/office/drawing/2014/main" id="{6F1A7985-697C-0C12-1B8F-B4BD1F9AFF49}"/>
                        </a:ext>
                      </a:extLst>
                    </p:cNvPr>
                    <p:cNvGrpSpPr/>
                    <p:nvPr/>
                  </p:nvGrpSpPr>
                  <p:grpSpPr>
                    <a:xfrm>
                      <a:off x="6172200" y="1981200"/>
                      <a:ext cx="458449" cy="1231692"/>
                      <a:chOff x="6172200" y="1981200"/>
                      <a:chExt cx="458449" cy="1231692"/>
                    </a:xfrm>
                  </p:grpSpPr>
                  <p:sp>
                    <p:nvSpPr>
                      <p:cNvPr id="7276" name="Diamond 82">
                        <a:extLst>
                          <a:ext uri="{FF2B5EF4-FFF2-40B4-BE49-F238E27FC236}">
                            <a16:creationId xmlns:a16="http://schemas.microsoft.com/office/drawing/2014/main" id="{E0A52BAC-B362-B303-0FBF-04ED169A57F1}"/>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7" name="Diamond 83">
                        <a:extLst>
                          <a:ext uri="{FF2B5EF4-FFF2-40B4-BE49-F238E27FC236}">
                            <a16:creationId xmlns:a16="http://schemas.microsoft.com/office/drawing/2014/main" id="{6E3216D9-1079-6E9E-4735-F652AADBC688}"/>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273" name="Diamond 79">
                    <a:extLst>
                      <a:ext uri="{FF2B5EF4-FFF2-40B4-BE49-F238E27FC236}">
                        <a16:creationId xmlns:a16="http://schemas.microsoft.com/office/drawing/2014/main" id="{4F726755-D124-93FC-10EF-6AB6871F1B5F}"/>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18" name="Trapezoid 317">
                <a:extLst>
                  <a:ext uri="{FF2B5EF4-FFF2-40B4-BE49-F238E27FC236}">
                    <a16:creationId xmlns:a16="http://schemas.microsoft.com/office/drawing/2014/main" id="{EBAFDBF3-70D7-0762-9253-F87CA8A9B376}"/>
                  </a:ext>
                </a:extLst>
              </p:cNvPr>
              <p:cNvSpPr/>
              <p:nvPr/>
            </p:nvSpPr>
            <p:spPr>
              <a:xfrm>
                <a:off x="3124200" y="2133600"/>
                <a:ext cx="1447800" cy="2241030"/>
              </a:xfrm>
              <a:prstGeom prst="trapezoid">
                <a:avLst>
                  <a:gd name="adj" fmla="val 28107"/>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9" name="Group 111">
                <a:extLst>
                  <a:ext uri="{FF2B5EF4-FFF2-40B4-BE49-F238E27FC236}">
                    <a16:creationId xmlns:a16="http://schemas.microsoft.com/office/drawing/2014/main" id="{1A63AD08-0E47-8DE1-DECE-A371815C6FCE}"/>
                  </a:ext>
                </a:extLst>
              </p:cNvPr>
              <p:cNvGrpSpPr/>
              <p:nvPr/>
            </p:nvGrpSpPr>
            <p:grpSpPr>
              <a:xfrm rot="897050">
                <a:off x="2719987" y="1716055"/>
                <a:ext cx="1219200" cy="1752181"/>
                <a:chOff x="5128127" y="2215744"/>
                <a:chExt cx="1219200" cy="1289455"/>
              </a:xfrm>
            </p:grpSpPr>
            <p:sp>
              <p:nvSpPr>
                <p:cNvPr id="7249" name="Trapezoid 112">
                  <a:extLst>
                    <a:ext uri="{FF2B5EF4-FFF2-40B4-BE49-F238E27FC236}">
                      <a16:creationId xmlns:a16="http://schemas.microsoft.com/office/drawing/2014/main" id="{014B55FC-DE92-A7FE-5556-3394C65357F7}"/>
                    </a:ext>
                  </a:extLst>
                </p:cNvPr>
                <p:cNvSpPr/>
                <p:nvPr/>
              </p:nvSpPr>
              <p:spPr>
                <a:xfrm>
                  <a:off x="5128127" y="2215744"/>
                  <a:ext cx="1219200" cy="1264169"/>
                </a:xfrm>
                <a:prstGeom prst="trapezoid">
                  <a:avLst>
                    <a:gd name="adj" fmla="val 43214"/>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50" name="Group 93">
                  <a:extLst>
                    <a:ext uri="{FF2B5EF4-FFF2-40B4-BE49-F238E27FC236}">
                      <a16:creationId xmlns:a16="http://schemas.microsoft.com/office/drawing/2014/main" id="{1636A59E-E4CD-6ADE-007F-0C6A89D0109C}"/>
                    </a:ext>
                  </a:extLst>
                </p:cNvPr>
                <p:cNvGrpSpPr/>
                <p:nvPr/>
              </p:nvGrpSpPr>
              <p:grpSpPr>
                <a:xfrm rot="16200000">
                  <a:off x="5483903" y="2780675"/>
                  <a:ext cx="467193" cy="981856"/>
                  <a:chOff x="5715000" y="1334125"/>
                  <a:chExt cx="1404079" cy="4399613"/>
                </a:xfrm>
              </p:grpSpPr>
              <p:grpSp>
                <p:nvGrpSpPr>
                  <p:cNvPr id="7251" name="Group 11">
                    <a:extLst>
                      <a:ext uri="{FF2B5EF4-FFF2-40B4-BE49-F238E27FC236}">
                        <a16:creationId xmlns:a16="http://schemas.microsoft.com/office/drawing/2014/main" id="{92616DF9-5575-13F2-499E-D0CD67E04C59}"/>
                      </a:ext>
                    </a:extLst>
                  </p:cNvPr>
                  <p:cNvGrpSpPr/>
                  <p:nvPr/>
                </p:nvGrpSpPr>
                <p:grpSpPr>
                  <a:xfrm>
                    <a:off x="5715000" y="1447800"/>
                    <a:ext cx="1371600" cy="1765092"/>
                    <a:chOff x="5715000" y="1447800"/>
                    <a:chExt cx="1371600" cy="1765092"/>
                  </a:xfrm>
                </p:grpSpPr>
                <p:sp>
                  <p:nvSpPr>
                    <p:cNvPr id="7263" name="Multiply 4">
                      <a:extLst>
                        <a:ext uri="{FF2B5EF4-FFF2-40B4-BE49-F238E27FC236}">
                          <a16:creationId xmlns:a16="http://schemas.microsoft.com/office/drawing/2014/main" id="{CDDC85FB-6235-CA11-3EE9-BF9535A1A8DD}"/>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64" name="Group 7">
                      <a:extLst>
                        <a:ext uri="{FF2B5EF4-FFF2-40B4-BE49-F238E27FC236}">
                          <a16:creationId xmlns:a16="http://schemas.microsoft.com/office/drawing/2014/main" id="{8368A92C-5274-F447-AFCF-C4D09FBFE46F}"/>
                        </a:ext>
                      </a:extLst>
                    </p:cNvPr>
                    <p:cNvGrpSpPr/>
                    <p:nvPr/>
                  </p:nvGrpSpPr>
                  <p:grpSpPr>
                    <a:xfrm>
                      <a:off x="6172200" y="1981200"/>
                      <a:ext cx="458449" cy="1231692"/>
                      <a:chOff x="6172200" y="1981200"/>
                      <a:chExt cx="458449" cy="1231692"/>
                    </a:xfrm>
                  </p:grpSpPr>
                  <p:sp>
                    <p:nvSpPr>
                      <p:cNvPr id="7265" name="Diamond 7264">
                        <a:extLst>
                          <a:ext uri="{FF2B5EF4-FFF2-40B4-BE49-F238E27FC236}">
                            <a16:creationId xmlns:a16="http://schemas.microsoft.com/office/drawing/2014/main" id="{C4F80251-A315-FF26-461D-8BAF4B046FEE}"/>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66" name="Diamond 7265">
                        <a:extLst>
                          <a:ext uri="{FF2B5EF4-FFF2-40B4-BE49-F238E27FC236}">
                            <a16:creationId xmlns:a16="http://schemas.microsoft.com/office/drawing/2014/main" id="{10F9BEAA-77CB-7D18-3C8F-FA1FE4CA4762}"/>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52" name="Group 12">
                    <a:extLst>
                      <a:ext uri="{FF2B5EF4-FFF2-40B4-BE49-F238E27FC236}">
                        <a16:creationId xmlns:a16="http://schemas.microsoft.com/office/drawing/2014/main" id="{4265118C-BC48-860A-A6E3-13C147CD5765}"/>
                      </a:ext>
                    </a:extLst>
                  </p:cNvPr>
                  <p:cNvGrpSpPr/>
                  <p:nvPr/>
                </p:nvGrpSpPr>
                <p:grpSpPr>
                  <a:xfrm>
                    <a:off x="5732489" y="2714469"/>
                    <a:ext cx="1371600" cy="1765092"/>
                    <a:chOff x="5715000" y="1447800"/>
                    <a:chExt cx="1371600" cy="1765092"/>
                  </a:xfrm>
                </p:grpSpPr>
                <p:sp>
                  <p:nvSpPr>
                    <p:cNvPr id="7259" name="Multiply 122">
                      <a:extLst>
                        <a:ext uri="{FF2B5EF4-FFF2-40B4-BE49-F238E27FC236}">
                          <a16:creationId xmlns:a16="http://schemas.microsoft.com/office/drawing/2014/main" id="{4A8F9B2A-AE8B-2800-B8BB-D44376CBEF8C}"/>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60" name="Group 7">
                      <a:extLst>
                        <a:ext uri="{FF2B5EF4-FFF2-40B4-BE49-F238E27FC236}">
                          <a16:creationId xmlns:a16="http://schemas.microsoft.com/office/drawing/2014/main" id="{7E7254A5-D5DB-21CA-BF49-FD44726F7CCD}"/>
                        </a:ext>
                      </a:extLst>
                    </p:cNvPr>
                    <p:cNvGrpSpPr/>
                    <p:nvPr/>
                  </p:nvGrpSpPr>
                  <p:grpSpPr>
                    <a:xfrm>
                      <a:off x="6172200" y="1981200"/>
                      <a:ext cx="458449" cy="1231692"/>
                      <a:chOff x="6172200" y="1981200"/>
                      <a:chExt cx="458449" cy="1231692"/>
                    </a:xfrm>
                  </p:grpSpPr>
                  <p:sp>
                    <p:nvSpPr>
                      <p:cNvPr id="7261" name="Diamond 124">
                        <a:extLst>
                          <a:ext uri="{FF2B5EF4-FFF2-40B4-BE49-F238E27FC236}">
                            <a16:creationId xmlns:a16="http://schemas.microsoft.com/office/drawing/2014/main" id="{F1C83B1B-4B8D-0C38-1E93-9E47F3D92026}"/>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62" name="Diamond 7261">
                        <a:extLst>
                          <a:ext uri="{FF2B5EF4-FFF2-40B4-BE49-F238E27FC236}">
                            <a16:creationId xmlns:a16="http://schemas.microsoft.com/office/drawing/2014/main" id="{F6796B6A-6D4F-597D-4995-A3BE64F9AD46}"/>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53" name="Group 17">
                    <a:extLst>
                      <a:ext uri="{FF2B5EF4-FFF2-40B4-BE49-F238E27FC236}">
                        <a16:creationId xmlns:a16="http://schemas.microsoft.com/office/drawing/2014/main" id="{8E734186-7CF7-2A26-7F15-220C0159CAA1}"/>
                      </a:ext>
                    </a:extLst>
                  </p:cNvPr>
                  <p:cNvGrpSpPr/>
                  <p:nvPr/>
                </p:nvGrpSpPr>
                <p:grpSpPr>
                  <a:xfrm>
                    <a:off x="5747479" y="3968646"/>
                    <a:ext cx="1371600" cy="1765092"/>
                    <a:chOff x="5715000" y="1447800"/>
                    <a:chExt cx="1371600" cy="1765092"/>
                  </a:xfrm>
                </p:grpSpPr>
                <p:sp>
                  <p:nvSpPr>
                    <p:cNvPr id="7255" name="Multiply 194">
                      <a:extLst>
                        <a:ext uri="{FF2B5EF4-FFF2-40B4-BE49-F238E27FC236}">
                          <a16:creationId xmlns:a16="http://schemas.microsoft.com/office/drawing/2014/main" id="{5353DEA1-A0C4-9E1C-EE57-3B4E3EF22CBA}"/>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56" name="Group 30">
                      <a:extLst>
                        <a:ext uri="{FF2B5EF4-FFF2-40B4-BE49-F238E27FC236}">
                          <a16:creationId xmlns:a16="http://schemas.microsoft.com/office/drawing/2014/main" id="{C75FBA23-00EC-B08D-6FF5-0161DF3BFB25}"/>
                        </a:ext>
                      </a:extLst>
                    </p:cNvPr>
                    <p:cNvGrpSpPr/>
                    <p:nvPr/>
                  </p:nvGrpSpPr>
                  <p:grpSpPr>
                    <a:xfrm>
                      <a:off x="6172200" y="1981200"/>
                      <a:ext cx="458449" cy="1231692"/>
                      <a:chOff x="6172200" y="1981200"/>
                      <a:chExt cx="458449" cy="1231692"/>
                    </a:xfrm>
                  </p:grpSpPr>
                  <p:sp>
                    <p:nvSpPr>
                      <p:cNvPr id="7257" name="Diamond 7256">
                        <a:extLst>
                          <a:ext uri="{FF2B5EF4-FFF2-40B4-BE49-F238E27FC236}">
                            <a16:creationId xmlns:a16="http://schemas.microsoft.com/office/drawing/2014/main" id="{8E6FCE87-24AC-E268-6F90-AC01940F454C}"/>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58" name="Diamond 121">
                        <a:extLst>
                          <a:ext uri="{FF2B5EF4-FFF2-40B4-BE49-F238E27FC236}">
                            <a16:creationId xmlns:a16="http://schemas.microsoft.com/office/drawing/2014/main" id="{23CE4150-FD84-B176-8060-2CA35430A005}"/>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254" name="Diamond 117">
                    <a:extLst>
                      <a:ext uri="{FF2B5EF4-FFF2-40B4-BE49-F238E27FC236}">
                        <a16:creationId xmlns:a16="http://schemas.microsoft.com/office/drawing/2014/main" id="{26C7B72F-CCA6-8DDF-1CC0-CA7AF801180E}"/>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12" name="Trapezoid 511">
                <a:extLst>
                  <a:ext uri="{FF2B5EF4-FFF2-40B4-BE49-F238E27FC236}">
                    <a16:creationId xmlns:a16="http://schemas.microsoft.com/office/drawing/2014/main" id="{DA33673B-06FC-5888-0062-472DD4BB054D}"/>
                  </a:ext>
                </a:extLst>
              </p:cNvPr>
              <p:cNvSpPr/>
              <p:nvPr/>
            </p:nvSpPr>
            <p:spPr>
              <a:xfrm rot="20826686">
                <a:off x="3671472" y="1791860"/>
                <a:ext cx="1219200" cy="1628567"/>
              </a:xfrm>
              <a:prstGeom prst="trapezoid">
                <a:avLst>
                  <a:gd name="adj" fmla="val 39333"/>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3" name="Group 93">
                <a:extLst>
                  <a:ext uri="{FF2B5EF4-FFF2-40B4-BE49-F238E27FC236}">
                    <a16:creationId xmlns:a16="http://schemas.microsoft.com/office/drawing/2014/main" id="{5D10E4F3-74EB-5B08-6E1A-22BED452F8C6}"/>
                  </a:ext>
                </a:extLst>
              </p:cNvPr>
              <p:cNvGrpSpPr/>
              <p:nvPr/>
            </p:nvGrpSpPr>
            <p:grpSpPr>
              <a:xfrm rot="15426686">
                <a:off x="4136832" y="2583350"/>
                <a:ext cx="601862" cy="1093953"/>
                <a:chOff x="5715000" y="1334125"/>
                <a:chExt cx="1404079" cy="4399613"/>
              </a:xfrm>
            </p:grpSpPr>
            <p:grpSp>
              <p:nvGrpSpPr>
                <p:cNvPr id="7233" name="Group 11">
                  <a:extLst>
                    <a:ext uri="{FF2B5EF4-FFF2-40B4-BE49-F238E27FC236}">
                      <a16:creationId xmlns:a16="http://schemas.microsoft.com/office/drawing/2014/main" id="{86F0B685-469C-8957-BB99-2B4257EE920E}"/>
                    </a:ext>
                  </a:extLst>
                </p:cNvPr>
                <p:cNvGrpSpPr/>
                <p:nvPr/>
              </p:nvGrpSpPr>
              <p:grpSpPr>
                <a:xfrm>
                  <a:off x="5715000" y="1447800"/>
                  <a:ext cx="1371600" cy="1765092"/>
                  <a:chOff x="5715000" y="1447800"/>
                  <a:chExt cx="1371600" cy="1765092"/>
                </a:xfrm>
              </p:grpSpPr>
              <p:sp>
                <p:nvSpPr>
                  <p:cNvPr id="7245" name="Multiply 4">
                    <a:extLst>
                      <a:ext uri="{FF2B5EF4-FFF2-40B4-BE49-F238E27FC236}">
                        <a16:creationId xmlns:a16="http://schemas.microsoft.com/office/drawing/2014/main" id="{AC6E2D46-19FA-BAF8-1398-3DE766D08490}"/>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46" name="Group 7">
                    <a:extLst>
                      <a:ext uri="{FF2B5EF4-FFF2-40B4-BE49-F238E27FC236}">
                        <a16:creationId xmlns:a16="http://schemas.microsoft.com/office/drawing/2014/main" id="{BFA30692-9BB9-9BFA-F724-6DE2A76AA7A6}"/>
                      </a:ext>
                    </a:extLst>
                  </p:cNvPr>
                  <p:cNvGrpSpPr/>
                  <p:nvPr/>
                </p:nvGrpSpPr>
                <p:grpSpPr>
                  <a:xfrm>
                    <a:off x="6172200" y="1981200"/>
                    <a:ext cx="458449" cy="1231692"/>
                    <a:chOff x="6172200" y="1981200"/>
                    <a:chExt cx="458449" cy="1231692"/>
                  </a:xfrm>
                </p:grpSpPr>
                <p:sp>
                  <p:nvSpPr>
                    <p:cNvPr id="7247" name="Diamond 7246">
                      <a:extLst>
                        <a:ext uri="{FF2B5EF4-FFF2-40B4-BE49-F238E27FC236}">
                          <a16:creationId xmlns:a16="http://schemas.microsoft.com/office/drawing/2014/main" id="{A2C092D6-3B9F-A780-9A0B-7196C889CBE6}"/>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48" name="Diamond 7247">
                      <a:extLst>
                        <a:ext uri="{FF2B5EF4-FFF2-40B4-BE49-F238E27FC236}">
                          <a16:creationId xmlns:a16="http://schemas.microsoft.com/office/drawing/2014/main" id="{C5C69BFE-DFD9-265A-3584-9BF30DBBB4ED}"/>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34" name="Group 12">
                  <a:extLst>
                    <a:ext uri="{FF2B5EF4-FFF2-40B4-BE49-F238E27FC236}">
                      <a16:creationId xmlns:a16="http://schemas.microsoft.com/office/drawing/2014/main" id="{CF004243-1FD9-AF21-6838-A75F03300F0F}"/>
                    </a:ext>
                  </a:extLst>
                </p:cNvPr>
                <p:cNvGrpSpPr/>
                <p:nvPr/>
              </p:nvGrpSpPr>
              <p:grpSpPr>
                <a:xfrm>
                  <a:off x="5732489" y="2714469"/>
                  <a:ext cx="1371600" cy="1765092"/>
                  <a:chOff x="5715000" y="1447800"/>
                  <a:chExt cx="1371600" cy="1765092"/>
                </a:xfrm>
              </p:grpSpPr>
              <p:sp>
                <p:nvSpPr>
                  <p:cNvPr id="7241" name="Multiply 180">
                    <a:extLst>
                      <a:ext uri="{FF2B5EF4-FFF2-40B4-BE49-F238E27FC236}">
                        <a16:creationId xmlns:a16="http://schemas.microsoft.com/office/drawing/2014/main" id="{C2094F2C-CBD9-315E-A7C3-B04930F3A6EB}"/>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42" name="Group 7">
                    <a:extLst>
                      <a:ext uri="{FF2B5EF4-FFF2-40B4-BE49-F238E27FC236}">
                        <a16:creationId xmlns:a16="http://schemas.microsoft.com/office/drawing/2014/main" id="{3C67EB93-C60A-75FA-D57B-2FA03D47187B}"/>
                      </a:ext>
                    </a:extLst>
                  </p:cNvPr>
                  <p:cNvGrpSpPr/>
                  <p:nvPr/>
                </p:nvGrpSpPr>
                <p:grpSpPr>
                  <a:xfrm>
                    <a:off x="6172200" y="1981200"/>
                    <a:ext cx="458449" cy="1231692"/>
                    <a:chOff x="6172200" y="1981200"/>
                    <a:chExt cx="458449" cy="1231692"/>
                  </a:xfrm>
                </p:grpSpPr>
                <p:sp>
                  <p:nvSpPr>
                    <p:cNvPr id="7243" name="Diamond 7242">
                      <a:extLst>
                        <a:ext uri="{FF2B5EF4-FFF2-40B4-BE49-F238E27FC236}">
                          <a16:creationId xmlns:a16="http://schemas.microsoft.com/office/drawing/2014/main" id="{B4F3DD0D-B2F6-D62C-2127-854DE9AD8F61}"/>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44" name="Diamond 7243">
                      <a:extLst>
                        <a:ext uri="{FF2B5EF4-FFF2-40B4-BE49-F238E27FC236}">
                          <a16:creationId xmlns:a16="http://schemas.microsoft.com/office/drawing/2014/main" id="{7BC32E22-49B6-73A3-EF33-B69A66677149}"/>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35" name="Group 17">
                  <a:extLst>
                    <a:ext uri="{FF2B5EF4-FFF2-40B4-BE49-F238E27FC236}">
                      <a16:creationId xmlns:a16="http://schemas.microsoft.com/office/drawing/2014/main" id="{01660F50-9AC6-BF6B-03AA-EA0BBFA7C813}"/>
                    </a:ext>
                  </a:extLst>
                </p:cNvPr>
                <p:cNvGrpSpPr/>
                <p:nvPr/>
              </p:nvGrpSpPr>
              <p:grpSpPr>
                <a:xfrm>
                  <a:off x="5747479" y="3968646"/>
                  <a:ext cx="1371600" cy="1765092"/>
                  <a:chOff x="5715000" y="1447800"/>
                  <a:chExt cx="1371600" cy="1765092"/>
                </a:xfrm>
              </p:grpSpPr>
              <p:sp>
                <p:nvSpPr>
                  <p:cNvPr id="7237" name="Multiply 176">
                    <a:extLst>
                      <a:ext uri="{FF2B5EF4-FFF2-40B4-BE49-F238E27FC236}">
                        <a16:creationId xmlns:a16="http://schemas.microsoft.com/office/drawing/2014/main" id="{E9372705-9D76-EA9A-1073-CE840F06392C}"/>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38" name="Group 30">
                    <a:extLst>
                      <a:ext uri="{FF2B5EF4-FFF2-40B4-BE49-F238E27FC236}">
                        <a16:creationId xmlns:a16="http://schemas.microsoft.com/office/drawing/2014/main" id="{276ADFE5-A577-8916-9A25-1E4D8B3B06C6}"/>
                      </a:ext>
                    </a:extLst>
                  </p:cNvPr>
                  <p:cNvGrpSpPr/>
                  <p:nvPr/>
                </p:nvGrpSpPr>
                <p:grpSpPr>
                  <a:xfrm>
                    <a:off x="6172200" y="1981200"/>
                    <a:ext cx="458449" cy="1231692"/>
                    <a:chOff x="6172200" y="1981200"/>
                    <a:chExt cx="458449" cy="1231692"/>
                  </a:xfrm>
                </p:grpSpPr>
                <p:sp>
                  <p:nvSpPr>
                    <p:cNvPr id="7239" name="Diamond 7238">
                      <a:extLst>
                        <a:ext uri="{FF2B5EF4-FFF2-40B4-BE49-F238E27FC236}">
                          <a16:creationId xmlns:a16="http://schemas.microsoft.com/office/drawing/2014/main" id="{44488C50-4BD6-337C-811F-207A001F1078}"/>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40" name="Diamond 7239">
                      <a:extLst>
                        <a:ext uri="{FF2B5EF4-FFF2-40B4-BE49-F238E27FC236}">
                          <a16:creationId xmlns:a16="http://schemas.microsoft.com/office/drawing/2014/main" id="{F2F715F9-72B3-24CA-370B-EC9EA860B63F}"/>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236" name="Diamond 7235">
                  <a:extLst>
                    <a:ext uri="{FF2B5EF4-FFF2-40B4-BE49-F238E27FC236}">
                      <a16:creationId xmlns:a16="http://schemas.microsoft.com/office/drawing/2014/main" id="{460F43CB-7AA1-0460-5C9D-50D2BEE725D3}"/>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4" name="Trapezoid 513">
                <a:extLst>
                  <a:ext uri="{FF2B5EF4-FFF2-40B4-BE49-F238E27FC236}">
                    <a16:creationId xmlns:a16="http://schemas.microsoft.com/office/drawing/2014/main" id="{92FE2AC1-1AA4-9BA5-37D1-0327A51BCA99}"/>
                  </a:ext>
                </a:extLst>
              </p:cNvPr>
              <p:cNvSpPr/>
              <p:nvPr/>
            </p:nvSpPr>
            <p:spPr>
              <a:xfrm>
                <a:off x="3150432" y="1828800"/>
                <a:ext cx="1371600" cy="2241030"/>
              </a:xfrm>
              <a:prstGeom prst="trapezoid">
                <a:avLst>
                  <a:gd name="adj" fmla="val 25001"/>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Trapezoid 514">
                <a:extLst>
                  <a:ext uri="{FF2B5EF4-FFF2-40B4-BE49-F238E27FC236}">
                    <a16:creationId xmlns:a16="http://schemas.microsoft.com/office/drawing/2014/main" id="{03254548-6073-D815-30AD-FE4F5306E5B3}"/>
                  </a:ext>
                </a:extLst>
              </p:cNvPr>
              <p:cNvSpPr/>
              <p:nvPr/>
            </p:nvSpPr>
            <p:spPr>
              <a:xfrm rot="10800000">
                <a:off x="3666343" y="1863777"/>
                <a:ext cx="289810" cy="262328"/>
              </a:xfrm>
              <a:prstGeom prst="trapezoid">
                <a:avLst>
                  <a:gd name="adj" fmla="val 0"/>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6" name="Group 23">
                <a:extLst>
                  <a:ext uri="{FF2B5EF4-FFF2-40B4-BE49-F238E27FC236}">
                    <a16:creationId xmlns:a16="http://schemas.microsoft.com/office/drawing/2014/main" id="{DDE757D8-11B5-C112-3EEC-54224290A5B8}"/>
                  </a:ext>
                </a:extLst>
              </p:cNvPr>
              <p:cNvGrpSpPr/>
              <p:nvPr/>
            </p:nvGrpSpPr>
            <p:grpSpPr>
              <a:xfrm>
                <a:off x="3429000" y="1828800"/>
                <a:ext cx="244840" cy="640830"/>
                <a:chOff x="5715000" y="1334125"/>
                <a:chExt cx="1404079" cy="4399613"/>
              </a:xfrm>
            </p:grpSpPr>
            <p:grpSp>
              <p:nvGrpSpPr>
                <p:cNvPr id="7217" name="Group 11">
                  <a:extLst>
                    <a:ext uri="{FF2B5EF4-FFF2-40B4-BE49-F238E27FC236}">
                      <a16:creationId xmlns:a16="http://schemas.microsoft.com/office/drawing/2014/main" id="{7041957C-7B95-9D23-BAB9-E7765F8A4253}"/>
                    </a:ext>
                  </a:extLst>
                </p:cNvPr>
                <p:cNvGrpSpPr/>
                <p:nvPr/>
              </p:nvGrpSpPr>
              <p:grpSpPr>
                <a:xfrm>
                  <a:off x="5715000" y="1447800"/>
                  <a:ext cx="1371600" cy="1765092"/>
                  <a:chOff x="5715000" y="1447800"/>
                  <a:chExt cx="1371600" cy="1765092"/>
                </a:xfrm>
              </p:grpSpPr>
              <p:sp>
                <p:nvSpPr>
                  <p:cNvPr id="7229" name="Multiply 4">
                    <a:extLst>
                      <a:ext uri="{FF2B5EF4-FFF2-40B4-BE49-F238E27FC236}">
                        <a16:creationId xmlns:a16="http://schemas.microsoft.com/office/drawing/2014/main" id="{CBA79295-A32E-1A85-D1E5-0FDAB15A783E}"/>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30" name="Group 7">
                    <a:extLst>
                      <a:ext uri="{FF2B5EF4-FFF2-40B4-BE49-F238E27FC236}">
                        <a16:creationId xmlns:a16="http://schemas.microsoft.com/office/drawing/2014/main" id="{EC6E5445-8C48-F223-A924-47E08271B76A}"/>
                      </a:ext>
                    </a:extLst>
                  </p:cNvPr>
                  <p:cNvGrpSpPr/>
                  <p:nvPr/>
                </p:nvGrpSpPr>
                <p:grpSpPr>
                  <a:xfrm>
                    <a:off x="6172200" y="1981200"/>
                    <a:ext cx="458449" cy="1231692"/>
                    <a:chOff x="6172200" y="1981200"/>
                    <a:chExt cx="458449" cy="1231692"/>
                  </a:xfrm>
                </p:grpSpPr>
                <p:sp>
                  <p:nvSpPr>
                    <p:cNvPr id="7231" name="Diamond 5">
                      <a:extLst>
                        <a:ext uri="{FF2B5EF4-FFF2-40B4-BE49-F238E27FC236}">
                          <a16:creationId xmlns:a16="http://schemas.microsoft.com/office/drawing/2014/main" id="{F81470BC-EC79-7BCE-9D6B-8C3B74802839}"/>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32" name="Diamond 6">
                      <a:extLst>
                        <a:ext uri="{FF2B5EF4-FFF2-40B4-BE49-F238E27FC236}">
                          <a16:creationId xmlns:a16="http://schemas.microsoft.com/office/drawing/2014/main" id="{AFFE42AD-7D17-C909-0CEC-47D617524F22}"/>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18" name="Group 12">
                  <a:extLst>
                    <a:ext uri="{FF2B5EF4-FFF2-40B4-BE49-F238E27FC236}">
                      <a16:creationId xmlns:a16="http://schemas.microsoft.com/office/drawing/2014/main" id="{D1D6DC63-59E5-F91A-7D72-05A4CFAF883B}"/>
                    </a:ext>
                  </a:extLst>
                </p:cNvPr>
                <p:cNvGrpSpPr/>
                <p:nvPr/>
              </p:nvGrpSpPr>
              <p:grpSpPr>
                <a:xfrm>
                  <a:off x="5732489" y="2714469"/>
                  <a:ext cx="1371600" cy="1765092"/>
                  <a:chOff x="5715000" y="1447800"/>
                  <a:chExt cx="1371600" cy="1765092"/>
                </a:xfrm>
              </p:grpSpPr>
              <p:sp>
                <p:nvSpPr>
                  <p:cNvPr id="7225" name="Multiply 13">
                    <a:extLst>
                      <a:ext uri="{FF2B5EF4-FFF2-40B4-BE49-F238E27FC236}">
                        <a16:creationId xmlns:a16="http://schemas.microsoft.com/office/drawing/2014/main" id="{66974204-6A3F-DE44-21A9-AA83225465FE}"/>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26" name="Group 7">
                    <a:extLst>
                      <a:ext uri="{FF2B5EF4-FFF2-40B4-BE49-F238E27FC236}">
                        <a16:creationId xmlns:a16="http://schemas.microsoft.com/office/drawing/2014/main" id="{D72D4845-8DE3-B351-A814-6FB3B97DCBC1}"/>
                      </a:ext>
                    </a:extLst>
                  </p:cNvPr>
                  <p:cNvGrpSpPr/>
                  <p:nvPr/>
                </p:nvGrpSpPr>
                <p:grpSpPr>
                  <a:xfrm>
                    <a:off x="6172200" y="1981200"/>
                    <a:ext cx="458449" cy="1231692"/>
                    <a:chOff x="6172200" y="1981200"/>
                    <a:chExt cx="458449" cy="1231692"/>
                  </a:xfrm>
                </p:grpSpPr>
                <p:sp>
                  <p:nvSpPr>
                    <p:cNvPr id="7227" name="Diamond 15">
                      <a:extLst>
                        <a:ext uri="{FF2B5EF4-FFF2-40B4-BE49-F238E27FC236}">
                          <a16:creationId xmlns:a16="http://schemas.microsoft.com/office/drawing/2014/main" id="{C7F30D33-77FA-13FA-86EA-7AF8D231333A}"/>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8" name="Diamond 16">
                      <a:extLst>
                        <a:ext uri="{FF2B5EF4-FFF2-40B4-BE49-F238E27FC236}">
                          <a16:creationId xmlns:a16="http://schemas.microsoft.com/office/drawing/2014/main" id="{48CC7EC6-AB0B-75D9-5FF5-0B9877E6860F}"/>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19" name="Group 17">
                  <a:extLst>
                    <a:ext uri="{FF2B5EF4-FFF2-40B4-BE49-F238E27FC236}">
                      <a16:creationId xmlns:a16="http://schemas.microsoft.com/office/drawing/2014/main" id="{F6F3DFCD-9AC2-BE15-6E4E-B9B4172791B6}"/>
                    </a:ext>
                  </a:extLst>
                </p:cNvPr>
                <p:cNvGrpSpPr/>
                <p:nvPr/>
              </p:nvGrpSpPr>
              <p:grpSpPr>
                <a:xfrm>
                  <a:off x="5747479" y="3968646"/>
                  <a:ext cx="1371600" cy="1765092"/>
                  <a:chOff x="5715000" y="1447800"/>
                  <a:chExt cx="1371600" cy="1765092"/>
                </a:xfrm>
              </p:grpSpPr>
              <p:sp>
                <p:nvSpPr>
                  <p:cNvPr id="7221" name="Multiply 18">
                    <a:extLst>
                      <a:ext uri="{FF2B5EF4-FFF2-40B4-BE49-F238E27FC236}">
                        <a16:creationId xmlns:a16="http://schemas.microsoft.com/office/drawing/2014/main" id="{72FD7FBA-B6DD-EBDA-D4E2-499BB3BA6A12}"/>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22" name="Group 7">
                    <a:extLst>
                      <a:ext uri="{FF2B5EF4-FFF2-40B4-BE49-F238E27FC236}">
                        <a16:creationId xmlns:a16="http://schemas.microsoft.com/office/drawing/2014/main" id="{AB1C6FBA-9A1B-1E9F-3187-1C1CCB21C61F}"/>
                      </a:ext>
                    </a:extLst>
                  </p:cNvPr>
                  <p:cNvGrpSpPr/>
                  <p:nvPr/>
                </p:nvGrpSpPr>
                <p:grpSpPr>
                  <a:xfrm>
                    <a:off x="6172200" y="1981200"/>
                    <a:ext cx="458449" cy="1231692"/>
                    <a:chOff x="6172200" y="1981200"/>
                    <a:chExt cx="458449" cy="1231692"/>
                  </a:xfrm>
                </p:grpSpPr>
                <p:sp>
                  <p:nvSpPr>
                    <p:cNvPr id="7223" name="Diamond 20">
                      <a:extLst>
                        <a:ext uri="{FF2B5EF4-FFF2-40B4-BE49-F238E27FC236}">
                          <a16:creationId xmlns:a16="http://schemas.microsoft.com/office/drawing/2014/main" id="{8DB85B23-9111-6480-2301-F7983AE1049E}"/>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4" name="Diamond 21">
                      <a:extLst>
                        <a:ext uri="{FF2B5EF4-FFF2-40B4-BE49-F238E27FC236}">
                          <a16:creationId xmlns:a16="http://schemas.microsoft.com/office/drawing/2014/main" id="{B8F4467F-4E0D-5C1C-07F7-76A45B85262C}"/>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220" name="Diamond 7219">
                  <a:extLst>
                    <a:ext uri="{FF2B5EF4-FFF2-40B4-BE49-F238E27FC236}">
                      <a16:creationId xmlns:a16="http://schemas.microsoft.com/office/drawing/2014/main" id="{A3B529B5-ED9F-56A7-4FBB-5BB43712F48E}"/>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7" name="Group 24">
                <a:extLst>
                  <a:ext uri="{FF2B5EF4-FFF2-40B4-BE49-F238E27FC236}">
                    <a16:creationId xmlns:a16="http://schemas.microsoft.com/office/drawing/2014/main" id="{68A280B1-CB13-D078-6ED1-9BDA7B32196B}"/>
                  </a:ext>
                </a:extLst>
              </p:cNvPr>
              <p:cNvGrpSpPr/>
              <p:nvPr/>
            </p:nvGrpSpPr>
            <p:grpSpPr>
              <a:xfrm>
                <a:off x="3911183" y="1831298"/>
                <a:ext cx="244840" cy="640830"/>
                <a:chOff x="5715000" y="1334125"/>
                <a:chExt cx="1404079" cy="4399613"/>
              </a:xfrm>
            </p:grpSpPr>
            <p:grpSp>
              <p:nvGrpSpPr>
                <p:cNvPr id="7201" name="Group 11">
                  <a:extLst>
                    <a:ext uri="{FF2B5EF4-FFF2-40B4-BE49-F238E27FC236}">
                      <a16:creationId xmlns:a16="http://schemas.microsoft.com/office/drawing/2014/main" id="{AC628762-56A7-14BD-6C3E-1569717DD87E}"/>
                    </a:ext>
                  </a:extLst>
                </p:cNvPr>
                <p:cNvGrpSpPr/>
                <p:nvPr/>
              </p:nvGrpSpPr>
              <p:grpSpPr>
                <a:xfrm>
                  <a:off x="5715000" y="1447800"/>
                  <a:ext cx="1371600" cy="1765092"/>
                  <a:chOff x="5715000" y="1447800"/>
                  <a:chExt cx="1371600" cy="1765092"/>
                </a:xfrm>
              </p:grpSpPr>
              <p:sp>
                <p:nvSpPr>
                  <p:cNvPr id="7213" name="Multiply 4">
                    <a:extLst>
                      <a:ext uri="{FF2B5EF4-FFF2-40B4-BE49-F238E27FC236}">
                        <a16:creationId xmlns:a16="http://schemas.microsoft.com/office/drawing/2014/main" id="{68632371-589D-28AC-2E0C-DA679DC96CE2}"/>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14" name="Group 7">
                    <a:extLst>
                      <a:ext uri="{FF2B5EF4-FFF2-40B4-BE49-F238E27FC236}">
                        <a16:creationId xmlns:a16="http://schemas.microsoft.com/office/drawing/2014/main" id="{BDE83DCB-0A32-4421-DCAF-311C8E218CBE}"/>
                      </a:ext>
                    </a:extLst>
                  </p:cNvPr>
                  <p:cNvGrpSpPr/>
                  <p:nvPr/>
                </p:nvGrpSpPr>
                <p:grpSpPr>
                  <a:xfrm>
                    <a:off x="6172200" y="1981200"/>
                    <a:ext cx="458449" cy="1231692"/>
                    <a:chOff x="6172200" y="1981200"/>
                    <a:chExt cx="458449" cy="1231692"/>
                  </a:xfrm>
                </p:grpSpPr>
                <p:sp>
                  <p:nvSpPr>
                    <p:cNvPr id="7215" name="Diamond 7214">
                      <a:extLst>
                        <a:ext uri="{FF2B5EF4-FFF2-40B4-BE49-F238E27FC236}">
                          <a16:creationId xmlns:a16="http://schemas.microsoft.com/office/drawing/2014/main" id="{15748CE3-2740-C396-0460-D781F0E04CB7}"/>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6" name="Diamond 40">
                      <a:extLst>
                        <a:ext uri="{FF2B5EF4-FFF2-40B4-BE49-F238E27FC236}">
                          <a16:creationId xmlns:a16="http://schemas.microsoft.com/office/drawing/2014/main" id="{2EA35374-A5CE-203E-DF92-4A59732B25ED}"/>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02" name="Group 12">
                  <a:extLst>
                    <a:ext uri="{FF2B5EF4-FFF2-40B4-BE49-F238E27FC236}">
                      <a16:creationId xmlns:a16="http://schemas.microsoft.com/office/drawing/2014/main" id="{76BA8CEE-73EC-19D1-30BD-E1BFF0D18C56}"/>
                    </a:ext>
                  </a:extLst>
                </p:cNvPr>
                <p:cNvGrpSpPr/>
                <p:nvPr/>
              </p:nvGrpSpPr>
              <p:grpSpPr>
                <a:xfrm>
                  <a:off x="5732489" y="2714469"/>
                  <a:ext cx="1371600" cy="1765092"/>
                  <a:chOff x="5715000" y="1447800"/>
                  <a:chExt cx="1371600" cy="1765092"/>
                </a:xfrm>
              </p:grpSpPr>
              <p:sp>
                <p:nvSpPr>
                  <p:cNvPr id="7209" name="Multiply 33">
                    <a:extLst>
                      <a:ext uri="{FF2B5EF4-FFF2-40B4-BE49-F238E27FC236}">
                        <a16:creationId xmlns:a16="http://schemas.microsoft.com/office/drawing/2014/main" id="{76EBCC79-951E-64D5-0AEE-2B4ECB02683F}"/>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10" name="Group 7">
                    <a:extLst>
                      <a:ext uri="{FF2B5EF4-FFF2-40B4-BE49-F238E27FC236}">
                        <a16:creationId xmlns:a16="http://schemas.microsoft.com/office/drawing/2014/main" id="{88EA7C88-2E11-6621-1C4E-BA9B10862C62}"/>
                      </a:ext>
                    </a:extLst>
                  </p:cNvPr>
                  <p:cNvGrpSpPr/>
                  <p:nvPr/>
                </p:nvGrpSpPr>
                <p:grpSpPr>
                  <a:xfrm>
                    <a:off x="6172200" y="1981200"/>
                    <a:ext cx="458449" cy="1231692"/>
                    <a:chOff x="6172200" y="1981200"/>
                    <a:chExt cx="458449" cy="1231692"/>
                  </a:xfrm>
                </p:grpSpPr>
                <p:sp>
                  <p:nvSpPr>
                    <p:cNvPr id="7211" name="Diamond 7210">
                      <a:extLst>
                        <a:ext uri="{FF2B5EF4-FFF2-40B4-BE49-F238E27FC236}">
                          <a16:creationId xmlns:a16="http://schemas.microsoft.com/office/drawing/2014/main" id="{2F8CBAF4-9817-BD70-81D8-47011588DF0D}"/>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2" name="Diamond 7211">
                      <a:extLst>
                        <a:ext uri="{FF2B5EF4-FFF2-40B4-BE49-F238E27FC236}">
                          <a16:creationId xmlns:a16="http://schemas.microsoft.com/office/drawing/2014/main" id="{407E52E3-1A62-64AD-C175-A5881DECC418}"/>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03" name="Group 17">
                  <a:extLst>
                    <a:ext uri="{FF2B5EF4-FFF2-40B4-BE49-F238E27FC236}">
                      <a16:creationId xmlns:a16="http://schemas.microsoft.com/office/drawing/2014/main" id="{0CEDAB3D-4EB2-BB41-F4D2-F2416B421585}"/>
                    </a:ext>
                  </a:extLst>
                </p:cNvPr>
                <p:cNvGrpSpPr/>
                <p:nvPr/>
              </p:nvGrpSpPr>
              <p:grpSpPr>
                <a:xfrm>
                  <a:off x="5747479" y="3968646"/>
                  <a:ext cx="1371600" cy="1765092"/>
                  <a:chOff x="5715000" y="1447800"/>
                  <a:chExt cx="1371600" cy="1765092"/>
                </a:xfrm>
              </p:grpSpPr>
              <p:sp>
                <p:nvSpPr>
                  <p:cNvPr id="7205" name="Multiply 29">
                    <a:extLst>
                      <a:ext uri="{FF2B5EF4-FFF2-40B4-BE49-F238E27FC236}">
                        <a16:creationId xmlns:a16="http://schemas.microsoft.com/office/drawing/2014/main" id="{47FBD5E8-6011-E1DB-9D99-ECA0ACA38DCC}"/>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06" name="Group 30">
                    <a:extLst>
                      <a:ext uri="{FF2B5EF4-FFF2-40B4-BE49-F238E27FC236}">
                        <a16:creationId xmlns:a16="http://schemas.microsoft.com/office/drawing/2014/main" id="{5179AFFD-902C-02E3-0256-629CAB52B1AD}"/>
                      </a:ext>
                    </a:extLst>
                  </p:cNvPr>
                  <p:cNvGrpSpPr/>
                  <p:nvPr/>
                </p:nvGrpSpPr>
                <p:grpSpPr>
                  <a:xfrm>
                    <a:off x="6172200" y="1981200"/>
                    <a:ext cx="458449" cy="1231692"/>
                    <a:chOff x="6172200" y="1981200"/>
                    <a:chExt cx="458449" cy="1231692"/>
                  </a:xfrm>
                </p:grpSpPr>
                <p:sp>
                  <p:nvSpPr>
                    <p:cNvPr id="7207" name="Diamond 7206">
                      <a:extLst>
                        <a:ext uri="{FF2B5EF4-FFF2-40B4-BE49-F238E27FC236}">
                          <a16:creationId xmlns:a16="http://schemas.microsoft.com/office/drawing/2014/main" id="{11DDBB7A-D27B-56F8-1975-FD37D3057B2E}"/>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8" name="Diamond 7207">
                      <a:extLst>
                        <a:ext uri="{FF2B5EF4-FFF2-40B4-BE49-F238E27FC236}">
                          <a16:creationId xmlns:a16="http://schemas.microsoft.com/office/drawing/2014/main" id="{DB0CF3D3-18A1-AD14-B300-953BF49EB380}"/>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204" name="Diamond 7203">
                  <a:extLst>
                    <a:ext uri="{FF2B5EF4-FFF2-40B4-BE49-F238E27FC236}">
                      <a16:creationId xmlns:a16="http://schemas.microsoft.com/office/drawing/2014/main" id="{284AD6A2-FB85-E186-E70E-FCC94F7FCDF6}"/>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8" name="Group 41">
                <a:extLst>
                  <a:ext uri="{FF2B5EF4-FFF2-40B4-BE49-F238E27FC236}">
                    <a16:creationId xmlns:a16="http://schemas.microsoft.com/office/drawing/2014/main" id="{E70BE361-2D8D-C51B-5067-5294A1614FD8}"/>
                  </a:ext>
                </a:extLst>
              </p:cNvPr>
              <p:cNvGrpSpPr/>
              <p:nvPr/>
            </p:nvGrpSpPr>
            <p:grpSpPr>
              <a:xfrm>
                <a:off x="3613878" y="2118609"/>
                <a:ext cx="244840" cy="640830"/>
                <a:chOff x="5715000" y="1334125"/>
                <a:chExt cx="1404079" cy="4399613"/>
              </a:xfrm>
            </p:grpSpPr>
            <p:grpSp>
              <p:nvGrpSpPr>
                <p:cNvPr id="592" name="Group 11">
                  <a:extLst>
                    <a:ext uri="{FF2B5EF4-FFF2-40B4-BE49-F238E27FC236}">
                      <a16:creationId xmlns:a16="http://schemas.microsoft.com/office/drawing/2014/main" id="{CF43BF17-8417-6AB5-8F99-0CD943D19357}"/>
                    </a:ext>
                  </a:extLst>
                </p:cNvPr>
                <p:cNvGrpSpPr/>
                <p:nvPr/>
              </p:nvGrpSpPr>
              <p:grpSpPr>
                <a:xfrm>
                  <a:off x="5715000" y="1447800"/>
                  <a:ext cx="1371600" cy="1765092"/>
                  <a:chOff x="5715000" y="1447800"/>
                  <a:chExt cx="1371600" cy="1765092"/>
                </a:xfrm>
              </p:grpSpPr>
              <p:sp>
                <p:nvSpPr>
                  <p:cNvPr id="605" name="Multiply 4">
                    <a:extLst>
                      <a:ext uri="{FF2B5EF4-FFF2-40B4-BE49-F238E27FC236}">
                        <a16:creationId xmlns:a16="http://schemas.microsoft.com/office/drawing/2014/main" id="{706FE4BB-AD2B-DC2C-E751-36D2707E4823}"/>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6" name="Group 7">
                    <a:extLst>
                      <a:ext uri="{FF2B5EF4-FFF2-40B4-BE49-F238E27FC236}">
                        <a16:creationId xmlns:a16="http://schemas.microsoft.com/office/drawing/2014/main" id="{1253BA69-F696-8DA3-F1D4-53469E032678}"/>
                      </a:ext>
                    </a:extLst>
                  </p:cNvPr>
                  <p:cNvGrpSpPr/>
                  <p:nvPr/>
                </p:nvGrpSpPr>
                <p:grpSpPr>
                  <a:xfrm>
                    <a:off x="6172200" y="1981200"/>
                    <a:ext cx="458449" cy="1231692"/>
                    <a:chOff x="6172200" y="1981200"/>
                    <a:chExt cx="458449" cy="1231692"/>
                  </a:xfrm>
                </p:grpSpPr>
                <p:sp>
                  <p:nvSpPr>
                    <p:cNvPr id="607" name="Diamond 56">
                      <a:extLst>
                        <a:ext uri="{FF2B5EF4-FFF2-40B4-BE49-F238E27FC236}">
                          <a16:creationId xmlns:a16="http://schemas.microsoft.com/office/drawing/2014/main" id="{60638210-0924-73DC-DF38-0FF9758ADEF9}"/>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0" name="Diamond 57">
                      <a:extLst>
                        <a:ext uri="{FF2B5EF4-FFF2-40B4-BE49-F238E27FC236}">
                          <a16:creationId xmlns:a16="http://schemas.microsoft.com/office/drawing/2014/main" id="{0AB066F8-CA8C-90B1-363E-056487E972E3}"/>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93" name="Group 12">
                  <a:extLst>
                    <a:ext uri="{FF2B5EF4-FFF2-40B4-BE49-F238E27FC236}">
                      <a16:creationId xmlns:a16="http://schemas.microsoft.com/office/drawing/2014/main" id="{A1F2DE1F-17A4-077D-AA84-643A2CC89B32}"/>
                    </a:ext>
                  </a:extLst>
                </p:cNvPr>
                <p:cNvGrpSpPr/>
                <p:nvPr/>
              </p:nvGrpSpPr>
              <p:grpSpPr>
                <a:xfrm>
                  <a:off x="5732489" y="2714469"/>
                  <a:ext cx="1371600" cy="1765092"/>
                  <a:chOff x="5715000" y="1447800"/>
                  <a:chExt cx="1371600" cy="1765092"/>
                </a:xfrm>
              </p:grpSpPr>
              <p:sp>
                <p:nvSpPr>
                  <p:cNvPr id="601" name="Multiply 132">
                    <a:extLst>
                      <a:ext uri="{FF2B5EF4-FFF2-40B4-BE49-F238E27FC236}">
                        <a16:creationId xmlns:a16="http://schemas.microsoft.com/office/drawing/2014/main" id="{2118F496-B9EF-B314-A4B5-CC50147E485E}"/>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2" name="Group 7">
                    <a:extLst>
                      <a:ext uri="{FF2B5EF4-FFF2-40B4-BE49-F238E27FC236}">
                        <a16:creationId xmlns:a16="http://schemas.microsoft.com/office/drawing/2014/main" id="{A6CCB0F0-67F2-EF89-2F92-943478BE1494}"/>
                      </a:ext>
                    </a:extLst>
                  </p:cNvPr>
                  <p:cNvGrpSpPr/>
                  <p:nvPr/>
                </p:nvGrpSpPr>
                <p:grpSpPr>
                  <a:xfrm>
                    <a:off x="6172200" y="1981200"/>
                    <a:ext cx="458449" cy="1231692"/>
                    <a:chOff x="6172200" y="1981200"/>
                    <a:chExt cx="458449" cy="1231692"/>
                  </a:xfrm>
                </p:grpSpPr>
                <p:sp>
                  <p:nvSpPr>
                    <p:cNvPr id="603" name="Diamond 602">
                      <a:extLst>
                        <a:ext uri="{FF2B5EF4-FFF2-40B4-BE49-F238E27FC236}">
                          <a16:creationId xmlns:a16="http://schemas.microsoft.com/office/drawing/2014/main" id="{F2CFB8DB-5B3D-6765-79BF-9DF69B9585F4}"/>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Diamond 53">
                      <a:extLst>
                        <a:ext uri="{FF2B5EF4-FFF2-40B4-BE49-F238E27FC236}">
                          <a16:creationId xmlns:a16="http://schemas.microsoft.com/office/drawing/2014/main" id="{CDAD49D7-915E-8EC0-51A5-96EE00F1EED3}"/>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94" name="Group 17">
                  <a:extLst>
                    <a:ext uri="{FF2B5EF4-FFF2-40B4-BE49-F238E27FC236}">
                      <a16:creationId xmlns:a16="http://schemas.microsoft.com/office/drawing/2014/main" id="{CD83B31D-4582-C727-9F92-1448C4993C18}"/>
                    </a:ext>
                  </a:extLst>
                </p:cNvPr>
                <p:cNvGrpSpPr/>
                <p:nvPr/>
              </p:nvGrpSpPr>
              <p:grpSpPr>
                <a:xfrm>
                  <a:off x="5747479" y="3968646"/>
                  <a:ext cx="1371600" cy="1765092"/>
                  <a:chOff x="5715000" y="1447800"/>
                  <a:chExt cx="1371600" cy="1765092"/>
                </a:xfrm>
              </p:grpSpPr>
              <p:sp>
                <p:nvSpPr>
                  <p:cNvPr id="596" name="Multiply 128">
                    <a:extLst>
                      <a:ext uri="{FF2B5EF4-FFF2-40B4-BE49-F238E27FC236}">
                        <a16:creationId xmlns:a16="http://schemas.microsoft.com/office/drawing/2014/main" id="{039C3F16-CCB9-DE53-62D0-8225759139F4}"/>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8" name="Group 30">
                    <a:extLst>
                      <a:ext uri="{FF2B5EF4-FFF2-40B4-BE49-F238E27FC236}">
                        <a16:creationId xmlns:a16="http://schemas.microsoft.com/office/drawing/2014/main" id="{7410AC81-2B0F-0258-E1E3-C712B6D8035F}"/>
                      </a:ext>
                    </a:extLst>
                  </p:cNvPr>
                  <p:cNvGrpSpPr/>
                  <p:nvPr/>
                </p:nvGrpSpPr>
                <p:grpSpPr>
                  <a:xfrm>
                    <a:off x="6172200" y="1981200"/>
                    <a:ext cx="458449" cy="1231692"/>
                    <a:chOff x="6172200" y="1981200"/>
                    <a:chExt cx="458449" cy="1231692"/>
                  </a:xfrm>
                </p:grpSpPr>
                <p:sp>
                  <p:nvSpPr>
                    <p:cNvPr id="599" name="Diamond 598">
                      <a:extLst>
                        <a:ext uri="{FF2B5EF4-FFF2-40B4-BE49-F238E27FC236}">
                          <a16:creationId xmlns:a16="http://schemas.microsoft.com/office/drawing/2014/main" id="{922B175B-D643-AB3F-7A15-70D78DB4141C}"/>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Diamond 49">
                      <a:extLst>
                        <a:ext uri="{FF2B5EF4-FFF2-40B4-BE49-F238E27FC236}">
                          <a16:creationId xmlns:a16="http://schemas.microsoft.com/office/drawing/2014/main" id="{F7167189-52D6-13FD-1D62-BAA9589026FB}"/>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95" name="Diamond 45">
                  <a:extLst>
                    <a:ext uri="{FF2B5EF4-FFF2-40B4-BE49-F238E27FC236}">
                      <a16:creationId xmlns:a16="http://schemas.microsoft.com/office/drawing/2014/main" id="{A2250222-A31E-EA89-9DB5-67D6229F007C}"/>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9" name="Group 58">
                <a:extLst>
                  <a:ext uri="{FF2B5EF4-FFF2-40B4-BE49-F238E27FC236}">
                    <a16:creationId xmlns:a16="http://schemas.microsoft.com/office/drawing/2014/main" id="{20636EB6-2853-1D71-2568-B829CFE1F80C}"/>
                  </a:ext>
                </a:extLst>
              </p:cNvPr>
              <p:cNvGrpSpPr/>
              <p:nvPr/>
            </p:nvGrpSpPr>
            <p:grpSpPr>
              <a:xfrm>
                <a:off x="3793760" y="2118609"/>
                <a:ext cx="244840" cy="640830"/>
                <a:chOff x="5715000" y="1334125"/>
                <a:chExt cx="1404079" cy="4399613"/>
              </a:xfrm>
            </p:grpSpPr>
            <p:grpSp>
              <p:nvGrpSpPr>
                <p:cNvPr id="576" name="Group 11">
                  <a:extLst>
                    <a:ext uri="{FF2B5EF4-FFF2-40B4-BE49-F238E27FC236}">
                      <a16:creationId xmlns:a16="http://schemas.microsoft.com/office/drawing/2014/main" id="{45F3C41E-12D1-4F0B-9F41-49A1C875E2F6}"/>
                    </a:ext>
                  </a:extLst>
                </p:cNvPr>
                <p:cNvGrpSpPr/>
                <p:nvPr/>
              </p:nvGrpSpPr>
              <p:grpSpPr>
                <a:xfrm>
                  <a:off x="5715000" y="1447800"/>
                  <a:ext cx="1371600" cy="1765092"/>
                  <a:chOff x="5715000" y="1447800"/>
                  <a:chExt cx="1371600" cy="1765092"/>
                </a:xfrm>
              </p:grpSpPr>
              <p:sp>
                <p:nvSpPr>
                  <p:cNvPr id="588" name="Multiply 4">
                    <a:extLst>
                      <a:ext uri="{FF2B5EF4-FFF2-40B4-BE49-F238E27FC236}">
                        <a16:creationId xmlns:a16="http://schemas.microsoft.com/office/drawing/2014/main" id="{AF70B494-BE5E-2FE5-3930-347CA058EBB7}"/>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9" name="Group 7">
                    <a:extLst>
                      <a:ext uri="{FF2B5EF4-FFF2-40B4-BE49-F238E27FC236}">
                        <a16:creationId xmlns:a16="http://schemas.microsoft.com/office/drawing/2014/main" id="{EB1A0EE6-41E6-7538-3844-D70928AFB25C}"/>
                      </a:ext>
                    </a:extLst>
                  </p:cNvPr>
                  <p:cNvGrpSpPr/>
                  <p:nvPr/>
                </p:nvGrpSpPr>
                <p:grpSpPr>
                  <a:xfrm>
                    <a:off x="6172200" y="1981200"/>
                    <a:ext cx="458449" cy="1231692"/>
                    <a:chOff x="6172200" y="1981200"/>
                    <a:chExt cx="458449" cy="1231692"/>
                  </a:xfrm>
                </p:grpSpPr>
                <p:sp>
                  <p:nvSpPr>
                    <p:cNvPr id="590" name="Diamond 589">
                      <a:extLst>
                        <a:ext uri="{FF2B5EF4-FFF2-40B4-BE49-F238E27FC236}">
                          <a16:creationId xmlns:a16="http://schemas.microsoft.com/office/drawing/2014/main" id="{96AE00C2-3981-8BD4-7A6A-DF92335F6628}"/>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Diamond 590">
                      <a:extLst>
                        <a:ext uri="{FF2B5EF4-FFF2-40B4-BE49-F238E27FC236}">
                          <a16:creationId xmlns:a16="http://schemas.microsoft.com/office/drawing/2014/main" id="{CD1FB189-8E24-76CE-8B8B-EA20AD984C82}"/>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77" name="Group 12">
                  <a:extLst>
                    <a:ext uri="{FF2B5EF4-FFF2-40B4-BE49-F238E27FC236}">
                      <a16:creationId xmlns:a16="http://schemas.microsoft.com/office/drawing/2014/main" id="{8908D52B-E9AB-17EC-807C-AF45B5FFF784}"/>
                    </a:ext>
                  </a:extLst>
                </p:cNvPr>
                <p:cNvGrpSpPr/>
                <p:nvPr/>
              </p:nvGrpSpPr>
              <p:grpSpPr>
                <a:xfrm>
                  <a:off x="5732489" y="2714469"/>
                  <a:ext cx="1371600" cy="1765092"/>
                  <a:chOff x="5715000" y="1447800"/>
                  <a:chExt cx="1371600" cy="1765092"/>
                </a:xfrm>
              </p:grpSpPr>
              <p:sp>
                <p:nvSpPr>
                  <p:cNvPr id="584" name="Multiply 116">
                    <a:extLst>
                      <a:ext uri="{FF2B5EF4-FFF2-40B4-BE49-F238E27FC236}">
                        <a16:creationId xmlns:a16="http://schemas.microsoft.com/office/drawing/2014/main" id="{B052FAA2-BFCF-F786-16B7-2685673BA5A2}"/>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5" name="Group 7">
                    <a:extLst>
                      <a:ext uri="{FF2B5EF4-FFF2-40B4-BE49-F238E27FC236}">
                        <a16:creationId xmlns:a16="http://schemas.microsoft.com/office/drawing/2014/main" id="{278C2005-95C2-D656-9781-8B28D5D2E211}"/>
                      </a:ext>
                    </a:extLst>
                  </p:cNvPr>
                  <p:cNvGrpSpPr/>
                  <p:nvPr/>
                </p:nvGrpSpPr>
                <p:grpSpPr>
                  <a:xfrm>
                    <a:off x="6172200" y="1981200"/>
                    <a:ext cx="458449" cy="1231692"/>
                    <a:chOff x="6172200" y="1981200"/>
                    <a:chExt cx="458449" cy="1231692"/>
                  </a:xfrm>
                </p:grpSpPr>
                <p:sp>
                  <p:nvSpPr>
                    <p:cNvPr id="586" name="Diamond 585">
                      <a:extLst>
                        <a:ext uri="{FF2B5EF4-FFF2-40B4-BE49-F238E27FC236}">
                          <a16:creationId xmlns:a16="http://schemas.microsoft.com/office/drawing/2014/main" id="{AB7102F0-B513-0D42-084E-A4F055B5AAD4}"/>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Diamond 586">
                      <a:extLst>
                        <a:ext uri="{FF2B5EF4-FFF2-40B4-BE49-F238E27FC236}">
                          <a16:creationId xmlns:a16="http://schemas.microsoft.com/office/drawing/2014/main" id="{4E6D754A-8DC2-2C90-C5ED-C0CC3F3CE30F}"/>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78" name="Group 17">
                  <a:extLst>
                    <a:ext uri="{FF2B5EF4-FFF2-40B4-BE49-F238E27FC236}">
                      <a16:creationId xmlns:a16="http://schemas.microsoft.com/office/drawing/2014/main" id="{C7B05713-F27A-5F0A-EA8F-638392F38F3E}"/>
                    </a:ext>
                  </a:extLst>
                </p:cNvPr>
                <p:cNvGrpSpPr/>
                <p:nvPr/>
              </p:nvGrpSpPr>
              <p:grpSpPr>
                <a:xfrm>
                  <a:off x="5747479" y="3968646"/>
                  <a:ext cx="1371600" cy="1765092"/>
                  <a:chOff x="5715000" y="1447800"/>
                  <a:chExt cx="1371600" cy="1765092"/>
                </a:xfrm>
              </p:grpSpPr>
              <p:sp>
                <p:nvSpPr>
                  <p:cNvPr id="580" name="Multiply 112">
                    <a:extLst>
                      <a:ext uri="{FF2B5EF4-FFF2-40B4-BE49-F238E27FC236}">
                        <a16:creationId xmlns:a16="http://schemas.microsoft.com/office/drawing/2014/main" id="{341D672A-A5C9-8E25-4DA5-12CA3FB1FF7D}"/>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1" name="Group 30">
                    <a:extLst>
                      <a:ext uri="{FF2B5EF4-FFF2-40B4-BE49-F238E27FC236}">
                        <a16:creationId xmlns:a16="http://schemas.microsoft.com/office/drawing/2014/main" id="{00582076-78E1-C6FF-561E-A01EFF4323C0}"/>
                      </a:ext>
                    </a:extLst>
                  </p:cNvPr>
                  <p:cNvGrpSpPr/>
                  <p:nvPr/>
                </p:nvGrpSpPr>
                <p:grpSpPr>
                  <a:xfrm>
                    <a:off x="6172200" y="1981200"/>
                    <a:ext cx="458449" cy="1231692"/>
                    <a:chOff x="6172200" y="1981200"/>
                    <a:chExt cx="458449" cy="1231692"/>
                  </a:xfrm>
                </p:grpSpPr>
                <p:sp>
                  <p:nvSpPr>
                    <p:cNvPr id="582" name="Diamond 581">
                      <a:extLst>
                        <a:ext uri="{FF2B5EF4-FFF2-40B4-BE49-F238E27FC236}">
                          <a16:creationId xmlns:a16="http://schemas.microsoft.com/office/drawing/2014/main" id="{B43A1D93-6522-F536-BDEE-64688634B138}"/>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Diamond 582">
                      <a:extLst>
                        <a:ext uri="{FF2B5EF4-FFF2-40B4-BE49-F238E27FC236}">
                          <a16:creationId xmlns:a16="http://schemas.microsoft.com/office/drawing/2014/main" id="{B4ADBC55-51CC-E7C8-542C-5D2760A6DFF3}"/>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79" name="Diamond 578">
                  <a:extLst>
                    <a:ext uri="{FF2B5EF4-FFF2-40B4-BE49-F238E27FC236}">
                      <a16:creationId xmlns:a16="http://schemas.microsoft.com/office/drawing/2014/main" id="{68BCFCC7-420D-FE95-D814-9B529DE9BEE9}"/>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0" name="Oval 519">
                <a:extLst>
                  <a:ext uri="{FF2B5EF4-FFF2-40B4-BE49-F238E27FC236}">
                    <a16:creationId xmlns:a16="http://schemas.microsoft.com/office/drawing/2014/main" id="{F4ABD822-CF38-671C-0D71-97C5CCB3ACF4}"/>
                  </a:ext>
                </a:extLst>
              </p:cNvPr>
              <p:cNvSpPr/>
              <p:nvPr/>
            </p:nvSpPr>
            <p:spPr>
              <a:xfrm>
                <a:off x="3352800" y="609600"/>
                <a:ext cx="990600" cy="1371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Cloud 520">
                <a:extLst>
                  <a:ext uri="{FF2B5EF4-FFF2-40B4-BE49-F238E27FC236}">
                    <a16:creationId xmlns:a16="http://schemas.microsoft.com/office/drawing/2014/main" id="{184A5621-6AF9-4569-BAA2-33830C85DAA6}"/>
                  </a:ext>
                </a:extLst>
              </p:cNvPr>
              <p:cNvSpPr/>
              <p:nvPr/>
            </p:nvSpPr>
            <p:spPr>
              <a:xfrm rot="10542275">
                <a:off x="3222029" y="421811"/>
                <a:ext cx="1112997" cy="619302"/>
              </a:xfrm>
              <a:prstGeom prst="clou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Cloud 521">
                <a:extLst>
                  <a:ext uri="{FF2B5EF4-FFF2-40B4-BE49-F238E27FC236}">
                    <a16:creationId xmlns:a16="http://schemas.microsoft.com/office/drawing/2014/main" id="{4E9F5C68-961D-A838-3DA3-E391D0B60555}"/>
                  </a:ext>
                </a:extLst>
              </p:cNvPr>
              <p:cNvSpPr/>
              <p:nvPr/>
            </p:nvSpPr>
            <p:spPr>
              <a:xfrm rot="10542275">
                <a:off x="3366180" y="1461218"/>
                <a:ext cx="976403" cy="597730"/>
              </a:xfrm>
              <a:prstGeom prst="clou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Oval 522">
                <a:extLst>
                  <a:ext uri="{FF2B5EF4-FFF2-40B4-BE49-F238E27FC236}">
                    <a16:creationId xmlns:a16="http://schemas.microsoft.com/office/drawing/2014/main" id="{2E6FA9A6-09A2-0568-33CD-EFFF1964732F}"/>
                  </a:ext>
                </a:extLst>
              </p:cNvPr>
              <p:cNvSpPr/>
              <p:nvPr/>
            </p:nvSpPr>
            <p:spPr>
              <a:xfrm>
                <a:off x="3640111" y="1541489"/>
                <a:ext cx="362263" cy="21236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4" name="Group 196">
                <a:extLst>
                  <a:ext uri="{FF2B5EF4-FFF2-40B4-BE49-F238E27FC236}">
                    <a16:creationId xmlns:a16="http://schemas.microsoft.com/office/drawing/2014/main" id="{8168B23A-5A4A-2B1F-9A8E-16A517DD5A53}"/>
                  </a:ext>
                </a:extLst>
              </p:cNvPr>
              <p:cNvGrpSpPr/>
              <p:nvPr/>
            </p:nvGrpSpPr>
            <p:grpSpPr>
              <a:xfrm>
                <a:off x="3200400" y="762000"/>
                <a:ext cx="1219200" cy="304800"/>
                <a:chOff x="6400800" y="1371600"/>
                <a:chExt cx="1219200" cy="527455"/>
              </a:xfrm>
            </p:grpSpPr>
            <p:sp>
              <p:nvSpPr>
                <p:cNvPr id="525" name="Trapezoid 524">
                  <a:extLst>
                    <a:ext uri="{FF2B5EF4-FFF2-40B4-BE49-F238E27FC236}">
                      <a16:creationId xmlns:a16="http://schemas.microsoft.com/office/drawing/2014/main" id="{761976BF-2772-ADD7-00D9-E44DC230C461}"/>
                    </a:ext>
                  </a:extLst>
                </p:cNvPr>
                <p:cNvSpPr/>
                <p:nvPr/>
              </p:nvSpPr>
              <p:spPr>
                <a:xfrm>
                  <a:off x="6400800" y="1371600"/>
                  <a:ext cx="1219200" cy="502169"/>
                </a:xfrm>
                <a:prstGeom prst="trapezoid">
                  <a:avLst>
                    <a:gd name="adj" fmla="val 0"/>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6" name="Group 93">
                  <a:extLst>
                    <a:ext uri="{FF2B5EF4-FFF2-40B4-BE49-F238E27FC236}">
                      <a16:creationId xmlns:a16="http://schemas.microsoft.com/office/drawing/2014/main" id="{1A1CAB5A-C9CC-0E69-3A4F-D38A925F694A}"/>
                    </a:ext>
                  </a:extLst>
                </p:cNvPr>
                <p:cNvGrpSpPr/>
                <p:nvPr/>
              </p:nvGrpSpPr>
              <p:grpSpPr>
                <a:xfrm rot="16200000">
                  <a:off x="6756576" y="1174531"/>
                  <a:ext cx="467193" cy="981856"/>
                  <a:chOff x="5715000" y="1334125"/>
                  <a:chExt cx="1404079" cy="4399613"/>
                </a:xfrm>
              </p:grpSpPr>
              <p:grpSp>
                <p:nvGrpSpPr>
                  <p:cNvPr id="527" name="Group 11">
                    <a:extLst>
                      <a:ext uri="{FF2B5EF4-FFF2-40B4-BE49-F238E27FC236}">
                        <a16:creationId xmlns:a16="http://schemas.microsoft.com/office/drawing/2014/main" id="{986EC8D1-671D-9EB5-4C26-23E884749A4A}"/>
                      </a:ext>
                    </a:extLst>
                  </p:cNvPr>
                  <p:cNvGrpSpPr/>
                  <p:nvPr/>
                </p:nvGrpSpPr>
                <p:grpSpPr>
                  <a:xfrm>
                    <a:off x="5715000" y="1447800"/>
                    <a:ext cx="1371600" cy="1765092"/>
                    <a:chOff x="5715000" y="1447800"/>
                    <a:chExt cx="1371600" cy="1765092"/>
                  </a:xfrm>
                </p:grpSpPr>
                <p:sp>
                  <p:nvSpPr>
                    <p:cNvPr id="539" name="Multiply 4">
                      <a:extLst>
                        <a:ext uri="{FF2B5EF4-FFF2-40B4-BE49-F238E27FC236}">
                          <a16:creationId xmlns:a16="http://schemas.microsoft.com/office/drawing/2014/main" id="{2B6C550B-98F2-9BD8-31DE-2EB9B05D0258}"/>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0" name="Group 7">
                      <a:extLst>
                        <a:ext uri="{FF2B5EF4-FFF2-40B4-BE49-F238E27FC236}">
                          <a16:creationId xmlns:a16="http://schemas.microsoft.com/office/drawing/2014/main" id="{A61663CC-9E4C-64DE-B88A-473180CBE2CC}"/>
                        </a:ext>
                      </a:extLst>
                    </p:cNvPr>
                    <p:cNvGrpSpPr/>
                    <p:nvPr/>
                  </p:nvGrpSpPr>
                  <p:grpSpPr>
                    <a:xfrm>
                      <a:off x="6172200" y="1981200"/>
                      <a:ext cx="458449" cy="1231692"/>
                      <a:chOff x="6172200" y="1981200"/>
                      <a:chExt cx="458449" cy="1231692"/>
                    </a:xfrm>
                  </p:grpSpPr>
                  <p:sp>
                    <p:nvSpPr>
                      <p:cNvPr id="542" name="Diamond 541">
                        <a:extLst>
                          <a:ext uri="{FF2B5EF4-FFF2-40B4-BE49-F238E27FC236}">
                            <a16:creationId xmlns:a16="http://schemas.microsoft.com/office/drawing/2014/main" id="{9497B84A-CF18-02B4-7FE9-CB93BB6C5C2F}"/>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Diamond 542">
                        <a:extLst>
                          <a:ext uri="{FF2B5EF4-FFF2-40B4-BE49-F238E27FC236}">
                            <a16:creationId xmlns:a16="http://schemas.microsoft.com/office/drawing/2014/main" id="{35FC50B5-6B57-319E-8F36-2FBE99D43403}"/>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8" name="Group 12">
                    <a:extLst>
                      <a:ext uri="{FF2B5EF4-FFF2-40B4-BE49-F238E27FC236}">
                        <a16:creationId xmlns:a16="http://schemas.microsoft.com/office/drawing/2014/main" id="{CA506B11-5C7E-91C1-15F5-5CC52F1E2908}"/>
                      </a:ext>
                    </a:extLst>
                  </p:cNvPr>
                  <p:cNvGrpSpPr/>
                  <p:nvPr/>
                </p:nvGrpSpPr>
                <p:grpSpPr>
                  <a:xfrm>
                    <a:off x="5732489" y="2714469"/>
                    <a:ext cx="1371600" cy="1765092"/>
                    <a:chOff x="5715000" y="1447800"/>
                    <a:chExt cx="1371600" cy="1765092"/>
                  </a:xfrm>
                </p:grpSpPr>
                <p:sp>
                  <p:nvSpPr>
                    <p:cNvPr id="535" name="Multiply 100">
                      <a:extLst>
                        <a:ext uri="{FF2B5EF4-FFF2-40B4-BE49-F238E27FC236}">
                          <a16:creationId xmlns:a16="http://schemas.microsoft.com/office/drawing/2014/main" id="{FB6E04A2-02C9-2207-2F2E-D8188E245AE1}"/>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6" name="Group 7">
                      <a:extLst>
                        <a:ext uri="{FF2B5EF4-FFF2-40B4-BE49-F238E27FC236}">
                          <a16:creationId xmlns:a16="http://schemas.microsoft.com/office/drawing/2014/main" id="{F3A79991-757D-F3AB-8A1C-B620E2C1FCBF}"/>
                        </a:ext>
                      </a:extLst>
                    </p:cNvPr>
                    <p:cNvGrpSpPr/>
                    <p:nvPr/>
                  </p:nvGrpSpPr>
                  <p:grpSpPr>
                    <a:xfrm>
                      <a:off x="6172200" y="1981200"/>
                      <a:ext cx="458449" cy="1231692"/>
                      <a:chOff x="6172200" y="1981200"/>
                      <a:chExt cx="458449" cy="1231692"/>
                    </a:xfrm>
                  </p:grpSpPr>
                  <p:sp>
                    <p:nvSpPr>
                      <p:cNvPr id="537" name="Diamond 536">
                        <a:extLst>
                          <a:ext uri="{FF2B5EF4-FFF2-40B4-BE49-F238E27FC236}">
                            <a16:creationId xmlns:a16="http://schemas.microsoft.com/office/drawing/2014/main" id="{B8435601-80EC-0E3B-E354-CE4CE2AEB0B2}"/>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Diamond 537">
                        <a:extLst>
                          <a:ext uri="{FF2B5EF4-FFF2-40B4-BE49-F238E27FC236}">
                            <a16:creationId xmlns:a16="http://schemas.microsoft.com/office/drawing/2014/main" id="{EE1C8879-8A7E-486F-5C79-35195B03AB6A}"/>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9" name="Group 17">
                    <a:extLst>
                      <a:ext uri="{FF2B5EF4-FFF2-40B4-BE49-F238E27FC236}">
                        <a16:creationId xmlns:a16="http://schemas.microsoft.com/office/drawing/2014/main" id="{6F8E5D1E-E37A-E343-AE36-71684A34165B}"/>
                      </a:ext>
                    </a:extLst>
                  </p:cNvPr>
                  <p:cNvGrpSpPr/>
                  <p:nvPr/>
                </p:nvGrpSpPr>
                <p:grpSpPr>
                  <a:xfrm>
                    <a:off x="5747479" y="3968646"/>
                    <a:ext cx="1371600" cy="1765092"/>
                    <a:chOff x="5715000" y="1447800"/>
                    <a:chExt cx="1371600" cy="1765092"/>
                  </a:xfrm>
                </p:grpSpPr>
                <p:sp>
                  <p:nvSpPr>
                    <p:cNvPr id="531" name="Multiply 96">
                      <a:extLst>
                        <a:ext uri="{FF2B5EF4-FFF2-40B4-BE49-F238E27FC236}">
                          <a16:creationId xmlns:a16="http://schemas.microsoft.com/office/drawing/2014/main" id="{B2AEC08D-A15F-20E6-C863-1AEC6B5F934C}"/>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2" name="Group 30">
                      <a:extLst>
                        <a:ext uri="{FF2B5EF4-FFF2-40B4-BE49-F238E27FC236}">
                          <a16:creationId xmlns:a16="http://schemas.microsoft.com/office/drawing/2014/main" id="{26DEA63A-34EB-8674-41DD-186183A46F02}"/>
                        </a:ext>
                      </a:extLst>
                    </p:cNvPr>
                    <p:cNvGrpSpPr/>
                    <p:nvPr/>
                  </p:nvGrpSpPr>
                  <p:grpSpPr>
                    <a:xfrm>
                      <a:off x="6172200" y="1981200"/>
                      <a:ext cx="458449" cy="1231692"/>
                      <a:chOff x="6172200" y="1981200"/>
                      <a:chExt cx="458449" cy="1231692"/>
                    </a:xfrm>
                  </p:grpSpPr>
                  <p:sp>
                    <p:nvSpPr>
                      <p:cNvPr id="533" name="Diamond 532">
                        <a:extLst>
                          <a:ext uri="{FF2B5EF4-FFF2-40B4-BE49-F238E27FC236}">
                            <a16:creationId xmlns:a16="http://schemas.microsoft.com/office/drawing/2014/main" id="{D0099C73-FE40-4BCA-C698-0525807E950E}"/>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Diamond 533">
                        <a:extLst>
                          <a:ext uri="{FF2B5EF4-FFF2-40B4-BE49-F238E27FC236}">
                            <a16:creationId xmlns:a16="http://schemas.microsoft.com/office/drawing/2014/main" id="{667454BD-F85F-2F8C-AC84-1C76F61BD2A4}"/>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30" name="Diamond 529">
                    <a:extLst>
                      <a:ext uri="{FF2B5EF4-FFF2-40B4-BE49-F238E27FC236}">
                        <a16:creationId xmlns:a16="http://schemas.microsoft.com/office/drawing/2014/main" id="{7092B889-4C04-0E41-6E26-76936660FB35}"/>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6" name="Group 5">
              <a:extLst>
                <a:ext uri="{FF2B5EF4-FFF2-40B4-BE49-F238E27FC236}">
                  <a16:creationId xmlns:a16="http://schemas.microsoft.com/office/drawing/2014/main" id="{2431FC81-9A59-6267-35D9-66F6DBB3B787}"/>
                </a:ext>
              </a:extLst>
            </p:cNvPr>
            <p:cNvGrpSpPr/>
            <p:nvPr/>
          </p:nvGrpSpPr>
          <p:grpSpPr>
            <a:xfrm>
              <a:off x="440350" y="2667148"/>
              <a:ext cx="1472712" cy="3175421"/>
              <a:chOff x="782551" y="3012540"/>
              <a:chExt cx="1340486" cy="2890320"/>
            </a:xfrm>
          </p:grpSpPr>
          <p:grpSp>
            <p:nvGrpSpPr>
              <p:cNvPr id="8" name="Group 94">
                <a:extLst>
                  <a:ext uri="{FF2B5EF4-FFF2-40B4-BE49-F238E27FC236}">
                    <a16:creationId xmlns:a16="http://schemas.microsoft.com/office/drawing/2014/main" id="{4D439AF5-07E7-241A-4119-D39527A9F27F}"/>
                  </a:ext>
                </a:extLst>
              </p:cNvPr>
              <p:cNvGrpSpPr/>
              <p:nvPr/>
            </p:nvGrpSpPr>
            <p:grpSpPr>
              <a:xfrm>
                <a:off x="782551" y="3012540"/>
                <a:ext cx="1340486" cy="2890320"/>
                <a:chOff x="4405860" y="139189"/>
                <a:chExt cx="2861871" cy="6475262"/>
              </a:xfrm>
            </p:grpSpPr>
            <p:grpSp>
              <p:nvGrpSpPr>
                <p:cNvPr id="7180" name="Group 86">
                  <a:extLst>
                    <a:ext uri="{FF2B5EF4-FFF2-40B4-BE49-F238E27FC236}">
                      <a16:creationId xmlns:a16="http://schemas.microsoft.com/office/drawing/2014/main" id="{8794FC46-1522-7139-41C3-D098216DD619}"/>
                    </a:ext>
                  </a:extLst>
                </p:cNvPr>
                <p:cNvGrpSpPr/>
                <p:nvPr/>
              </p:nvGrpSpPr>
              <p:grpSpPr>
                <a:xfrm rot="2107423">
                  <a:off x="4802579" y="139189"/>
                  <a:ext cx="743864" cy="1806453"/>
                  <a:chOff x="7696200" y="914400"/>
                  <a:chExt cx="685800" cy="2438400"/>
                </a:xfrm>
              </p:grpSpPr>
              <p:sp>
                <p:nvSpPr>
                  <p:cNvPr id="309" name="Moon 308">
                    <a:extLst>
                      <a:ext uri="{FF2B5EF4-FFF2-40B4-BE49-F238E27FC236}">
                        <a16:creationId xmlns:a16="http://schemas.microsoft.com/office/drawing/2014/main" id="{E83078B6-4D96-6E64-8C27-D3A38215F1A5}"/>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Moon 309">
                    <a:extLst>
                      <a:ext uri="{FF2B5EF4-FFF2-40B4-BE49-F238E27FC236}">
                        <a16:creationId xmlns:a16="http://schemas.microsoft.com/office/drawing/2014/main" id="{4E1B43CE-7427-CFD1-5C3A-168A2AC38299}"/>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Moon 310">
                    <a:extLst>
                      <a:ext uri="{FF2B5EF4-FFF2-40B4-BE49-F238E27FC236}">
                        <a16:creationId xmlns:a16="http://schemas.microsoft.com/office/drawing/2014/main" id="{6A7FBF44-D33C-814B-A172-032A8CB87C63}"/>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7372CACB-4D29-DC62-D5A1-14CA5176DAA3}"/>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81" name="Group 87">
                  <a:extLst>
                    <a:ext uri="{FF2B5EF4-FFF2-40B4-BE49-F238E27FC236}">
                      <a16:creationId xmlns:a16="http://schemas.microsoft.com/office/drawing/2014/main" id="{8DDCF681-9409-026D-B717-49D024CDEFAB}"/>
                    </a:ext>
                  </a:extLst>
                </p:cNvPr>
                <p:cNvGrpSpPr/>
                <p:nvPr/>
              </p:nvGrpSpPr>
              <p:grpSpPr>
                <a:xfrm rot="19262140" flipH="1">
                  <a:off x="6126313" y="231425"/>
                  <a:ext cx="743864" cy="1645187"/>
                  <a:chOff x="7696200" y="914400"/>
                  <a:chExt cx="685800" cy="2438400"/>
                </a:xfrm>
              </p:grpSpPr>
              <p:sp>
                <p:nvSpPr>
                  <p:cNvPr id="305" name="Moon 304">
                    <a:extLst>
                      <a:ext uri="{FF2B5EF4-FFF2-40B4-BE49-F238E27FC236}">
                        <a16:creationId xmlns:a16="http://schemas.microsoft.com/office/drawing/2014/main" id="{6B2960CE-20B3-10CE-5E20-3C049EDA3BA4}"/>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Moon 305">
                    <a:extLst>
                      <a:ext uri="{FF2B5EF4-FFF2-40B4-BE49-F238E27FC236}">
                        <a16:creationId xmlns:a16="http://schemas.microsoft.com/office/drawing/2014/main" id="{CADF136A-20B3-75B2-0B47-7D4B03787286}"/>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Moon 306">
                    <a:extLst>
                      <a:ext uri="{FF2B5EF4-FFF2-40B4-BE49-F238E27FC236}">
                        <a16:creationId xmlns:a16="http://schemas.microsoft.com/office/drawing/2014/main" id="{D040B5A1-CD38-66E1-2B3B-AA98D155C5FF}"/>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0135B143-F831-D9E8-F3FA-E28EA18D0632}"/>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82" name="Group 47">
                  <a:extLst>
                    <a:ext uri="{FF2B5EF4-FFF2-40B4-BE49-F238E27FC236}">
                      <a16:creationId xmlns:a16="http://schemas.microsoft.com/office/drawing/2014/main" id="{2AC30954-E8D1-3617-E106-B5254EAB35EC}"/>
                    </a:ext>
                  </a:extLst>
                </p:cNvPr>
                <p:cNvGrpSpPr/>
                <p:nvPr/>
              </p:nvGrpSpPr>
              <p:grpSpPr>
                <a:xfrm rot="562843">
                  <a:off x="5697438" y="5840305"/>
                  <a:ext cx="666047" cy="774146"/>
                  <a:chOff x="6106804" y="4039302"/>
                  <a:chExt cx="666047" cy="774146"/>
                </a:xfrm>
              </p:grpSpPr>
              <p:sp>
                <p:nvSpPr>
                  <p:cNvPr id="302" name="Oval 301">
                    <a:extLst>
                      <a:ext uri="{FF2B5EF4-FFF2-40B4-BE49-F238E27FC236}">
                        <a16:creationId xmlns:a16="http://schemas.microsoft.com/office/drawing/2014/main" id="{3343E34C-E266-082B-8345-1C4BB98248F4}"/>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Oval 302">
                    <a:extLst>
                      <a:ext uri="{FF2B5EF4-FFF2-40B4-BE49-F238E27FC236}">
                        <a16:creationId xmlns:a16="http://schemas.microsoft.com/office/drawing/2014/main" id="{BAACDB28-C5D6-1709-7431-C604B7C15D54}"/>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Oval 303">
                    <a:extLst>
                      <a:ext uri="{FF2B5EF4-FFF2-40B4-BE49-F238E27FC236}">
                        <a16:creationId xmlns:a16="http://schemas.microsoft.com/office/drawing/2014/main" id="{C2088A11-858D-A90E-4BA8-246C32E4AD80}"/>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83" name="Group 47">
                  <a:extLst>
                    <a:ext uri="{FF2B5EF4-FFF2-40B4-BE49-F238E27FC236}">
                      <a16:creationId xmlns:a16="http://schemas.microsoft.com/office/drawing/2014/main" id="{97716DBE-6B9E-C785-071F-D77DC87307C9}"/>
                    </a:ext>
                  </a:extLst>
                </p:cNvPr>
                <p:cNvGrpSpPr/>
                <p:nvPr/>
              </p:nvGrpSpPr>
              <p:grpSpPr>
                <a:xfrm rot="2613352">
                  <a:off x="5128037" y="5761712"/>
                  <a:ext cx="666047" cy="774146"/>
                  <a:chOff x="6106804" y="4039302"/>
                  <a:chExt cx="666047" cy="774146"/>
                </a:xfrm>
              </p:grpSpPr>
              <p:sp>
                <p:nvSpPr>
                  <p:cNvPr id="299" name="Oval 298">
                    <a:extLst>
                      <a:ext uri="{FF2B5EF4-FFF2-40B4-BE49-F238E27FC236}">
                        <a16:creationId xmlns:a16="http://schemas.microsoft.com/office/drawing/2014/main" id="{FB449106-B2FE-F452-8D77-71F3E9A9FA0A}"/>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Oval 299">
                    <a:extLst>
                      <a:ext uri="{FF2B5EF4-FFF2-40B4-BE49-F238E27FC236}">
                        <a16:creationId xmlns:a16="http://schemas.microsoft.com/office/drawing/2014/main" id="{D1EB3EE7-912D-3C3E-D9AD-DE5EAB846E9E}"/>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a:extLst>
                      <a:ext uri="{FF2B5EF4-FFF2-40B4-BE49-F238E27FC236}">
                        <a16:creationId xmlns:a16="http://schemas.microsoft.com/office/drawing/2014/main" id="{68C7A934-5DCF-CD7A-A04B-7B328ACE7D21}"/>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84" name="Oval 7183">
                  <a:extLst>
                    <a:ext uri="{FF2B5EF4-FFF2-40B4-BE49-F238E27FC236}">
                      <a16:creationId xmlns:a16="http://schemas.microsoft.com/office/drawing/2014/main" id="{4FC00412-D18A-8684-42AD-E2AA3BABC52C}"/>
                    </a:ext>
                  </a:extLst>
                </p:cNvPr>
                <p:cNvSpPr/>
                <p:nvPr/>
              </p:nvSpPr>
              <p:spPr>
                <a:xfrm>
                  <a:off x="6651885" y="3632617"/>
                  <a:ext cx="615846" cy="78448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5" name="Oval 7184">
                  <a:extLst>
                    <a:ext uri="{FF2B5EF4-FFF2-40B4-BE49-F238E27FC236}">
                      <a16:creationId xmlns:a16="http://schemas.microsoft.com/office/drawing/2014/main" id="{39B2C84A-0DF9-11EE-851C-7A7DE22BF28E}"/>
                    </a:ext>
                  </a:extLst>
                </p:cNvPr>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6" name="Trapezoid 7185">
                  <a:extLst>
                    <a:ext uri="{FF2B5EF4-FFF2-40B4-BE49-F238E27FC236}">
                      <a16:creationId xmlns:a16="http://schemas.microsoft.com/office/drawing/2014/main" id="{3A106945-04D8-552D-DD5B-FB7ABCEA7AE9}"/>
                    </a:ext>
                  </a:extLst>
                </p:cNvPr>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7" name="Trapezoid 7186">
                  <a:extLst>
                    <a:ext uri="{FF2B5EF4-FFF2-40B4-BE49-F238E27FC236}">
                      <a16:creationId xmlns:a16="http://schemas.microsoft.com/office/drawing/2014/main" id="{20D15492-5E84-5A7A-2C53-50B8AF6EBEF7}"/>
                    </a:ext>
                  </a:extLst>
                </p:cNvPr>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8" name="Trapezoid 7187">
                  <a:extLst>
                    <a:ext uri="{FF2B5EF4-FFF2-40B4-BE49-F238E27FC236}">
                      <a16:creationId xmlns:a16="http://schemas.microsoft.com/office/drawing/2014/main" id="{056503A1-53EE-F805-CF70-048BFCD3B597}"/>
                    </a:ext>
                  </a:extLst>
                </p:cNvPr>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9" name="Trapezoid 7188">
                  <a:extLst>
                    <a:ext uri="{FF2B5EF4-FFF2-40B4-BE49-F238E27FC236}">
                      <a16:creationId xmlns:a16="http://schemas.microsoft.com/office/drawing/2014/main" id="{2BDF5310-A6B7-7FEC-C7CB-3146CAADACE8}"/>
                    </a:ext>
                  </a:extLst>
                </p:cNvPr>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0" name="Trapezoid 7189">
                  <a:extLst>
                    <a:ext uri="{FF2B5EF4-FFF2-40B4-BE49-F238E27FC236}">
                      <a16:creationId xmlns:a16="http://schemas.microsoft.com/office/drawing/2014/main" id="{DB0E7BAD-5E04-3506-164F-2859B0150C4D}"/>
                    </a:ext>
                  </a:extLst>
                </p:cNvPr>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1" name="Trapezoid 7190">
                  <a:extLst>
                    <a:ext uri="{FF2B5EF4-FFF2-40B4-BE49-F238E27FC236}">
                      <a16:creationId xmlns:a16="http://schemas.microsoft.com/office/drawing/2014/main" id="{6B245696-7BAC-F43C-5A28-ECE8DFA9F1FB}"/>
                    </a:ext>
                  </a:extLst>
                </p:cNvPr>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2" name="Oval 7191">
                  <a:extLst>
                    <a:ext uri="{FF2B5EF4-FFF2-40B4-BE49-F238E27FC236}">
                      <a16:creationId xmlns:a16="http://schemas.microsoft.com/office/drawing/2014/main" id="{A3F06930-5699-E583-C997-CD73B60CC6A2}"/>
                    </a:ext>
                  </a:extLst>
                </p:cNvPr>
                <p:cNvSpPr/>
                <p:nvPr/>
              </p:nvSpPr>
              <p:spPr>
                <a:xfrm>
                  <a:off x="5286531" y="1073046"/>
                  <a:ext cx="1040567"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3" name="Oval 7192">
                  <a:extLst>
                    <a:ext uri="{FF2B5EF4-FFF2-40B4-BE49-F238E27FC236}">
                      <a16:creationId xmlns:a16="http://schemas.microsoft.com/office/drawing/2014/main" id="{385CE400-AE18-D1BB-D150-A6563CCFB073}"/>
                    </a:ext>
                  </a:extLst>
                </p:cNvPr>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94" name="Group 57">
                  <a:extLst>
                    <a:ext uri="{FF2B5EF4-FFF2-40B4-BE49-F238E27FC236}">
                      <a16:creationId xmlns:a16="http://schemas.microsoft.com/office/drawing/2014/main" id="{3FDAF30B-66B7-998E-7C47-02D428494C8B}"/>
                    </a:ext>
                  </a:extLst>
                </p:cNvPr>
                <p:cNvGrpSpPr/>
                <p:nvPr/>
              </p:nvGrpSpPr>
              <p:grpSpPr>
                <a:xfrm>
                  <a:off x="4953000" y="5334000"/>
                  <a:ext cx="1828800" cy="609600"/>
                  <a:chOff x="1371600" y="3962400"/>
                  <a:chExt cx="6705600" cy="2057400"/>
                </a:xfrm>
              </p:grpSpPr>
              <p:grpSp>
                <p:nvGrpSpPr>
                  <p:cNvPr id="7198" name="Group 195">
                    <a:extLst>
                      <a:ext uri="{FF2B5EF4-FFF2-40B4-BE49-F238E27FC236}">
                        <a16:creationId xmlns:a16="http://schemas.microsoft.com/office/drawing/2014/main" id="{C94E6D45-9BF1-914D-ACF4-304D074C6EC7}"/>
                      </a:ext>
                    </a:extLst>
                  </p:cNvPr>
                  <p:cNvGrpSpPr/>
                  <p:nvPr/>
                </p:nvGrpSpPr>
                <p:grpSpPr>
                  <a:xfrm>
                    <a:off x="1371600" y="3962400"/>
                    <a:ext cx="1676400" cy="2057400"/>
                    <a:chOff x="1371600" y="3962400"/>
                    <a:chExt cx="1676400" cy="2057400"/>
                  </a:xfrm>
                </p:grpSpPr>
                <p:sp>
                  <p:nvSpPr>
                    <p:cNvPr id="296" name="Right Arrow Callout 53">
                      <a:extLst>
                        <a:ext uri="{FF2B5EF4-FFF2-40B4-BE49-F238E27FC236}">
                          <a16:creationId xmlns:a16="http://schemas.microsoft.com/office/drawing/2014/main" id="{C2B50C54-8734-354E-E4CB-E5B85AA16790}"/>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Quad Arrow 54">
                      <a:extLst>
                        <a:ext uri="{FF2B5EF4-FFF2-40B4-BE49-F238E27FC236}">
                          <a16:creationId xmlns:a16="http://schemas.microsoft.com/office/drawing/2014/main" id="{9659ED0B-A69B-CD9F-3A35-648B7612BF93}"/>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99" name="Group 196">
                    <a:extLst>
                      <a:ext uri="{FF2B5EF4-FFF2-40B4-BE49-F238E27FC236}">
                        <a16:creationId xmlns:a16="http://schemas.microsoft.com/office/drawing/2014/main" id="{6B1935B8-023A-F801-741D-B3EC6F30376F}"/>
                      </a:ext>
                    </a:extLst>
                  </p:cNvPr>
                  <p:cNvGrpSpPr/>
                  <p:nvPr/>
                </p:nvGrpSpPr>
                <p:grpSpPr>
                  <a:xfrm>
                    <a:off x="3048000" y="3962400"/>
                    <a:ext cx="1676400" cy="2057400"/>
                    <a:chOff x="1371600" y="3962400"/>
                    <a:chExt cx="1676400" cy="2057400"/>
                  </a:xfrm>
                </p:grpSpPr>
                <p:sp>
                  <p:nvSpPr>
                    <p:cNvPr id="294" name="Right Arrow Callout 51">
                      <a:extLst>
                        <a:ext uri="{FF2B5EF4-FFF2-40B4-BE49-F238E27FC236}">
                          <a16:creationId xmlns:a16="http://schemas.microsoft.com/office/drawing/2014/main" id="{D01028ED-177E-D6EA-4643-4A9E1183BD81}"/>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Quad Arrow 52">
                      <a:extLst>
                        <a:ext uri="{FF2B5EF4-FFF2-40B4-BE49-F238E27FC236}">
                          <a16:creationId xmlns:a16="http://schemas.microsoft.com/office/drawing/2014/main" id="{E96704E5-DA42-96C5-A579-11142F7EA3A3}"/>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8" name="Group 199">
                    <a:extLst>
                      <a:ext uri="{FF2B5EF4-FFF2-40B4-BE49-F238E27FC236}">
                        <a16:creationId xmlns:a16="http://schemas.microsoft.com/office/drawing/2014/main" id="{FFD7FF59-99A4-5D08-9A0B-8A49E802C6A8}"/>
                      </a:ext>
                    </a:extLst>
                  </p:cNvPr>
                  <p:cNvGrpSpPr/>
                  <p:nvPr/>
                </p:nvGrpSpPr>
                <p:grpSpPr>
                  <a:xfrm>
                    <a:off x="4724400" y="3962400"/>
                    <a:ext cx="1676400" cy="2057400"/>
                    <a:chOff x="1371600" y="3962400"/>
                    <a:chExt cx="1676400" cy="2057400"/>
                  </a:xfrm>
                </p:grpSpPr>
                <p:sp>
                  <p:nvSpPr>
                    <p:cNvPr id="292" name="Right Arrow Callout 49">
                      <a:extLst>
                        <a:ext uri="{FF2B5EF4-FFF2-40B4-BE49-F238E27FC236}">
                          <a16:creationId xmlns:a16="http://schemas.microsoft.com/office/drawing/2014/main" id="{65A26FAB-4970-1374-5E3B-9F8991DD8FC1}"/>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Quad Arrow 50">
                      <a:extLst>
                        <a:ext uri="{FF2B5EF4-FFF2-40B4-BE49-F238E27FC236}">
                          <a16:creationId xmlns:a16="http://schemas.microsoft.com/office/drawing/2014/main" id="{E3BD4128-E725-6334-A001-4F274F5620BB}"/>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9" name="Group 202">
                    <a:extLst>
                      <a:ext uri="{FF2B5EF4-FFF2-40B4-BE49-F238E27FC236}">
                        <a16:creationId xmlns:a16="http://schemas.microsoft.com/office/drawing/2014/main" id="{64D6B525-F20D-38F6-BE7C-F962108792E8}"/>
                      </a:ext>
                    </a:extLst>
                  </p:cNvPr>
                  <p:cNvGrpSpPr/>
                  <p:nvPr/>
                </p:nvGrpSpPr>
                <p:grpSpPr>
                  <a:xfrm>
                    <a:off x="6400800" y="3962400"/>
                    <a:ext cx="1676400" cy="2057400"/>
                    <a:chOff x="1371600" y="3962400"/>
                    <a:chExt cx="1676400" cy="2057400"/>
                  </a:xfrm>
                </p:grpSpPr>
                <p:sp>
                  <p:nvSpPr>
                    <p:cNvPr id="290" name="Right Arrow Callout 47">
                      <a:extLst>
                        <a:ext uri="{FF2B5EF4-FFF2-40B4-BE49-F238E27FC236}">
                          <a16:creationId xmlns:a16="http://schemas.microsoft.com/office/drawing/2014/main" id="{A23445B2-487B-D39C-39DC-EA0400AC315C}"/>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Quad Arrow 48">
                      <a:extLst>
                        <a:ext uri="{FF2B5EF4-FFF2-40B4-BE49-F238E27FC236}">
                          <a16:creationId xmlns:a16="http://schemas.microsoft.com/office/drawing/2014/main" id="{F02ADCD1-CFCE-5AF1-1AFD-658FB0C64ADD}"/>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195" name="Cloud 7194">
                  <a:extLst>
                    <a:ext uri="{FF2B5EF4-FFF2-40B4-BE49-F238E27FC236}">
                      <a16:creationId xmlns:a16="http://schemas.microsoft.com/office/drawing/2014/main" id="{ACCFDF66-6386-C918-CDA5-BF3BDCF2F148}"/>
                    </a:ext>
                  </a:extLst>
                </p:cNvPr>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6" name="Flowchart: Delay 7195">
                  <a:extLst>
                    <a:ext uri="{FF2B5EF4-FFF2-40B4-BE49-F238E27FC236}">
                      <a16:creationId xmlns:a16="http://schemas.microsoft.com/office/drawing/2014/main" id="{271C8CEF-0B95-C15B-967D-98449606C42E}"/>
                    </a:ext>
                  </a:extLst>
                </p:cNvPr>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7" name="Oval 7196">
                  <a:extLst>
                    <a:ext uri="{FF2B5EF4-FFF2-40B4-BE49-F238E27FC236}">
                      <a16:creationId xmlns:a16="http://schemas.microsoft.com/office/drawing/2014/main" id="{B8F67542-F89C-3F6C-39B5-D50465DC5981}"/>
                    </a:ext>
                  </a:extLst>
                </p:cNvPr>
                <p:cNvSpPr/>
                <p:nvPr/>
              </p:nvSpPr>
              <p:spPr>
                <a:xfrm>
                  <a:off x="5628870" y="1818089"/>
                  <a:ext cx="294451" cy="1994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82BBF227-6C7D-CBF9-48EA-3DE76837D7F1}"/>
                  </a:ext>
                </a:extLst>
              </p:cNvPr>
              <p:cNvGrpSpPr/>
              <p:nvPr/>
            </p:nvGrpSpPr>
            <p:grpSpPr>
              <a:xfrm rot="1939263">
                <a:off x="1761896" y="4237777"/>
                <a:ext cx="284190" cy="940806"/>
                <a:chOff x="1143000" y="2209800"/>
                <a:chExt cx="960933" cy="2270330"/>
              </a:xfrm>
            </p:grpSpPr>
            <p:grpSp>
              <p:nvGrpSpPr>
                <p:cNvPr id="11" name="Group 10">
                  <a:extLst>
                    <a:ext uri="{FF2B5EF4-FFF2-40B4-BE49-F238E27FC236}">
                      <a16:creationId xmlns:a16="http://schemas.microsoft.com/office/drawing/2014/main" id="{01FC81E9-7D15-7649-B66B-C78328402657}"/>
                    </a:ext>
                  </a:extLst>
                </p:cNvPr>
                <p:cNvGrpSpPr/>
                <p:nvPr/>
              </p:nvGrpSpPr>
              <p:grpSpPr>
                <a:xfrm>
                  <a:off x="1143000" y="2209800"/>
                  <a:ext cx="511971" cy="2251795"/>
                  <a:chOff x="609599" y="833642"/>
                  <a:chExt cx="1236146" cy="5436927"/>
                </a:xfrm>
              </p:grpSpPr>
              <p:grpSp>
                <p:nvGrpSpPr>
                  <p:cNvPr id="7173" name="Group 11">
                    <a:extLst>
                      <a:ext uri="{FF2B5EF4-FFF2-40B4-BE49-F238E27FC236}">
                        <a16:creationId xmlns:a16="http://schemas.microsoft.com/office/drawing/2014/main" id="{F9322296-BFB9-C4F5-E29C-8FDED946B0A0}"/>
                      </a:ext>
                    </a:extLst>
                  </p:cNvPr>
                  <p:cNvGrpSpPr/>
                  <p:nvPr/>
                </p:nvGrpSpPr>
                <p:grpSpPr>
                  <a:xfrm rot="10800000">
                    <a:off x="939238" y="4923502"/>
                    <a:ext cx="621450" cy="1347067"/>
                    <a:chOff x="7010400" y="381000"/>
                    <a:chExt cx="762000" cy="2033666"/>
                  </a:xfrm>
                </p:grpSpPr>
                <p:sp>
                  <p:nvSpPr>
                    <p:cNvPr id="7178" name="Rounded Rectangle 321">
                      <a:extLst>
                        <a:ext uri="{FF2B5EF4-FFF2-40B4-BE49-F238E27FC236}">
                          <a16:creationId xmlns:a16="http://schemas.microsoft.com/office/drawing/2014/main" id="{6D6F5190-F16C-6DD0-0442-B8560571F625}"/>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9" name="Oval 7178">
                      <a:extLst>
                        <a:ext uri="{FF2B5EF4-FFF2-40B4-BE49-F238E27FC236}">
                          <a16:creationId xmlns:a16="http://schemas.microsoft.com/office/drawing/2014/main" id="{3A89D45F-5137-5B09-7FA8-7F0B456157CC}"/>
                        </a:ext>
                      </a:extLst>
                    </p:cNvPr>
                    <p:cNvSpPr/>
                    <p:nvPr/>
                  </p:nvSpPr>
                  <p:spPr>
                    <a:xfrm>
                      <a:off x="7010400" y="381000"/>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74" name="Can 1">
                    <a:extLst>
                      <a:ext uri="{FF2B5EF4-FFF2-40B4-BE49-F238E27FC236}">
                        <a16:creationId xmlns:a16="http://schemas.microsoft.com/office/drawing/2014/main" id="{EF3BBAD7-DF4E-0646-D0C8-BA0ED9DFE115}"/>
                      </a:ext>
                    </a:extLst>
                  </p:cNvPr>
                  <p:cNvSpPr/>
                  <p:nvPr/>
                </p:nvSpPr>
                <p:spPr>
                  <a:xfrm>
                    <a:off x="609599" y="1643059"/>
                    <a:ext cx="1236146" cy="3840519"/>
                  </a:xfrm>
                  <a:prstGeom prst="can">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75" name="Group 7174">
                    <a:extLst>
                      <a:ext uri="{FF2B5EF4-FFF2-40B4-BE49-F238E27FC236}">
                        <a16:creationId xmlns:a16="http://schemas.microsoft.com/office/drawing/2014/main" id="{5AFDEE04-1276-049D-8012-A8CC529F689A}"/>
                      </a:ext>
                    </a:extLst>
                  </p:cNvPr>
                  <p:cNvGrpSpPr/>
                  <p:nvPr/>
                </p:nvGrpSpPr>
                <p:grpSpPr>
                  <a:xfrm>
                    <a:off x="899460" y="833642"/>
                    <a:ext cx="621450" cy="986197"/>
                    <a:chOff x="7031201" y="834275"/>
                    <a:chExt cx="762000" cy="1488861"/>
                  </a:xfrm>
                </p:grpSpPr>
                <p:sp>
                  <p:nvSpPr>
                    <p:cNvPr id="7176" name="Rounded Rectangle 319">
                      <a:extLst>
                        <a:ext uri="{FF2B5EF4-FFF2-40B4-BE49-F238E27FC236}">
                          <a16:creationId xmlns:a16="http://schemas.microsoft.com/office/drawing/2014/main" id="{F90B85DE-6BD5-2C63-56B6-25CDF1C39F8F}"/>
                        </a:ext>
                      </a:extLst>
                    </p:cNvPr>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7" name="Oval 5">
                      <a:extLst>
                        <a:ext uri="{FF2B5EF4-FFF2-40B4-BE49-F238E27FC236}">
                          <a16:creationId xmlns:a16="http://schemas.microsoft.com/office/drawing/2014/main" id="{7E8DE21E-7F6F-FC20-E52F-3A3A59923FF0}"/>
                        </a:ext>
                      </a:extLst>
                    </p:cNvPr>
                    <p:cNvSpPr/>
                    <p:nvPr/>
                  </p:nvSpPr>
                  <p:spPr>
                    <a:xfrm>
                      <a:off x="7031201" y="834275"/>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 name="Group 11">
                  <a:extLst>
                    <a:ext uri="{FF2B5EF4-FFF2-40B4-BE49-F238E27FC236}">
                      <a16:creationId xmlns:a16="http://schemas.microsoft.com/office/drawing/2014/main" id="{96386F34-8126-859C-DFFD-16A60D8590F5}"/>
                    </a:ext>
                  </a:extLst>
                </p:cNvPr>
                <p:cNvGrpSpPr/>
                <p:nvPr/>
              </p:nvGrpSpPr>
              <p:grpSpPr>
                <a:xfrm>
                  <a:off x="1591962" y="2228335"/>
                  <a:ext cx="511971" cy="2251795"/>
                  <a:chOff x="609599" y="833642"/>
                  <a:chExt cx="1236146" cy="5436927"/>
                </a:xfrm>
              </p:grpSpPr>
              <p:grpSp>
                <p:nvGrpSpPr>
                  <p:cNvPr id="253" name="Group 11">
                    <a:extLst>
                      <a:ext uri="{FF2B5EF4-FFF2-40B4-BE49-F238E27FC236}">
                        <a16:creationId xmlns:a16="http://schemas.microsoft.com/office/drawing/2014/main" id="{9CA11041-A86A-C83B-EBB9-2C388FB41802}"/>
                      </a:ext>
                    </a:extLst>
                  </p:cNvPr>
                  <p:cNvGrpSpPr/>
                  <p:nvPr/>
                </p:nvGrpSpPr>
                <p:grpSpPr>
                  <a:xfrm rot="10800000">
                    <a:off x="939238" y="4923502"/>
                    <a:ext cx="621450" cy="1347067"/>
                    <a:chOff x="7010400" y="381000"/>
                    <a:chExt cx="762000" cy="2033666"/>
                  </a:xfrm>
                </p:grpSpPr>
                <p:sp>
                  <p:nvSpPr>
                    <p:cNvPr id="7170" name="Rounded Rectangle 314">
                      <a:extLst>
                        <a:ext uri="{FF2B5EF4-FFF2-40B4-BE49-F238E27FC236}">
                          <a16:creationId xmlns:a16="http://schemas.microsoft.com/office/drawing/2014/main" id="{D172ABF5-F5AA-DC27-1812-5DE76017D632}"/>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1" name="Oval 7170">
                      <a:extLst>
                        <a:ext uri="{FF2B5EF4-FFF2-40B4-BE49-F238E27FC236}">
                          <a16:creationId xmlns:a16="http://schemas.microsoft.com/office/drawing/2014/main" id="{E0FDE53D-0B97-B3E5-76B1-61A6502C66F2}"/>
                        </a:ext>
                      </a:extLst>
                    </p:cNvPr>
                    <p:cNvSpPr/>
                    <p:nvPr/>
                  </p:nvSpPr>
                  <p:spPr>
                    <a:xfrm>
                      <a:off x="7010400" y="381000"/>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4" name="Can 1">
                    <a:extLst>
                      <a:ext uri="{FF2B5EF4-FFF2-40B4-BE49-F238E27FC236}">
                        <a16:creationId xmlns:a16="http://schemas.microsoft.com/office/drawing/2014/main" id="{2DBC8D3D-03A7-A5DC-1E40-B14D215365DA}"/>
                      </a:ext>
                    </a:extLst>
                  </p:cNvPr>
                  <p:cNvSpPr/>
                  <p:nvPr/>
                </p:nvSpPr>
                <p:spPr>
                  <a:xfrm>
                    <a:off x="609599" y="1643059"/>
                    <a:ext cx="1236146" cy="3840519"/>
                  </a:xfrm>
                  <a:prstGeom prst="can">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5" name="Group 83">
                    <a:extLst>
                      <a:ext uri="{FF2B5EF4-FFF2-40B4-BE49-F238E27FC236}">
                        <a16:creationId xmlns:a16="http://schemas.microsoft.com/office/drawing/2014/main" id="{6D14629C-A8AD-F9F2-B4F3-6F618CC8FC84}"/>
                      </a:ext>
                    </a:extLst>
                  </p:cNvPr>
                  <p:cNvGrpSpPr/>
                  <p:nvPr/>
                </p:nvGrpSpPr>
                <p:grpSpPr>
                  <a:xfrm>
                    <a:off x="899460" y="833642"/>
                    <a:ext cx="621450" cy="986197"/>
                    <a:chOff x="7031201" y="834275"/>
                    <a:chExt cx="762000" cy="1488861"/>
                  </a:xfrm>
                </p:grpSpPr>
                <p:sp>
                  <p:nvSpPr>
                    <p:cNvPr id="7168" name="Rounded Rectangle 312">
                      <a:extLst>
                        <a:ext uri="{FF2B5EF4-FFF2-40B4-BE49-F238E27FC236}">
                          <a16:creationId xmlns:a16="http://schemas.microsoft.com/office/drawing/2014/main" id="{6B936D96-277C-28D2-3CCA-93CE3988B3E9}"/>
                        </a:ext>
                      </a:extLst>
                    </p:cNvPr>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9" name="Oval 5">
                      <a:extLst>
                        <a:ext uri="{FF2B5EF4-FFF2-40B4-BE49-F238E27FC236}">
                          <a16:creationId xmlns:a16="http://schemas.microsoft.com/office/drawing/2014/main" id="{F93F1243-4907-B186-E45A-573C17E4CE85}"/>
                        </a:ext>
                      </a:extLst>
                    </p:cNvPr>
                    <p:cNvSpPr/>
                    <p:nvPr/>
                  </p:nvSpPr>
                  <p:spPr>
                    <a:xfrm>
                      <a:off x="7031201" y="834275"/>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0" name="Oval 9">
                <a:extLst>
                  <a:ext uri="{FF2B5EF4-FFF2-40B4-BE49-F238E27FC236}">
                    <a16:creationId xmlns:a16="http://schemas.microsoft.com/office/drawing/2014/main" id="{F10A70EE-CE8F-7C47-6E8C-2D3ADFA73B2C}"/>
                  </a:ext>
                </a:extLst>
              </p:cNvPr>
              <p:cNvSpPr/>
              <p:nvPr/>
            </p:nvSpPr>
            <p:spPr>
              <a:xfrm>
                <a:off x="1919334" y="4697118"/>
                <a:ext cx="147873" cy="1795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49947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0" presetClass="path" presetSubtype="0" accel="50000" decel="50000" fill="hold" nodeType="withEffect">
                                  <p:stCondLst>
                                    <p:cond delay="0"/>
                                  </p:stCondLst>
                                  <p:childTnLst>
                                    <p:animMotion origin="layout" path="M -0.00416 -0.00116 L -0.00416 -0.00116 C -0.00507 0.00394 -0.00612 0.00903 -0.00703 0.01412 C -0.0095 0.02847 -0.00937 0.03542 -0.01666 0.04838 C -0.02109 0.05648 -0.025 0.06551 -0.03007 0.07222 C -0.03724 0.08171 -0.0483 0.09607 -0.05325 0.10648 C -0.07747 0.15834 -0.05143 0.10509 -0.06953 0.13727 C -0.08099 0.15764 -0.06953 0.14584 -0.08971 0.16968 C -0.09518 0.17616 -0.1013 0.18125 -0.10703 0.18681 C -0.1095 0.18935 -0.12018 0.20023 -0.12435 0.20232 C -0.14049 0.20972 -0.14218 0.2088 -0.15703 0.21088 C -0.16341 0.20903 -0.16992 0.20787 -0.1763 0.20556 C -0.17929 0.20463 -0.18203 0.20232 -0.18489 0.20046 C -0.18815 0.19838 -0.1914 0.1963 -0.19453 0.19375 C -0.22903 0.16389 -0.20403 0.18449 -0.22148 0.16806 C -0.2306 0.15926 -0.23216 0.16042 -0.24166 0.14584 C -0.24388 0.14236 -0.24648 0.13959 -0.24843 0.13565 C -0.25351 0.12523 -0.25937 0.11551 -0.26276 0.10301 L -0.27239 0.06898 C -0.275 0.05996 -0.28086 0.03935 -0.28294 0.02963 C -0.28424 0.02408 -0.28476 0.01806 -0.28593 0.0125 C -0.28698 0.00718 -0.28867 0.00232 -0.28971 -0.00278 C -0.29088 -0.00833 -0.29153 -0.01435 -0.29257 -0.01991 C -0.29388 -0.02685 -0.29518 -0.03356 -0.29648 -0.04051 C -0.29752 -0.05324 -0.29961 -0.07523 -0.29935 -0.08842 C -0.29922 -0.09861 -0.29935 -0.10926 -0.29739 -0.11898 C -0.29531 -0.12963 -0.2931 -0.1419 -0.28776 -0.14815 C -0.28489 -0.15162 -0.28216 -0.15555 -0.27916 -0.15833 C -0.27526 -0.16204 -0.27083 -0.1625 -0.26666 -0.16342 C -0.26341 -0.16227 -0.26002 -0.1625 -0.25703 -0.16018 C -0.25182 -0.15555 -0.24257 -0.14305 -0.24257 -0.14305 C -0.23737 -0.1243 -0.24427 -0.14722 -0.23776 -0.13102 C -0.23229 -0.11713 -0.24049 -0.13194 -0.23398 -0.11227 C -0.2319 -0.10602 -0.22877 -0.10092 -0.2263 -0.09514 C -0.22526 -0.09282 -0.22448 -0.09051 -0.22343 -0.08842 C -0.22187 -0.08518 -0.22044 -0.08217 -0.21862 -0.07986 C -0.21367 -0.07361 -0.20911 -0.06528 -0.20325 -0.06273 C -0.20195 -0.06204 -0.20065 -0.06157 -0.19935 -0.06088 C -0.1944 -0.05833 -0.19127 -0.05555 -0.18593 -0.05416 C -0.18177 -0.05301 -0.1776 -0.05301 -0.17343 -0.05231 C -0.17018 -0.05416 -0.16666 -0.05463 -0.1638 -0.05764 C -0.16237 -0.05879 -0.15937 -0.06342 -0.16093 -0.06435 C -0.16328 -0.0662 -0.16601 -0.06204 -0.16862 -0.06088 C -0.17408 -0.06273 -0.17968 -0.06296 -0.18489 -0.0662 C -0.18737 -0.06759 -0.19166 -0.08079 -0.19257 -0.0831 C -0.19414 -0.0868 -0.19609 -0.08958 -0.19739 -0.09352 C -0.19895 -0.09768 -0.19974 -0.10278 -0.2013 -0.10717 C -0.20325 -0.1125 -0.20586 -0.11736 -0.20794 -0.12245 C -0.21367 -0.13611 -0.21185 -0.13611 -0.22044 -0.15162 C -0.22148 -0.15324 -0.22226 -0.15532 -0.22343 -0.15671 C -0.22552 -0.15926 -0.22786 -0.16134 -0.23007 -0.16342 C -0.23138 -0.16481 -0.23255 -0.16643 -0.23398 -0.1669 C -0.23737 -0.16805 -0.24101 -0.16805 -0.24453 -0.16852 C -0.25091 -0.1669 -0.25742 -0.16597 -0.2638 -0.16342 C -0.26692 -0.16227 -0.27239 -0.15671 -0.27526 -0.15324 C -0.27955 -0.14815 -0.28515 -0.14097 -0.2888 -0.13449 C -0.29023 -0.13194 -0.2914 -0.12893 -0.29257 -0.12592 C -0.29427 -0.12199 -0.29609 -0.11829 -0.29739 -0.11389 C -0.29895 -0.10903 -0.30013 -0.1037 -0.3013 -0.09861 C -0.3026 -0.09236 -0.30416 -0.08611 -0.30507 -0.07986 C -0.30742 -0.06389 -0.3108 -0.03194 -0.3108 -0.03194 C -0.30963 -0.0125 -0.30898 0.00695 -0.30703 0.02616 C -0.30651 0.03171 -0.30455 0.03658 -0.30312 0.04167 C -0.3013 0.04838 -0.29961 0.05556 -0.29739 0.06204 C -0.29492 0.06945 -0.28593 0.0882 -0.28294 0.09283 C -0.27682 0.10255 -0.27122 0.11412 -0.2638 0.12014 C -0.26028 0.12315 -0.25664 0.1257 -0.25312 0.12871 C -0.25026 0.13125 -0.24765 0.13565 -0.24453 0.13727 C -0.23151 0.14375 -0.22174 0.14421 -0.20898 0.14584 L -0.14075 0.14236 C -0.13554 0.1419 -0.13047 0.14005 -0.12526 0.13889 L -0.11666 0.13727 C -0.11406 0.13565 -0.11158 0.13357 -0.10898 0.13218 C -0.1052 0.13009 -0.10117 0.1294 -0.09739 0.12709 C -0.09466 0.12523 -0.09244 0.12199 -0.08971 0.12014 C -0.08789 0.11898 -0.0858 0.11921 -0.08398 0.11852 C -0.08203 0.11759 -0.08007 0.11621 -0.07825 0.11505 C -0.07656 0.11412 -0.075 0.1125 -0.07343 0.11158 C -0.07083 0.11019 -0.06823 0.10972 -0.06575 0.10834 C -0.04974 0.09884 -0.06211 0.10324 -0.05026 0.09977 C -0.04843 0.09792 -0.04661 0.09584 -0.04453 0.09445 C -0.0414 0.09236 -0.03802 0.09144 -0.03489 0.08935 C -0.02786 0.08496 -0.02187 0.08264 -0.01666 0.07408 C -0.01393 0.06968 -0.01158 0.06482 -0.00898 0.06042 L -0.00612 0.05533 C 0.00261 0.03982 -0.00885 0.06134 -0.0013 0.04329 C -0.00104 0.04283 -0.00065 0.04329 -0.00026 0.04329 L -0.00026 0.03982 " pathEditMode="relative" ptsTypes="AAAAAAAAAAAAAAAAAAAAAAAAAAAAAAAAAAAAAAAAAAAAAAAAAAAAAAAAAAAAAAAAAAAAAAAAAAAAAAAAAAAAAAAA">
                                      <p:cBhvr>
                                        <p:cTn id="18" dur="2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 name="Picture 294"/>
          <p:cNvPicPr>
            <a:picLocks noChangeAspect="1"/>
          </p:cNvPicPr>
          <p:nvPr/>
        </p:nvPicPr>
        <p:blipFill>
          <a:blip r:embed="rId2" cstate="print">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87" name="TextBox 286"/>
          <p:cNvSpPr txBox="1"/>
          <p:nvPr/>
        </p:nvSpPr>
        <p:spPr>
          <a:xfrm>
            <a:off x="756718" y="5539212"/>
            <a:ext cx="4530506" cy="954107"/>
          </a:xfrm>
          <a:prstGeom prst="rect">
            <a:avLst/>
          </a:prstGeom>
          <a:solidFill>
            <a:srgbClr val="008000"/>
          </a:solidFill>
        </p:spPr>
        <p:txBody>
          <a:bodyPr wrap="square" rtlCol="0">
            <a:spAutoFit/>
          </a:bodyPr>
          <a:lstStyle/>
          <a:p>
            <a:pPr algn="ctr"/>
            <a:r>
              <a:rPr lang="en-US" sz="2800" dirty="0">
                <a:solidFill>
                  <a:schemeClr val="bg1"/>
                </a:solidFill>
              </a:rPr>
              <a:t>Rested from their labors</a:t>
            </a:r>
          </a:p>
          <a:p>
            <a:pPr algn="ctr"/>
            <a:r>
              <a:rPr lang="en-US" sz="2800" dirty="0">
                <a:solidFill>
                  <a:schemeClr val="bg1"/>
                </a:solidFill>
              </a:rPr>
              <a:t>(Acts 14:28)</a:t>
            </a:r>
          </a:p>
        </p:txBody>
      </p:sp>
      <p:sp>
        <p:nvSpPr>
          <p:cNvPr id="289" name="TextBox 288"/>
          <p:cNvSpPr txBox="1"/>
          <p:nvPr/>
        </p:nvSpPr>
        <p:spPr>
          <a:xfrm>
            <a:off x="7595856" y="5278170"/>
            <a:ext cx="3865831" cy="954107"/>
          </a:xfrm>
          <a:prstGeom prst="rect">
            <a:avLst/>
          </a:prstGeom>
          <a:solidFill>
            <a:srgbClr val="C00000"/>
          </a:solidFill>
        </p:spPr>
        <p:txBody>
          <a:bodyPr wrap="square" rtlCol="0">
            <a:spAutoFit/>
          </a:bodyPr>
          <a:lstStyle/>
          <a:p>
            <a:pPr algn="ctr"/>
            <a:r>
              <a:rPr lang="en-US" sz="2800" dirty="0">
                <a:solidFill>
                  <a:schemeClr val="bg1"/>
                </a:solidFill>
              </a:rPr>
              <a:t>Going home into the world</a:t>
            </a:r>
          </a:p>
        </p:txBody>
      </p:sp>
      <p:sp>
        <p:nvSpPr>
          <p:cNvPr id="290" name="TextBox 289"/>
          <p:cNvSpPr txBox="1"/>
          <p:nvPr/>
        </p:nvSpPr>
        <p:spPr>
          <a:xfrm>
            <a:off x="768035" y="1957813"/>
            <a:ext cx="4464867" cy="1384995"/>
          </a:xfrm>
          <a:prstGeom prst="rect">
            <a:avLst/>
          </a:prstGeom>
          <a:solidFill>
            <a:srgbClr val="008000"/>
          </a:solidFill>
        </p:spPr>
        <p:txBody>
          <a:bodyPr wrap="square" rtlCol="0">
            <a:spAutoFit/>
          </a:bodyPr>
          <a:lstStyle/>
          <a:p>
            <a:pPr algn="ctr"/>
            <a:r>
              <a:rPr lang="en-US" sz="2800" dirty="0">
                <a:solidFill>
                  <a:schemeClr val="bg1"/>
                </a:solidFill>
              </a:rPr>
              <a:t>Prayed for those who had received the Word of God (Acts 14:26)</a:t>
            </a:r>
          </a:p>
        </p:txBody>
      </p:sp>
      <p:sp>
        <p:nvSpPr>
          <p:cNvPr id="291" name="TextBox 290"/>
          <p:cNvSpPr txBox="1"/>
          <p:nvPr/>
        </p:nvSpPr>
        <p:spPr>
          <a:xfrm>
            <a:off x="7541537" y="2001571"/>
            <a:ext cx="3911851" cy="954107"/>
          </a:xfrm>
          <a:prstGeom prst="rect">
            <a:avLst/>
          </a:prstGeom>
          <a:solidFill>
            <a:srgbClr val="C00000"/>
          </a:solidFill>
        </p:spPr>
        <p:txBody>
          <a:bodyPr wrap="square" rtlCol="0">
            <a:spAutoFit/>
          </a:bodyPr>
          <a:lstStyle/>
          <a:p>
            <a:pPr algn="ctr"/>
            <a:r>
              <a:rPr lang="en-US" sz="2800" dirty="0">
                <a:solidFill>
                  <a:schemeClr val="bg1"/>
                </a:solidFill>
              </a:rPr>
              <a:t>Pray for those people whom they had touched</a:t>
            </a:r>
          </a:p>
        </p:txBody>
      </p:sp>
      <p:sp>
        <p:nvSpPr>
          <p:cNvPr id="293" name="TextBox 292"/>
          <p:cNvSpPr txBox="1"/>
          <p:nvPr/>
        </p:nvSpPr>
        <p:spPr>
          <a:xfrm>
            <a:off x="751437" y="3518026"/>
            <a:ext cx="4544839" cy="1815882"/>
          </a:xfrm>
          <a:prstGeom prst="rect">
            <a:avLst/>
          </a:prstGeom>
          <a:solidFill>
            <a:srgbClr val="008000"/>
          </a:solidFill>
        </p:spPr>
        <p:txBody>
          <a:bodyPr wrap="square" rtlCol="0">
            <a:spAutoFit/>
          </a:bodyPr>
          <a:lstStyle/>
          <a:p>
            <a:pPr algn="ctr"/>
            <a:r>
              <a:rPr lang="en-US" sz="2800" dirty="0">
                <a:solidFill>
                  <a:schemeClr val="bg1"/>
                </a:solidFill>
              </a:rPr>
              <a:t>Gathered together with the church and rehearsed all that God had done with them. </a:t>
            </a:r>
          </a:p>
          <a:p>
            <a:pPr algn="ctr"/>
            <a:r>
              <a:rPr lang="en-US" sz="2800" dirty="0">
                <a:solidFill>
                  <a:schemeClr val="bg1"/>
                </a:solidFill>
              </a:rPr>
              <a:t>(Acts 14:27)</a:t>
            </a:r>
          </a:p>
        </p:txBody>
      </p:sp>
      <p:sp>
        <p:nvSpPr>
          <p:cNvPr id="294" name="TextBox 293"/>
          <p:cNvSpPr txBox="1"/>
          <p:nvPr/>
        </p:nvSpPr>
        <p:spPr>
          <a:xfrm>
            <a:off x="7549081" y="3197383"/>
            <a:ext cx="3948820" cy="1815882"/>
          </a:xfrm>
          <a:prstGeom prst="rect">
            <a:avLst/>
          </a:prstGeom>
          <a:solidFill>
            <a:srgbClr val="C00000"/>
          </a:solidFill>
        </p:spPr>
        <p:txBody>
          <a:bodyPr wrap="square" rtlCol="0">
            <a:spAutoFit/>
          </a:bodyPr>
          <a:lstStyle/>
          <a:p>
            <a:pPr algn="ctr"/>
            <a:r>
              <a:rPr lang="en-US" sz="2800" dirty="0">
                <a:solidFill>
                  <a:schemeClr val="bg1"/>
                </a:solidFill>
              </a:rPr>
              <a:t>Report to Stake President and to his ward the testimony he/she received</a:t>
            </a:r>
          </a:p>
        </p:txBody>
      </p:sp>
      <p:sp>
        <p:nvSpPr>
          <p:cNvPr id="296" name="TextBox 295"/>
          <p:cNvSpPr txBox="1"/>
          <p:nvPr/>
        </p:nvSpPr>
        <p:spPr>
          <a:xfrm>
            <a:off x="3962400" y="304801"/>
            <a:ext cx="4114800" cy="646331"/>
          </a:xfrm>
          <a:prstGeom prst="rect">
            <a:avLst/>
          </a:prstGeom>
          <a:noFill/>
        </p:spPr>
        <p:txBody>
          <a:bodyPr wrap="square" rtlCol="0">
            <a:spAutoFit/>
          </a:bodyPr>
          <a:lstStyle/>
          <a:p>
            <a:pPr algn="ctr"/>
            <a:r>
              <a:rPr lang="en-US" sz="3600" dirty="0">
                <a:solidFill>
                  <a:schemeClr val="bg1"/>
                </a:solidFill>
              </a:rPr>
              <a:t>After the Mission</a:t>
            </a:r>
          </a:p>
        </p:txBody>
      </p:sp>
      <p:grpSp>
        <p:nvGrpSpPr>
          <p:cNvPr id="2" name="Group 1">
            <a:extLst>
              <a:ext uri="{FF2B5EF4-FFF2-40B4-BE49-F238E27FC236}">
                <a16:creationId xmlns:a16="http://schemas.microsoft.com/office/drawing/2014/main" id="{0D9DA55B-1269-CAA5-D6F9-726D48A5A1F4}"/>
              </a:ext>
            </a:extLst>
          </p:cNvPr>
          <p:cNvGrpSpPr/>
          <p:nvPr/>
        </p:nvGrpSpPr>
        <p:grpSpPr>
          <a:xfrm>
            <a:off x="2242821" y="196963"/>
            <a:ext cx="1719579" cy="1673241"/>
            <a:chOff x="440350" y="2667148"/>
            <a:chExt cx="3419563" cy="3327414"/>
          </a:xfrm>
        </p:grpSpPr>
        <p:grpSp>
          <p:nvGrpSpPr>
            <p:cNvPr id="3" name="Group 3">
              <a:extLst>
                <a:ext uri="{FF2B5EF4-FFF2-40B4-BE49-F238E27FC236}">
                  <a16:creationId xmlns:a16="http://schemas.microsoft.com/office/drawing/2014/main" id="{890AC59F-E998-2337-1D0E-DB3C51323F8C}"/>
                </a:ext>
              </a:extLst>
            </p:cNvPr>
            <p:cNvGrpSpPr/>
            <p:nvPr/>
          </p:nvGrpSpPr>
          <p:grpSpPr>
            <a:xfrm>
              <a:off x="2169331" y="2697614"/>
              <a:ext cx="1690582" cy="3296948"/>
              <a:chOff x="2719987" y="421811"/>
              <a:chExt cx="2264752" cy="4416684"/>
            </a:xfrm>
          </p:grpSpPr>
          <p:sp>
            <p:nvSpPr>
              <p:cNvPr id="218" name="Cloud 217">
                <a:extLst>
                  <a:ext uri="{FF2B5EF4-FFF2-40B4-BE49-F238E27FC236}">
                    <a16:creationId xmlns:a16="http://schemas.microsoft.com/office/drawing/2014/main" id="{E8FCD150-A990-0CB5-AB2A-35868B0D16C1}"/>
                  </a:ext>
                </a:extLst>
              </p:cNvPr>
              <p:cNvSpPr/>
              <p:nvPr/>
            </p:nvSpPr>
            <p:spPr>
              <a:xfrm rot="10542275">
                <a:off x="3053605" y="454278"/>
                <a:ext cx="1524000" cy="2288711"/>
              </a:xfrm>
              <a:prstGeom prst="clou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FC023D44-3807-80B1-565E-CFA054EE6F4D}"/>
                  </a:ext>
                </a:extLst>
              </p:cNvPr>
              <p:cNvSpPr/>
              <p:nvPr/>
            </p:nvSpPr>
            <p:spPr>
              <a:xfrm>
                <a:off x="4343400" y="2971800"/>
                <a:ext cx="4572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34EB2177-704D-E3D8-80AB-F0F5EC997777}"/>
                  </a:ext>
                </a:extLst>
              </p:cNvPr>
              <p:cNvSpPr/>
              <p:nvPr/>
            </p:nvSpPr>
            <p:spPr>
              <a:xfrm>
                <a:off x="2819400" y="2971800"/>
                <a:ext cx="4572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153">
                <a:extLst>
                  <a:ext uri="{FF2B5EF4-FFF2-40B4-BE49-F238E27FC236}">
                    <a16:creationId xmlns:a16="http://schemas.microsoft.com/office/drawing/2014/main" id="{AE96518E-45C8-AA05-AE29-C08958E0177C}"/>
                  </a:ext>
                </a:extLst>
              </p:cNvPr>
              <p:cNvGrpSpPr/>
              <p:nvPr/>
            </p:nvGrpSpPr>
            <p:grpSpPr>
              <a:xfrm rot="18842096">
                <a:off x="3829933" y="4187416"/>
                <a:ext cx="678502" cy="623656"/>
                <a:chOff x="5587923" y="3063924"/>
                <a:chExt cx="955533" cy="914400"/>
              </a:xfrm>
            </p:grpSpPr>
            <p:sp>
              <p:nvSpPr>
                <p:cNvPr id="693" name="Oval 154">
                  <a:extLst>
                    <a:ext uri="{FF2B5EF4-FFF2-40B4-BE49-F238E27FC236}">
                      <a16:creationId xmlns:a16="http://schemas.microsoft.com/office/drawing/2014/main" id="{9EAC24F8-BE2B-C64B-8D09-9FC8D5AEB18C}"/>
                    </a:ext>
                  </a:extLst>
                </p:cNvPr>
                <p:cNvSpPr/>
                <p:nvPr/>
              </p:nvSpPr>
              <p:spPr>
                <a:xfrm rot="1937868">
                  <a:off x="5759733" y="3063924"/>
                  <a:ext cx="609600" cy="914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4" name="Oval 155">
                  <a:extLst>
                    <a:ext uri="{FF2B5EF4-FFF2-40B4-BE49-F238E27FC236}">
                      <a16:creationId xmlns:a16="http://schemas.microsoft.com/office/drawing/2014/main" id="{C629D31D-8C13-3371-D224-9F05474D67DF}"/>
                    </a:ext>
                  </a:extLst>
                </p:cNvPr>
                <p:cNvSpPr/>
                <p:nvPr/>
              </p:nvSpPr>
              <p:spPr>
                <a:xfrm rot="1937868">
                  <a:off x="5587923" y="3441283"/>
                  <a:ext cx="649478" cy="469462"/>
                </a:xfrm>
                <a:prstGeom prst="ellipse">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5" name="Group 75">
                  <a:extLst>
                    <a:ext uri="{FF2B5EF4-FFF2-40B4-BE49-F238E27FC236}">
                      <a16:creationId xmlns:a16="http://schemas.microsoft.com/office/drawing/2014/main" id="{0090B195-9163-F689-4CE3-DF296919EB4A}"/>
                    </a:ext>
                  </a:extLst>
                </p:cNvPr>
                <p:cNvGrpSpPr/>
                <p:nvPr/>
              </p:nvGrpSpPr>
              <p:grpSpPr>
                <a:xfrm rot="17830732">
                  <a:off x="5912676" y="2972718"/>
                  <a:ext cx="501400" cy="760161"/>
                  <a:chOff x="5715000" y="1334125"/>
                  <a:chExt cx="1404079" cy="4399613"/>
                </a:xfrm>
              </p:grpSpPr>
              <p:grpSp>
                <p:nvGrpSpPr>
                  <p:cNvPr id="696" name="Group 11">
                    <a:extLst>
                      <a:ext uri="{FF2B5EF4-FFF2-40B4-BE49-F238E27FC236}">
                        <a16:creationId xmlns:a16="http://schemas.microsoft.com/office/drawing/2014/main" id="{96199811-296F-127D-AC1C-6A0F896A4093}"/>
                      </a:ext>
                    </a:extLst>
                  </p:cNvPr>
                  <p:cNvGrpSpPr/>
                  <p:nvPr/>
                </p:nvGrpSpPr>
                <p:grpSpPr>
                  <a:xfrm>
                    <a:off x="5715000" y="1447800"/>
                    <a:ext cx="1371600" cy="1765092"/>
                    <a:chOff x="5715000" y="1447800"/>
                    <a:chExt cx="1371600" cy="1765092"/>
                  </a:xfrm>
                </p:grpSpPr>
                <p:sp>
                  <p:nvSpPr>
                    <p:cNvPr id="708" name="Multiply 4">
                      <a:extLst>
                        <a:ext uri="{FF2B5EF4-FFF2-40B4-BE49-F238E27FC236}">
                          <a16:creationId xmlns:a16="http://schemas.microsoft.com/office/drawing/2014/main" id="{58A320A1-BF62-1FF6-1EF2-3758E5F955F2}"/>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9" name="Group 7">
                      <a:extLst>
                        <a:ext uri="{FF2B5EF4-FFF2-40B4-BE49-F238E27FC236}">
                          <a16:creationId xmlns:a16="http://schemas.microsoft.com/office/drawing/2014/main" id="{576D7249-F9A7-A67B-A480-0A8BD14CAD8C}"/>
                        </a:ext>
                      </a:extLst>
                    </p:cNvPr>
                    <p:cNvGrpSpPr/>
                    <p:nvPr/>
                  </p:nvGrpSpPr>
                  <p:grpSpPr>
                    <a:xfrm>
                      <a:off x="6172200" y="1981200"/>
                      <a:ext cx="458449" cy="1231692"/>
                      <a:chOff x="6172200" y="1981200"/>
                      <a:chExt cx="458449" cy="1231692"/>
                    </a:xfrm>
                  </p:grpSpPr>
                  <p:sp>
                    <p:nvSpPr>
                      <p:cNvPr id="710" name="Diamond 709">
                        <a:extLst>
                          <a:ext uri="{FF2B5EF4-FFF2-40B4-BE49-F238E27FC236}">
                            <a16:creationId xmlns:a16="http://schemas.microsoft.com/office/drawing/2014/main" id="{E78D458A-56AE-EFBE-F628-EE628A9CBF8C}"/>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1" name="Diamond 710">
                        <a:extLst>
                          <a:ext uri="{FF2B5EF4-FFF2-40B4-BE49-F238E27FC236}">
                            <a16:creationId xmlns:a16="http://schemas.microsoft.com/office/drawing/2014/main" id="{508B2691-C04F-5644-D981-63BD81571D0D}"/>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97" name="Group 12">
                    <a:extLst>
                      <a:ext uri="{FF2B5EF4-FFF2-40B4-BE49-F238E27FC236}">
                        <a16:creationId xmlns:a16="http://schemas.microsoft.com/office/drawing/2014/main" id="{04344761-CEF4-2CAA-04BD-4952F14C12C1}"/>
                      </a:ext>
                    </a:extLst>
                  </p:cNvPr>
                  <p:cNvGrpSpPr/>
                  <p:nvPr/>
                </p:nvGrpSpPr>
                <p:grpSpPr>
                  <a:xfrm>
                    <a:off x="5732489" y="2714469"/>
                    <a:ext cx="1371600" cy="1765092"/>
                    <a:chOff x="5715000" y="1447800"/>
                    <a:chExt cx="1371600" cy="1765092"/>
                  </a:xfrm>
                </p:grpSpPr>
                <p:sp>
                  <p:nvSpPr>
                    <p:cNvPr id="704" name="Multiply 165">
                      <a:extLst>
                        <a:ext uri="{FF2B5EF4-FFF2-40B4-BE49-F238E27FC236}">
                          <a16:creationId xmlns:a16="http://schemas.microsoft.com/office/drawing/2014/main" id="{D32F40C8-B17E-C880-911F-95F28A452AA5}"/>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5" name="Group 7">
                      <a:extLst>
                        <a:ext uri="{FF2B5EF4-FFF2-40B4-BE49-F238E27FC236}">
                          <a16:creationId xmlns:a16="http://schemas.microsoft.com/office/drawing/2014/main" id="{978F9FB7-A585-688B-0DA5-6D01BADC9EAA}"/>
                        </a:ext>
                      </a:extLst>
                    </p:cNvPr>
                    <p:cNvGrpSpPr/>
                    <p:nvPr/>
                  </p:nvGrpSpPr>
                  <p:grpSpPr>
                    <a:xfrm>
                      <a:off x="6172200" y="1981200"/>
                      <a:ext cx="458449" cy="1231692"/>
                      <a:chOff x="6172200" y="1981200"/>
                      <a:chExt cx="458449" cy="1231692"/>
                    </a:xfrm>
                  </p:grpSpPr>
                  <p:sp>
                    <p:nvSpPr>
                      <p:cNvPr id="706" name="Diamond 705">
                        <a:extLst>
                          <a:ext uri="{FF2B5EF4-FFF2-40B4-BE49-F238E27FC236}">
                            <a16:creationId xmlns:a16="http://schemas.microsoft.com/office/drawing/2014/main" id="{CD17B315-FC83-301F-CABC-5B765155C828}"/>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7" name="Diamond 706">
                        <a:extLst>
                          <a:ext uri="{FF2B5EF4-FFF2-40B4-BE49-F238E27FC236}">
                            <a16:creationId xmlns:a16="http://schemas.microsoft.com/office/drawing/2014/main" id="{A727AEE6-608B-375C-36B7-46DD5CBF9C23}"/>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98" name="Group 17">
                    <a:extLst>
                      <a:ext uri="{FF2B5EF4-FFF2-40B4-BE49-F238E27FC236}">
                        <a16:creationId xmlns:a16="http://schemas.microsoft.com/office/drawing/2014/main" id="{10182EBB-B316-3A54-1610-D1C546017AD1}"/>
                      </a:ext>
                    </a:extLst>
                  </p:cNvPr>
                  <p:cNvGrpSpPr/>
                  <p:nvPr/>
                </p:nvGrpSpPr>
                <p:grpSpPr>
                  <a:xfrm>
                    <a:off x="5747479" y="3968646"/>
                    <a:ext cx="1371600" cy="1765092"/>
                    <a:chOff x="5715000" y="1447800"/>
                    <a:chExt cx="1371600" cy="1765092"/>
                  </a:xfrm>
                </p:grpSpPr>
                <p:sp>
                  <p:nvSpPr>
                    <p:cNvPr id="700" name="Multiply 161">
                      <a:extLst>
                        <a:ext uri="{FF2B5EF4-FFF2-40B4-BE49-F238E27FC236}">
                          <a16:creationId xmlns:a16="http://schemas.microsoft.com/office/drawing/2014/main" id="{883A6288-B51A-EC3B-0FCA-35CFABEE3505}"/>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1" name="Group 30">
                      <a:extLst>
                        <a:ext uri="{FF2B5EF4-FFF2-40B4-BE49-F238E27FC236}">
                          <a16:creationId xmlns:a16="http://schemas.microsoft.com/office/drawing/2014/main" id="{225B285F-6E06-1F42-2AB6-8AAE2693B718}"/>
                        </a:ext>
                      </a:extLst>
                    </p:cNvPr>
                    <p:cNvGrpSpPr/>
                    <p:nvPr/>
                  </p:nvGrpSpPr>
                  <p:grpSpPr>
                    <a:xfrm>
                      <a:off x="6172200" y="1981200"/>
                      <a:ext cx="458449" cy="1231692"/>
                      <a:chOff x="6172200" y="1981200"/>
                      <a:chExt cx="458449" cy="1231692"/>
                    </a:xfrm>
                  </p:grpSpPr>
                  <p:sp>
                    <p:nvSpPr>
                      <p:cNvPr id="702" name="Diamond 701">
                        <a:extLst>
                          <a:ext uri="{FF2B5EF4-FFF2-40B4-BE49-F238E27FC236}">
                            <a16:creationId xmlns:a16="http://schemas.microsoft.com/office/drawing/2014/main" id="{2669F93A-17DF-9016-2133-253ADD5AB0CA}"/>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3" name="Diamond 702">
                        <a:extLst>
                          <a:ext uri="{FF2B5EF4-FFF2-40B4-BE49-F238E27FC236}">
                            <a16:creationId xmlns:a16="http://schemas.microsoft.com/office/drawing/2014/main" id="{766A004A-2907-90B1-308C-86A8D3340010}"/>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99" name="Diamond 160">
                    <a:extLst>
                      <a:ext uri="{FF2B5EF4-FFF2-40B4-BE49-F238E27FC236}">
                        <a16:creationId xmlns:a16="http://schemas.microsoft.com/office/drawing/2014/main" id="{F80D7EB6-0CD1-CED9-46A9-A8648B87F426}"/>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2" name="Group 152">
                <a:extLst>
                  <a:ext uri="{FF2B5EF4-FFF2-40B4-BE49-F238E27FC236}">
                    <a16:creationId xmlns:a16="http://schemas.microsoft.com/office/drawing/2014/main" id="{EA3723DA-4B3B-B2F0-8584-E718A1180824}"/>
                  </a:ext>
                </a:extLst>
              </p:cNvPr>
              <p:cNvGrpSpPr/>
              <p:nvPr/>
            </p:nvGrpSpPr>
            <p:grpSpPr>
              <a:xfrm>
                <a:off x="3240960" y="4191000"/>
                <a:ext cx="678742" cy="623656"/>
                <a:chOff x="5587585" y="3063924"/>
                <a:chExt cx="955871" cy="914400"/>
              </a:xfrm>
            </p:grpSpPr>
            <p:sp>
              <p:nvSpPr>
                <p:cNvPr id="674" name="Oval 673">
                  <a:extLst>
                    <a:ext uri="{FF2B5EF4-FFF2-40B4-BE49-F238E27FC236}">
                      <a16:creationId xmlns:a16="http://schemas.microsoft.com/office/drawing/2014/main" id="{79C4A62C-BECE-2696-28FF-24F3D1468E3A}"/>
                    </a:ext>
                  </a:extLst>
                </p:cNvPr>
                <p:cNvSpPr/>
                <p:nvPr/>
              </p:nvSpPr>
              <p:spPr>
                <a:xfrm rot="1937868">
                  <a:off x="5759733" y="3063924"/>
                  <a:ext cx="609600" cy="914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Oval 674">
                  <a:extLst>
                    <a:ext uri="{FF2B5EF4-FFF2-40B4-BE49-F238E27FC236}">
                      <a16:creationId xmlns:a16="http://schemas.microsoft.com/office/drawing/2014/main" id="{19DEA038-36C2-7840-6EF4-7E645B7515EC}"/>
                    </a:ext>
                  </a:extLst>
                </p:cNvPr>
                <p:cNvSpPr/>
                <p:nvPr/>
              </p:nvSpPr>
              <p:spPr>
                <a:xfrm rot="1937868">
                  <a:off x="5587585" y="3485461"/>
                  <a:ext cx="649478" cy="469462"/>
                </a:xfrm>
                <a:prstGeom prst="ellipse">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6" name="Group 75">
                  <a:extLst>
                    <a:ext uri="{FF2B5EF4-FFF2-40B4-BE49-F238E27FC236}">
                      <a16:creationId xmlns:a16="http://schemas.microsoft.com/office/drawing/2014/main" id="{2189FB97-363D-243E-C7F0-7B54E128B0CE}"/>
                    </a:ext>
                  </a:extLst>
                </p:cNvPr>
                <p:cNvGrpSpPr/>
                <p:nvPr/>
              </p:nvGrpSpPr>
              <p:grpSpPr>
                <a:xfrm rot="17830732">
                  <a:off x="5912676" y="2972718"/>
                  <a:ext cx="501400" cy="760161"/>
                  <a:chOff x="5715000" y="1334125"/>
                  <a:chExt cx="1404079" cy="4399613"/>
                </a:xfrm>
              </p:grpSpPr>
              <p:grpSp>
                <p:nvGrpSpPr>
                  <p:cNvPr id="677" name="Group 11">
                    <a:extLst>
                      <a:ext uri="{FF2B5EF4-FFF2-40B4-BE49-F238E27FC236}">
                        <a16:creationId xmlns:a16="http://schemas.microsoft.com/office/drawing/2014/main" id="{249F87AE-467A-D582-7C86-F84BE93243F4}"/>
                      </a:ext>
                    </a:extLst>
                  </p:cNvPr>
                  <p:cNvGrpSpPr/>
                  <p:nvPr/>
                </p:nvGrpSpPr>
                <p:grpSpPr>
                  <a:xfrm>
                    <a:off x="5715000" y="1447800"/>
                    <a:ext cx="1371600" cy="1765092"/>
                    <a:chOff x="5715000" y="1447800"/>
                    <a:chExt cx="1371600" cy="1765092"/>
                  </a:xfrm>
                </p:grpSpPr>
                <p:sp>
                  <p:nvSpPr>
                    <p:cNvPr id="689" name="Multiply 4">
                      <a:extLst>
                        <a:ext uri="{FF2B5EF4-FFF2-40B4-BE49-F238E27FC236}">
                          <a16:creationId xmlns:a16="http://schemas.microsoft.com/office/drawing/2014/main" id="{DD9A944E-C234-CDE9-5644-03EC21A2FE4D}"/>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0" name="Group 7">
                      <a:extLst>
                        <a:ext uri="{FF2B5EF4-FFF2-40B4-BE49-F238E27FC236}">
                          <a16:creationId xmlns:a16="http://schemas.microsoft.com/office/drawing/2014/main" id="{BD4FBE7A-9D65-5D3D-C0B2-DF2C3EE0A6DF}"/>
                        </a:ext>
                      </a:extLst>
                    </p:cNvPr>
                    <p:cNvGrpSpPr/>
                    <p:nvPr/>
                  </p:nvGrpSpPr>
                  <p:grpSpPr>
                    <a:xfrm>
                      <a:off x="6172200" y="1981200"/>
                      <a:ext cx="458449" cy="1231692"/>
                      <a:chOff x="6172200" y="1981200"/>
                      <a:chExt cx="458449" cy="1231692"/>
                    </a:xfrm>
                  </p:grpSpPr>
                  <p:sp>
                    <p:nvSpPr>
                      <p:cNvPr id="691" name="Diamond 90">
                        <a:extLst>
                          <a:ext uri="{FF2B5EF4-FFF2-40B4-BE49-F238E27FC236}">
                            <a16:creationId xmlns:a16="http://schemas.microsoft.com/office/drawing/2014/main" id="{6221471F-B65E-C62F-367C-B303EF3D3D29}"/>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2" name="Diamond 91">
                        <a:extLst>
                          <a:ext uri="{FF2B5EF4-FFF2-40B4-BE49-F238E27FC236}">
                            <a16:creationId xmlns:a16="http://schemas.microsoft.com/office/drawing/2014/main" id="{35E4BA02-2C2D-06B3-5BB3-C44DC8B39332}"/>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78" name="Group 12">
                    <a:extLst>
                      <a:ext uri="{FF2B5EF4-FFF2-40B4-BE49-F238E27FC236}">
                        <a16:creationId xmlns:a16="http://schemas.microsoft.com/office/drawing/2014/main" id="{98B078F8-40BC-2BEF-8684-8A07613666B0}"/>
                      </a:ext>
                    </a:extLst>
                  </p:cNvPr>
                  <p:cNvGrpSpPr/>
                  <p:nvPr/>
                </p:nvGrpSpPr>
                <p:grpSpPr>
                  <a:xfrm>
                    <a:off x="5732489" y="2714469"/>
                    <a:ext cx="1371600" cy="1765092"/>
                    <a:chOff x="5715000" y="1447800"/>
                    <a:chExt cx="1371600" cy="1765092"/>
                  </a:xfrm>
                </p:grpSpPr>
                <p:sp>
                  <p:nvSpPr>
                    <p:cNvPr id="685" name="Multiply 84">
                      <a:extLst>
                        <a:ext uri="{FF2B5EF4-FFF2-40B4-BE49-F238E27FC236}">
                          <a16:creationId xmlns:a16="http://schemas.microsoft.com/office/drawing/2014/main" id="{384F263F-A90D-5950-7B53-8A2B0224C022}"/>
                        </a:ext>
                      </a:extLst>
                    </p:cNvPr>
                    <p:cNvSpPr/>
                    <p:nvPr/>
                  </p:nvSpPr>
                  <p:spPr>
                    <a:xfrm>
                      <a:off x="5715000" y="1447800"/>
                      <a:ext cx="1371600" cy="1676400"/>
                    </a:xfrm>
                    <a:prstGeom prst="mathMultiply">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6" name="Group 7">
                      <a:extLst>
                        <a:ext uri="{FF2B5EF4-FFF2-40B4-BE49-F238E27FC236}">
                          <a16:creationId xmlns:a16="http://schemas.microsoft.com/office/drawing/2014/main" id="{59595E7E-F29E-A8F0-D3AF-395D56CD8E3D}"/>
                        </a:ext>
                      </a:extLst>
                    </p:cNvPr>
                    <p:cNvGrpSpPr/>
                    <p:nvPr/>
                  </p:nvGrpSpPr>
                  <p:grpSpPr>
                    <a:xfrm>
                      <a:off x="6172200" y="1981200"/>
                      <a:ext cx="458449" cy="1231692"/>
                      <a:chOff x="6172200" y="1981200"/>
                      <a:chExt cx="458449" cy="1231692"/>
                    </a:xfrm>
                  </p:grpSpPr>
                  <p:sp>
                    <p:nvSpPr>
                      <p:cNvPr id="687" name="Diamond 86">
                        <a:extLst>
                          <a:ext uri="{FF2B5EF4-FFF2-40B4-BE49-F238E27FC236}">
                            <a16:creationId xmlns:a16="http://schemas.microsoft.com/office/drawing/2014/main" id="{EA7D89AA-A541-0858-40C6-B38137460CAE}"/>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 name="Diamond 87">
                        <a:extLst>
                          <a:ext uri="{FF2B5EF4-FFF2-40B4-BE49-F238E27FC236}">
                            <a16:creationId xmlns:a16="http://schemas.microsoft.com/office/drawing/2014/main" id="{E8F3CA31-0DE6-9D1D-94AF-E83D091B3A54}"/>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79" name="Group 17">
                    <a:extLst>
                      <a:ext uri="{FF2B5EF4-FFF2-40B4-BE49-F238E27FC236}">
                        <a16:creationId xmlns:a16="http://schemas.microsoft.com/office/drawing/2014/main" id="{125E49E4-BA8F-4645-E415-06D20527013E}"/>
                      </a:ext>
                    </a:extLst>
                  </p:cNvPr>
                  <p:cNvGrpSpPr/>
                  <p:nvPr/>
                </p:nvGrpSpPr>
                <p:grpSpPr>
                  <a:xfrm>
                    <a:off x="5747479" y="3968646"/>
                    <a:ext cx="1371600" cy="1765092"/>
                    <a:chOff x="5715000" y="1447800"/>
                    <a:chExt cx="1371600" cy="1765092"/>
                  </a:xfrm>
                </p:grpSpPr>
                <p:sp>
                  <p:nvSpPr>
                    <p:cNvPr id="681" name="Multiply 80">
                      <a:extLst>
                        <a:ext uri="{FF2B5EF4-FFF2-40B4-BE49-F238E27FC236}">
                          <a16:creationId xmlns:a16="http://schemas.microsoft.com/office/drawing/2014/main" id="{F8000E57-BDD6-FD47-19CD-B41198951014}"/>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2" name="Group 30">
                      <a:extLst>
                        <a:ext uri="{FF2B5EF4-FFF2-40B4-BE49-F238E27FC236}">
                          <a16:creationId xmlns:a16="http://schemas.microsoft.com/office/drawing/2014/main" id="{CD5C1945-A1E2-DF9F-D935-A76B783270E1}"/>
                        </a:ext>
                      </a:extLst>
                    </p:cNvPr>
                    <p:cNvGrpSpPr/>
                    <p:nvPr/>
                  </p:nvGrpSpPr>
                  <p:grpSpPr>
                    <a:xfrm>
                      <a:off x="6172200" y="1981200"/>
                      <a:ext cx="458449" cy="1231692"/>
                      <a:chOff x="6172200" y="1981200"/>
                      <a:chExt cx="458449" cy="1231692"/>
                    </a:xfrm>
                  </p:grpSpPr>
                  <p:sp>
                    <p:nvSpPr>
                      <p:cNvPr id="683" name="Diamond 82">
                        <a:extLst>
                          <a:ext uri="{FF2B5EF4-FFF2-40B4-BE49-F238E27FC236}">
                            <a16:creationId xmlns:a16="http://schemas.microsoft.com/office/drawing/2014/main" id="{4109BD85-2729-93DA-9B8E-EAF5AA1264EC}"/>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Diamond 83">
                        <a:extLst>
                          <a:ext uri="{FF2B5EF4-FFF2-40B4-BE49-F238E27FC236}">
                            <a16:creationId xmlns:a16="http://schemas.microsoft.com/office/drawing/2014/main" id="{6645EAC7-9623-4EF0-E33A-E7D66CA31082}"/>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80" name="Diamond 79">
                    <a:extLst>
                      <a:ext uri="{FF2B5EF4-FFF2-40B4-BE49-F238E27FC236}">
                        <a16:creationId xmlns:a16="http://schemas.microsoft.com/office/drawing/2014/main" id="{C5698F8A-D008-6F4F-95E8-ED835AFD4F96}"/>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3" name="Trapezoid 222">
                <a:extLst>
                  <a:ext uri="{FF2B5EF4-FFF2-40B4-BE49-F238E27FC236}">
                    <a16:creationId xmlns:a16="http://schemas.microsoft.com/office/drawing/2014/main" id="{E2D67454-0E0A-E327-ECB2-6B40D38C66F0}"/>
                  </a:ext>
                </a:extLst>
              </p:cNvPr>
              <p:cNvSpPr/>
              <p:nvPr/>
            </p:nvSpPr>
            <p:spPr>
              <a:xfrm>
                <a:off x="3124200" y="2133600"/>
                <a:ext cx="1447800" cy="2241030"/>
              </a:xfrm>
              <a:prstGeom prst="trapezoid">
                <a:avLst>
                  <a:gd name="adj" fmla="val 28107"/>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4" name="Group 111">
                <a:extLst>
                  <a:ext uri="{FF2B5EF4-FFF2-40B4-BE49-F238E27FC236}">
                    <a16:creationId xmlns:a16="http://schemas.microsoft.com/office/drawing/2014/main" id="{F91DAB63-1E0F-0A97-89C6-C9A337784D31}"/>
                  </a:ext>
                </a:extLst>
              </p:cNvPr>
              <p:cNvGrpSpPr/>
              <p:nvPr/>
            </p:nvGrpSpPr>
            <p:grpSpPr>
              <a:xfrm rot="897050">
                <a:off x="2719987" y="1716055"/>
                <a:ext cx="1219200" cy="1752181"/>
                <a:chOff x="5128127" y="2215744"/>
                <a:chExt cx="1219200" cy="1289455"/>
              </a:xfrm>
            </p:grpSpPr>
            <p:sp>
              <p:nvSpPr>
                <p:cNvPr id="656" name="Trapezoid 112">
                  <a:extLst>
                    <a:ext uri="{FF2B5EF4-FFF2-40B4-BE49-F238E27FC236}">
                      <a16:creationId xmlns:a16="http://schemas.microsoft.com/office/drawing/2014/main" id="{AAE84B9A-EDD2-C65C-52E1-C501F9130797}"/>
                    </a:ext>
                  </a:extLst>
                </p:cNvPr>
                <p:cNvSpPr/>
                <p:nvPr/>
              </p:nvSpPr>
              <p:spPr>
                <a:xfrm>
                  <a:off x="5128127" y="2215744"/>
                  <a:ext cx="1219200" cy="1264169"/>
                </a:xfrm>
                <a:prstGeom prst="trapezoid">
                  <a:avLst>
                    <a:gd name="adj" fmla="val 43214"/>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7" name="Group 93">
                  <a:extLst>
                    <a:ext uri="{FF2B5EF4-FFF2-40B4-BE49-F238E27FC236}">
                      <a16:creationId xmlns:a16="http://schemas.microsoft.com/office/drawing/2014/main" id="{15C61798-C1E0-0CD7-D0BB-8599526C99E6}"/>
                    </a:ext>
                  </a:extLst>
                </p:cNvPr>
                <p:cNvGrpSpPr/>
                <p:nvPr/>
              </p:nvGrpSpPr>
              <p:grpSpPr>
                <a:xfrm rot="16200000">
                  <a:off x="5483903" y="2780675"/>
                  <a:ext cx="467193" cy="981856"/>
                  <a:chOff x="5715000" y="1334125"/>
                  <a:chExt cx="1404079" cy="4399613"/>
                </a:xfrm>
              </p:grpSpPr>
              <p:grpSp>
                <p:nvGrpSpPr>
                  <p:cNvPr id="658" name="Group 11">
                    <a:extLst>
                      <a:ext uri="{FF2B5EF4-FFF2-40B4-BE49-F238E27FC236}">
                        <a16:creationId xmlns:a16="http://schemas.microsoft.com/office/drawing/2014/main" id="{C796597A-93E5-1B65-9125-D0C9A0256800}"/>
                      </a:ext>
                    </a:extLst>
                  </p:cNvPr>
                  <p:cNvGrpSpPr/>
                  <p:nvPr/>
                </p:nvGrpSpPr>
                <p:grpSpPr>
                  <a:xfrm>
                    <a:off x="5715000" y="1447800"/>
                    <a:ext cx="1371600" cy="1765092"/>
                    <a:chOff x="5715000" y="1447800"/>
                    <a:chExt cx="1371600" cy="1765092"/>
                  </a:xfrm>
                </p:grpSpPr>
                <p:sp>
                  <p:nvSpPr>
                    <p:cNvPr id="670" name="Multiply 4">
                      <a:extLst>
                        <a:ext uri="{FF2B5EF4-FFF2-40B4-BE49-F238E27FC236}">
                          <a16:creationId xmlns:a16="http://schemas.microsoft.com/office/drawing/2014/main" id="{07C4144E-9F9B-7C9F-547B-0908C1803E01}"/>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1" name="Group 7">
                      <a:extLst>
                        <a:ext uri="{FF2B5EF4-FFF2-40B4-BE49-F238E27FC236}">
                          <a16:creationId xmlns:a16="http://schemas.microsoft.com/office/drawing/2014/main" id="{EB400BB4-97CC-DD1A-B7C8-53522628A8D9}"/>
                        </a:ext>
                      </a:extLst>
                    </p:cNvPr>
                    <p:cNvGrpSpPr/>
                    <p:nvPr/>
                  </p:nvGrpSpPr>
                  <p:grpSpPr>
                    <a:xfrm>
                      <a:off x="6172200" y="1981200"/>
                      <a:ext cx="458449" cy="1231692"/>
                      <a:chOff x="6172200" y="1981200"/>
                      <a:chExt cx="458449" cy="1231692"/>
                    </a:xfrm>
                  </p:grpSpPr>
                  <p:sp>
                    <p:nvSpPr>
                      <p:cNvPr id="672" name="Diamond 671">
                        <a:extLst>
                          <a:ext uri="{FF2B5EF4-FFF2-40B4-BE49-F238E27FC236}">
                            <a16:creationId xmlns:a16="http://schemas.microsoft.com/office/drawing/2014/main" id="{F80B064A-7BFF-A1B2-FDE7-A7BC5863B98B}"/>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Diamond 672">
                        <a:extLst>
                          <a:ext uri="{FF2B5EF4-FFF2-40B4-BE49-F238E27FC236}">
                            <a16:creationId xmlns:a16="http://schemas.microsoft.com/office/drawing/2014/main" id="{17F9E9D7-2151-BF63-3465-E7C0C771E342}"/>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59" name="Group 12">
                    <a:extLst>
                      <a:ext uri="{FF2B5EF4-FFF2-40B4-BE49-F238E27FC236}">
                        <a16:creationId xmlns:a16="http://schemas.microsoft.com/office/drawing/2014/main" id="{BC3FA6A8-442E-6830-6905-2300E4D58967}"/>
                      </a:ext>
                    </a:extLst>
                  </p:cNvPr>
                  <p:cNvGrpSpPr/>
                  <p:nvPr/>
                </p:nvGrpSpPr>
                <p:grpSpPr>
                  <a:xfrm>
                    <a:off x="5732489" y="2714469"/>
                    <a:ext cx="1371600" cy="1765092"/>
                    <a:chOff x="5715000" y="1447800"/>
                    <a:chExt cx="1371600" cy="1765092"/>
                  </a:xfrm>
                </p:grpSpPr>
                <p:sp>
                  <p:nvSpPr>
                    <p:cNvPr id="666" name="Multiply 122">
                      <a:extLst>
                        <a:ext uri="{FF2B5EF4-FFF2-40B4-BE49-F238E27FC236}">
                          <a16:creationId xmlns:a16="http://schemas.microsoft.com/office/drawing/2014/main" id="{10903CD4-2F0D-8853-60F3-CBA0F559FA57}"/>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7" name="Group 7">
                      <a:extLst>
                        <a:ext uri="{FF2B5EF4-FFF2-40B4-BE49-F238E27FC236}">
                          <a16:creationId xmlns:a16="http://schemas.microsoft.com/office/drawing/2014/main" id="{5930E3C2-1DF6-E477-FFF3-8B7467D50B60}"/>
                        </a:ext>
                      </a:extLst>
                    </p:cNvPr>
                    <p:cNvGrpSpPr/>
                    <p:nvPr/>
                  </p:nvGrpSpPr>
                  <p:grpSpPr>
                    <a:xfrm>
                      <a:off x="6172200" y="1981200"/>
                      <a:ext cx="458449" cy="1231692"/>
                      <a:chOff x="6172200" y="1981200"/>
                      <a:chExt cx="458449" cy="1231692"/>
                    </a:xfrm>
                  </p:grpSpPr>
                  <p:sp>
                    <p:nvSpPr>
                      <p:cNvPr id="668" name="Diamond 124">
                        <a:extLst>
                          <a:ext uri="{FF2B5EF4-FFF2-40B4-BE49-F238E27FC236}">
                            <a16:creationId xmlns:a16="http://schemas.microsoft.com/office/drawing/2014/main" id="{22E5D417-543D-2994-291C-1CAB41CDCAFF}"/>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 name="Diamond 668">
                        <a:extLst>
                          <a:ext uri="{FF2B5EF4-FFF2-40B4-BE49-F238E27FC236}">
                            <a16:creationId xmlns:a16="http://schemas.microsoft.com/office/drawing/2014/main" id="{DCE167F7-EFEF-8EAB-5A83-78E050C09095}"/>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60" name="Group 17">
                    <a:extLst>
                      <a:ext uri="{FF2B5EF4-FFF2-40B4-BE49-F238E27FC236}">
                        <a16:creationId xmlns:a16="http://schemas.microsoft.com/office/drawing/2014/main" id="{D876E4FD-CB66-8C84-F292-0329263C2AEA}"/>
                      </a:ext>
                    </a:extLst>
                  </p:cNvPr>
                  <p:cNvGrpSpPr/>
                  <p:nvPr/>
                </p:nvGrpSpPr>
                <p:grpSpPr>
                  <a:xfrm>
                    <a:off x="5747479" y="3968646"/>
                    <a:ext cx="1371600" cy="1765092"/>
                    <a:chOff x="5715000" y="1447800"/>
                    <a:chExt cx="1371600" cy="1765092"/>
                  </a:xfrm>
                </p:grpSpPr>
                <p:sp>
                  <p:nvSpPr>
                    <p:cNvPr id="662" name="Multiply 194">
                      <a:extLst>
                        <a:ext uri="{FF2B5EF4-FFF2-40B4-BE49-F238E27FC236}">
                          <a16:creationId xmlns:a16="http://schemas.microsoft.com/office/drawing/2014/main" id="{2A4F8F46-6857-5FE4-7FDF-4F5CA8D5D280}"/>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3" name="Group 30">
                      <a:extLst>
                        <a:ext uri="{FF2B5EF4-FFF2-40B4-BE49-F238E27FC236}">
                          <a16:creationId xmlns:a16="http://schemas.microsoft.com/office/drawing/2014/main" id="{F9DB4A04-32CD-5AFC-CA0F-023E1C4FC463}"/>
                        </a:ext>
                      </a:extLst>
                    </p:cNvPr>
                    <p:cNvGrpSpPr/>
                    <p:nvPr/>
                  </p:nvGrpSpPr>
                  <p:grpSpPr>
                    <a:xfrm>
                      <a:off x="6172200" y="1981200"/>
                      <a:ext cx="458449" cy="1231692"/>
                      <a:chOff x="6172200" y="1981200"/>
                      <a:chExt cx="458449" cy="1231692"/>
                    </a:xfrm>
                  </p:grpSpPr>
                  <p:sp>
                    <p:nvSpPr>
                      <p:cNvPr id="664" name="Diamond 663">
                        <a:extLst>
                          <a:ext uri="{FF2B5EF4-FFF2-40B4-BE49-F238E27FC236}">
                            <a16:creationId xmlns:a16="http://schemas.microsoft.com/office/drawing/2014/main" id="{1F0119DF-6977-40D1-11FC-C2878FC689BF}"/>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 name="Diamond 121">
                        <a:extLst>
                          <a:ext uri="{FF2B5EF4-FFF2-40B4-BE49-F238E27FC236}">
                            <a16:creationId xmlns:a16="http://schemas.microsoft.com/office/drawing/2014/main" id="{3D2B1ED2-391D-8CB4-42AE-E265EBAC8C00}"/>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61" name="Diamond 117">
                    <a:extLst>
                      <a:ext uri="{FF2B5EF4-FFF2-40B4-BE49-F238E27FC236}">
                        <a16:creationId xmlns:a16="http://schemas.microsoft.com/office/drawing/2014/main" id="{7148607D-B5D8-561C-00EB-BFF25B570ADD}"/>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45" name="Trapezoid 544">
                <a:extLst>
                  <a:ext uri="{FF2B5EF4-FFF2-40B4-BE49-F238E27FC236}">
                    <a16:creationId xmlns:a16="http://schemas.microsoft.com/office/drawing/2014/main" id="{366F6FAD-44CA-77E5-942F-30A737BB4318}"/>
                  </a:ext>
                </a:extLst>
              </p:cNvPr>
              <p:cNvSpPr/>
              <p:nvPr/>
            </p:nvSpPr>
            <p:spPr>
              <a:xfrm rot="20826686">
                <a:off x="3671472" y="1791860"/>
                <a:ext cx="1219200" cy="1628567"/>
              </a:xfrm>
              <a:prstGeom prst="trapezoid">
                <a:avLst>
                  <a:gd name="adj" fmla="val 39333"/>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6" name="Group 93">
                <a:extLst>
                  <a:ext uri="{FF2B5EF4-FFF2-40B4-BE49-F238E27FC236}">
                    <a16:creationId xmlns:a16="http://schemas.microsoft.com/office/drawing/2014/main" id="{F6525455-E481-2245-10C1-B7EF4374DC72}"/>
                  </a:ext>
                </a:extLst>
              </p:cNvPr>
              <p:cNvGrpSpPr/>
              <p:nvPr/>
            </p:nvGrpSpPr>
            <p:grpSpPr>
              <a:xfrm rot="15426686">
                <a:off x="4136832" y="2583350"/>
                <a:ext cx="601862" cy="1093953"/>
                <a:chOff x="5715000" y="1334125"/>
                <a:chExt cx="1404079" cy="4399613"/>
              </a:xfrm>
            </p:grpSpPr>
            <p:grpSp>
              <p:nvGrpSpPr>
                <p:cNvPr id="640" name="Group 11">
                  <a:extLst>
                    <a:ext uri="{FF2B5EF4-FFF2-40B4-BE49-F238E27FC236}">
                      <a16:creationId xmlns:a16="http://schemas.microsoft.com/office/drawing/2014/main" id="{69383508-761B-635D-E560-CA1A11F71B52}"/>
                    </a:ext>
                  </a:extLst>
                </p:cNvPr>
                <p:cNvGrpSpPr/>
                <p:nvPr/>
              </p:nvGrpSpPr>
              <p:grpSpPr>
                <a:xfrm>
                  <a:off x="5715000" y="1447800"/>
                  <a:ext cx="1371600" cy="1765092"/>
                  <a:chOff x="5715000" y="1447800"/>
                  <a:chExt cx="1371600" cy="1765092"/>
                </a:xfrm>
              </p:grpSpPr>
              <p:sp>
                <p:nvSpPr>
                  <p:cNvPr id="652" name="Multiply 4">
                    <a:extLst>
                      <a:ext uri="{FF2B5EF4-FFF2-40B4-BE49-F238E27FC236}">
                        <a16:creationId xmlns:a16="http://schemas.microsoft.com/office/drawing/2014/main" id="{A6B908E9-D5BD-66B2-7250-1D91FFB0079A}"/>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3" name="Group 7">
                    <a:extLst>
                      <a:ext uri="{FF2B5EF4-FFF2-40B4-BE49-F238E27FC236}">
                        <a16:creationId xmlns:a16="http://schemas.microsoft.com/office/drawing/2014/main" id="{0FA133C1-B2C8-0523-8925-D0966CF8F710}"/>
                      </a:ext>
                    </a:extLst>
                  </p:cNvPr>
                  <p:cNvGrpSpPr/>
                  <p:nvPr/>
                </p:nvGrpSpPr>
                <p:grpSpPr>
                  <a:xfrm>
                    <a:off x="6172200" y="1981200"/>
                    <a:ext cx="458449" cy="1231692"/>
                    <a:chOff x="6172200" y="1981200"/>
                    <a:chExt cx="458449" cy="1231692"/>
                  </a:xfrm>
                </p:grpSpPr>
                <p:sp>
                  <p:nvSpPr>
                    <p:cNvPr id="654" name="Diamond 653">
                      <a:extLst>
                        <a:ext uri="{FF2B5EF4-FFF2-40B4-BE49-F238E27FC236}">
                          <a16:creationId xmlns:a16="http://schemas.microsoft.com/office/drawing/2014/main" id="{28A04FAA-B1CC-4AB6-315C-19EF562B9CF1}"/>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Diamond 654">
                      <a:extLst>
                        <a:ext uri="{FF2B5EF4-FFF2-40B4-BE49-F238E27FC236}">
                          <a16:creationId xmlns:a16="http://schemas.microsoft.com/office/drawing/2014/main" id="{B2222B85-9BDB-F954-1C26-F9D2E257523A}"/>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41" name="Group 12">
                  <a:extLst>
                    <a:ext uri="{FF2B5EF4-FFF2-40B4-BE49-F238E27FC236}">
                      <a16:creationId xmlns:a16="http://schemas.microsoft.com/office/drawing/2014/main" id="{5E0C8454-93AA-3B4C-BEE9-49C3FE6F6F04}"/>
                    </a:ext>
                  </a:extLst>
                </p:cNvPr>
                <p:cNvGrpSpPr/>
                <p:nvPr/>
              </p:nvGrpSpPr>
              <p:grpSpPr>
                <a:xfrm>
                  <a:off x="5732489" y="2714469"/>
                  <a:ext cx="1371600" cy="1765092"/>
                  <a:chOff x="5715000" y="1447800"/>
                  <a:chExt cx="1371600" cy="1765092"/>
                </a:xfrm>
              </p:grpSpPr>
              <p:sp>
                <p:nvSpPr>
                  <p:cNvPr id="648" name="Multiply 180">
                    <a:extLst>
                      <a:ext uri="{FF2B5EF4-FFF2-40B4-BE49-F238E27FC236}">
                        <a16:creationId xmlns:a16="http://schemas.microsoft.com/office/drawing/2014/main" id="{56632EA4-AAD8-7345-BE9E-D9DCCF3982A5}"/>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9" name="Group 7">
                    <a:extLst>
                      <a:ext uri="{FF2B5EF4-FFF2-40B4-BE49-F238E27FC236}">
                        <a16:creationId xmlns:a16="http://schemas.microsoft.com/office/drawing/2014/main" id="{D8CC4403-5FD4-33FB-A3EF-A45BC205C94B}"/>
                      </a:ext>
                    </a:extLst>
                  </p:cNvPr>
                  <p:cNvGrpSpPr/>
                  <p:nvPr/>
                </p:nvGrpSpPr>
                <p:grpSpPr>
                  <a:xfrm>
                    <a:off x="6172200" y="1981200"/>
                    <a:ext cx="458449" cy="1231692"/>
                    <a:chOff x="6172200" y="1981200"/>
                    <a:chExt cx="458449" cy="1231692"/>
                  </a:xfrm>
                </p:grpSpPr>
                <p:sp>
                  <p:nvSpPr>
                    <p:cNvPr id="650" name="Diamond 649">
                      <a:extLst>
                        <a:ext uri="{FF2B5EF4-FFF2-40B4-BE49-F238E27FC236}">
                          <a16:creationId xmlns:a16="http://schemas.microsoft.com/office/drawing/2014/main" id="{F581D123-47FA-08DC-6A13-4FD4D28E63D6}"/>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Diamond 650">
                      <a:extLst>
                        <a:ext uri="{FF2B5EF4-FFF2-40B4-BE49-F238E27FC236}">
                          <a16:creationId xmlns:a16="http://schemas.microsoft.com/office/drawing/2014/main" id="{4C1F45C6-8FC7-C266-3DBA-3700E0617E63}"/>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42" name="Group 17">
                  <a:extLst>
                    <a:ext uri="{FF2B5EF4-FFF2-40B4-BE49-F238E27FC236}">
                      <a16:creationId xmlns:a16="http://schemas.microsoft.com/office/drawing/2014/main" id="{769FE8C3-20CD-06B4-31CB-389094131CC8}"/>
                    </a:ext>
                  </a:extLst>
                </p:cNvPr>
                <p:cNvGrpSpPr/>
                <p:nvPr/>
              </p:nvGrpSpPr>
              <p:grpSpPr>
                <a:xfrm>
                  <a:off x="5747479" y="3968646"/>
                  <a:ext cx="1371600" cy="1765092"/>
                  <a:chOff x="5715000" y="1447800"/>
                  <a:chExt cx="1371600" cy="1765092"/>
                </a:xfrm>
              </p:grpSpPr>
              <p:sp>
                <p:nvSpPr>
                  <p:cNvPr id="644" name="Multiply 176">
                    <a:extLst>
                      <a:ext uri="{FF2B5EF4-FFF2-40B4-BE49-F238E27FC236}">
                        <a16:creationId xmlns:a16="http://schemas.microsoft.com/office/drawing/2014/main" id="{0ED3AAD1-E0AC-FC78-ADA5-97B4B72C55C3}"/>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5" name="Group 30">
                    <a:extLst>
                      <a:ext uri="{FF2B5EF4-FFF2-40B4-BE49-F238E27FC236}">
                        <a16:creationId xmlns:a16="http://schemas.microsoft.com/office/drawing/2014/main" id="{49823BC4-D77D-9A30-97C4-356E19360D2E}"/>
                      </a:ext>
                    </a:extLst>
                  </p:cNvPr>
                  <p:cNvGrpSpPr/>
                  <p:nvPr/>
                </p:nvGrpSpPr>
                <p:grpSpPr>
                  <a:xfrm>
                    <a:off x="6172200" y="1981200"/>
                    <a:ext cx="458449" cy="1231692"/>
                    <a:chOff x="6172200" y="1981200"/>
                    <a:chExt cx="458449" cy="1231692"/>
                  </a:xfrm>
                </p:grpSpPr>
                <p:sp>
                  <p:nvSpPr>
                    <p:cNvPr id="646" name="Diamond 645">
                      <a:extLst>
                        <a:ext uri="{FF2B5EF4-FFF2-40B4-BE49-F238E27FC236}">
                          <a16:creationId xmlns:a16="http://schemas.microsoft.com/office/drawing/2014/main" id="{B2BB5ED1-899D-1706-9FFC-B9745D2CB01B}"/>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Diamond 646">
                      <a:extLst>
                        <a:ext uri="{FF2B5EF4-FFF2-40B4-BE49-F238E27FC236}">
                          <a16:creationId xmlns:a16="http://schemas.microsoft.com/office/drawing/2014/main" id="{7E7CC938-E7E5-519E-8530-6F107A002250}"/>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43" name="Diamond 642">
                  <a:extLst>
                    <a:ext uri="{FF2B5EF4-FFF2-40B4-BE49-F238E27FC236}">
                      <a16:creationId xmlns:a16="http://schemas.microsoft.com/office/drawing/2014/main" id="{8A05279C-F2D6-AE46-DF38-502B129C9881}"/>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7" name="Trapezoid 546">
                <a:extLst>
                  <a:ext uri="{FF2B5EF4-FFF2-40B4-BE49-F238E27FC236}">
                    <a16:creationId xmlns:a16="http://schemas.microsoft.com/office/drawing/2014/main" id="{39EC53BD-614A-5E6E-1BF1-03D61E293BF8}"/>
                  </a:ext>
                </a:extLst>
              </p:cNvPr>
              <p:cNvSpPr/>
              <p:nvPr/>
            </p:nvSpPr>
            <p:spPr>
              <a:xfrm>
                <a:off x="3150432" y="1828800"/>
                <a:ext cx="1371600" cy="2241030"/>
              </a:xfrm>
              <a:prstGeom prst="trapezoid">
                <a:avLst>
                  <a:gd name="adj" fmla="val 25001"/>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Trapezoid 547">
                <a:extLst>
                  <a:ext uri="{FF2B5EF4-FFF2-40B4-BE49-F238E27FC236}">
                    <a16:creationId xmlns:a16="http://schemas.microsoft.com/office/drawing/2014/main" id="{652765A7-48AC-A4F3-631B-3296AAE4FEC1}"/>
                  </a:ext>
                </a:extLst>
              </p:cNvPr>
              <p:cNvSpPr/>
              <p:nvPr/>
            </p:nvSpPr>
            <p:spPr>
              <a:xfrm rot="10800000">
                <a:off x="3666343" y="1863777"/>
                <a:ext cx="289810" cy="262328"/>
              </a:xfrm>
              <a:prstGeom prst="trapezoid">
                <a:avLst>
                  <a:gd name="adj" fmla="val 0"/>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9" name="Group 23">
                <a:extLst>
                  <a:ext uri="{FF2B5EF4-FFF2-40B4-BE49-F238E27FC236}">
                    <a16:creationId xmlns:a16="http://schemas.microsoft.com/office/drawing/2014/main" id="{3794B624-5281-F8DD-2A6F-4630DC183947}"/>
                  </a:ext>
                </a:extLst>
              </p:cNvPr>
              <p:cNvGrpSpPr/>
              <p:nvPr/>
            </p:nvGrpSpPr>
            <p:grpSpPr>
              <a:xfrm>
                <a:off x="3429000" y="1828800"/>
                <a:ext cx="244840" cy="640830"/>
                <a:chOff x="5715000" y="1334125"/>
                <a:chExt cx="1404079" cy="4399613"/>
              </a:xfrm>
            </p:grpSpPr>
            <p:grpSp>
              <p:nvGrpSpPr>
                <p:cNvPr id="624" name="Group 11">
                  <a:extLst>
                    <a:ext uri="{FF2B5EF4-FFF2-40B4-BE49-F238E27FC236}">
                      <a16:creationId xmlns:a16="http://schemas.microsoft.com/office/drawing/2014/main" id="{73830186-93CE-1E7C-AB73-62EC9CB819E9}"/>
                    </a:ext>
                  </a:extLst>
                </p:cNvPr>
                <p:cNvGrpSpPr/>
                <p:nvPr/>
              </p:nvGrpSpPr>
              <p:grpSpPr>
                <a:xfrm>
                  <a:off x="5715000" y="1447800"/>
                  <a:ext cx="1371600" cy="1765092"/>
                  <a:chOff x="5715000" y="1447800"/>
                  <a:chExt cx="1371600" cy="1765092"/>
                </a:xfrm>
              </p:grpSpPr>
              <p:sp>
                <p:nvSpPr>
                  <p:cNvPr id="636" name="Multiply 4">
                    <a:extLst>
                      <a:ext uri="{FF2B5EF4-FFF2-40B4-BE49-F238E27FC236}">
                        <a16:creationId xmlns:a16="http://schemas.microsoft.com/office/drawing/2014/main" id="{B167E6A3-5D7B-01D6-1E4B-E67EE27BAB30}"/>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7" name="Group 7">
                    <a:extLst>
                      <a:ext uri="{FF2B5EF4-FFF2-40B4-BE49-F238E27FC236}">
                        <a16:creationId xmlns:a16="http://schemas.microsoft.com/office/drawing/2014/main" id="{051B59F6-A564-0AAB-8E53-F66349BE3100}"/>
                      </a:ext>
                    </a:extLst>
                  </p:cNvPr>
                  <p:cNvGrpSpPr/>
                  <p:nvPr/>
                </p:nvGrpSpPr>
                <p:grpSpPr>
                  <a:xfrm>
                    <a:off x="6172200" y="1981200"/>
                    <a:ext cx="458449" cy="1231692"/>
                    <a:chOff x="6172200" y="1981200"/>
                    <a:chExt cx="458449" cy="1231692"/>
                  </a:xfrm>
                </p:grpSpPr>
                <p:sp>
                  <p:nvSpPr>
                    <p:cNvPr id="638" name="Diamond 5">
                      <a:extLst>
                        <a:ext uri="{FF2B5EF4-FFF2-40B4-BE49-F238E27FC236}">
                          <a16:creationId xmlns:a16="http://schemas.microsoft.com/office/drawing/2014/main" id="{E454E5E3-1E38-02CF-A644-51FC6F3A1779}"/>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Diamond 6">
                      <a:extLst>
                        <a:ext uri="{FF2B5EF4-FFF2-40B4-BE49-F238E27FC236}">
                          <a16:creationId xmlns:a16="http://schemas.microsoft.com/office/drawing/2014/main" id="{BB4DADCD-8BC9-ED24-76DE-919831ADA901}"/>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25" name="Group 12">
                  <a:extLst>
                    <a:ext uri="{FF2B5EF4-FFF2-40B4-BE49-F238E27FC236}">
                      <a16:creationId xmlns:a16="http://schemas.microsoft.com/office/drawing/2014/main" id="{3D080D9A-37A6-3252-DBAB-F5845B461656}"/>
                    </a:ext>
                  </a:extLst>
                </p:cNvPr>
                <p:cNvGrpSpPr/>
                <p:nvPr/>
              </p:nvGrpSpPr>
              <p:grpSpPr>
                <a:xfrm>
                  <a:off x="5732489" y="2714469"/>
                  <a:ext cx="1371600" cy="1765092"/>
                  <a:chOff x="5715000" y="1447800"/>
                  <a:chExt cx="1371600" cy="1765092"/>
                </a:xfrm>
              </p:grpSpPr>
              <p:sp>
                <p:nvSpPr>
                  <p:cNvPr id="632" name="Multiply 13">
                    <a:extLst>
                      <a:ext uri="{FF2B5EF4-FFF2-40B4-BE49-F238E27FC236}">
                        <a16:creationId xmlns:a16="http://schemas.microsoft.com/office/drawing/2014/main" id="{D7D3BB7D-7336-388E-118C-B8D55AB6A85E}"/>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3" name="Group 7">
                    <a:extLst>
                      <a:ext uri="{FF2B5EF4-FFF2-40B4-BE49-F238E27FC236}">
                        <a16:creationId xmlns:a16="http://schemas.microsoft.com/office/drawing/2014/main" id="{FDA968E0-6360-EEBC-1275-093863B562D5}"/>
                      </a:ext>
                    </a:extLst>
                  </p:cNvPr>
                  <p:cNvGrpSpPr/>
                  <p:nvPr/>
                </p:nvGrpSpPr>
                <p:grpSpPr>
                  <a:xfrm>
                    <a:off x="6172200" y="1981200"/>
                    <a:ext cx="458449" cy="1231692"/>
                    <a:chOff x="6172200" y="1981200"/>
                    <a:chExt cx="458449" cy="1231692"/>
                  </a:xfrm>
                </p:grpSpPr>
                <p:sp>
                  <p:nvSpPr>
                    <p:cNvPr id="634" name="Diamond 15">
                      <a:extLst>
                        <a:ext uri="{FF2B5EF4-FFF2-40B4-BE49-F238E27FC236}">
                          <a16:creationId xmlns:a16="http://schemas.microsoft.com/office/drawing/2014/main" id="{3294E4B7-025C-E281-CF37-79846539DE2B}"/>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Diamond 16">
                      <a:extLst>
                        <a:ext uri="{FF2B5EF4-FFF2-40B4-BE49-F238E27FC236}">
                          <a16:creationId xmlns:a16="http://schemas.microsoft.com/office/drawing/2014/main" id="{8BD8A799-2FD8-765A-A314-C73B37781FC5}"/>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26" name="Group 17">
                  <a:extLst>
                    <a:ext uri="{FF2B5EF4-FFF2-40B4-BE49-F238E27FC236}">
                      <a16:creationId xmlns:a16="http://schemas.microsoft.com/office/drawing/2014/main" id="{53A4FB7B-154F-D915-5745-F6D653A7DDCC}"/>
                    </a:ext>
                  </a:extLst>
                </p:cNvPr>
                <p:cNvGrpSpPr/>
                <p:nvPr/>
              </p:nvGrpSpPr>
              <p:grpSpPr>
                <a:xfrm>
                  <a:off x="5747479" y="3968646"/>
                  <a:ext cx="1371600" cy="1765092"/>
                  <a:chOff x="5715000" y="1447800"/>
                  <a:chExt cx="1371600" cy="1765092"/>
                </a:xfrm>
              </p:grpSpPr>
              <p:sp>
                <p:nvSpPr>
                  <p:cNvPr id="628" name="Multiply 18">
                    <a:extLst>
                      <a:ext uri="{FF2B5EF4-FFF2-40B4-BE49-F238E27FC236}">
                        <a16:creationId xmlns:a16="http://schemas.microsoft.com/office/drawing/2014/main" id="{811C2C9A-179F-C773-3446-A1A7761F7207}"/>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9" name="Group 7">
                    <a:extLst>
                      <a:ext uri="{FF2B5EF4-FFF2-40B4-BE49-F238E27FC236}">
                        <a16:creationId xmlns:a16="http://schemas.microsoft.com/office/drawing/2014/main" id="{DB3C4405-A265-5249-FA98-F167C0BC4127}"/>
                      </a:ext>
                    </a:extLst>
                  </p:cNvPr>
                  <p:cNvGrpSpPr/>
                  <p:nvPr/>
                </p:nvGrpSpPr>
                <p:grpSpPr>
                  <a:xfrm>
                    <a:off x="6172200" y="1981200"/>
                    <a:ext cx="458449" cy="1231692"/>
                    <a:chOff x="6172200" y="1981200"/>
                    <a:chExt cx="458449" cy="1231692"/>
                  </a:xfrm>
                </p:grpSpPr>
                <p:sp>
                  <p:nvSpPr>
                    <p:cNvPr id="630" name="Diamond 20">
                      <a:extLst>
                        <a:ext uri="{FF2B5EF4-FFF2-40B4-BE49-F238E27FC236}">
                          <a16:creationId xmlns:a16="http://schemas.microsoft.com/office/drawing/2014/main" id="{526A414B-2726-05C5-2783-D0418F63DE4C}"/>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 name="Diamond 21">
                      <a:extLst>
                        <a:ext uri="{FF2B5EF4-FFF2-40B4-BE49-F238E27FC236}">
                          <a16:creationId xmlns:a16="http://schemas.microsoft.com/office/drawing/2014/main" id="{B000B934-D8DC-DFE3-DA9C-5721C72BC5B2}"/>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27" name="Diamond 626">
                  <a:extLst>
                    <a:ext uri="{FF2B5EF4-FFF2-40B4-BE49-F238E27FC236}">
                      <a16:creationId xmlns:a16="http://schemas.microsoft.com/office/drawing/2014/main" id="{771FD78A-B832-BDE4-B62C-082213EDEFDB}"/>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0" name="Group 24">
                <a:extLst>
                  <a:ext uri="{FF2B5EF4-FFF2-40B4-BE49-F238E27FC236}">
                    <a16:creationId xmlns:a16="http://schemas.microsoft.com/office/drawing/2014/main" id="{636587BE-40CC-0C16-22A5-70C1F378DD07}"/>
                  </a:ext>
                </a:extLst>
              </p:cNvPr>
              <p:cNvGrpSpPr/>
              <p:nvPr/>
            </p:nvGrpSpPr>
            <p:grpSpPr>
              <a:xfrm>
                <a:off x="3911183" y="1831298"/>
                <a:ext cx="244840" cy="640830"/>
                <a:chOff x="5715000" y="1334125"/>
                <a:chExt cx="1404079" cy="4399613"/>
              </a:xfrm>
            </p:grpSpPr>
            <p:grpSp>
              <p:nvGrpSpPr>
                <p:cNvPr id="608" name="Group 11">
                  <a:extLst>
                    <a:ext uri="{FF2B5EF4-FFF2-40B4-BE49-F238E27FC236}">
                      <a16:creationId xmlns:a16="http://schemas.microsoft.com/office/drawing/2014/main" id="{17FBF860-0C04-D2D2-5C81-460843F2F8A4}"/>
                    </a:ext>
                  </a:extLst>
                </p:cNvPr>
                <p:cNvGrpSpPr/>
                <p:nvPr/>
              </p:nvGrpSpPr>
              <p:grpSpPr>
                <a:xfrm>
                  <a:off x="5715000" y="1447800"/>
                  <a:ext cx="1371600" cy="1765092"/>
                  <a:chOff x="5715000" y="1447800"/>
                  <a:chExt cx="1371600" cy="1765092"/>
                </a:xfrm>
              </p:grpSpPr>
              <p:sp>
                <p:nvSpPr>
                  <p:cNvPr id="620" name="Multiply 4">
                    <a:extLst>
                      <a:ext uri="{FF2B5EF4-FFF2-40B4-BE49-F238E27FC236}">
                        <a16:creationId xmlns:a16="http://schemas.microsoft.com/office/drawing/2014/main" id="{C0E828AD-8B70-C920-EE14-1BB89D554A30}"/>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1" name="Group 7">
                    <a:extLst>
                      <a:ext uri="{FF2B5EF4-FFF2-40B4-BE49-F238E27FC236}">
                        <a16:creationId xmlns:a16="http://schemas.microsoft.com/office/drawing/2014/main" id="{5BA57853-579F-24E9-0AD6-3CD9E37276FC}"/>
                      </a:ext>
                    </a:extLst>
                  </p:cNvPr>
                  <p:cNvGrpSpPr/>
                  <p:nvPr/>
                </p:nvGrpSpPr>
                <p:grpSpPr>
                  <a:xfrm>
                    <a:off x="6172200" y="1981200"/>
                    <a:ext cx="458449" cy="1231692"/>
                    <a:chOff x="6172200" y="1981200"/>
                    <a:chExt cx="458449" cy="1231692"/>
                  </a:xfrm>
                </p:grpSpPr>
                <p:sp>
                  <p:nvSpPr>
                    <p:cNvPr id="622" name="Diamond 621">
                      <a:extLst>
                        <a:ext uri="{FF2B5EF4-FFF2-40B4-BE49-F238E27FC236}">
                          <a16:creationId xmlns:a16="http://schemas.microsoft.com/office/drawing/2014/main" id="{07E4EE2D-0F67-D2A0-AAAD-E02A3CE25C03}"/>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 name="Diamond 40">
                      <a:extLst>
                        <a:ext uri="{FF2B5EF4-FFF2-40B4-BE49-F238E27FC236}">
                          <a16:creationId xmlns:a16="http://schemas.microsoft.com/office/drawing/2014/main" id="{CF5BC95E-0B5B-A988-2282-025501519E8A}"/>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09" name="Group 12">
                  <a:extLst>
                    <a:ext uri="{FF2B5EF4-FFF2-40B4-BE49-F238E27FC236}">
                      <a16:creationId xmlns:a16="http://schemas.microsoft.com/office/drawing/2014/main" id="{C1DAB8B8-E2E0-624F-1289-91A2569C1F75}"/>
                    </a:ext>
                  </a:extLst>
                </p:cNvPr>
                <p:cNvGrpSpPr/>
                <p:nvPr/>
              </p:nvGrpSpPr>
              <p:grpSpPr>
                <a:xfrm>
                  <a:off x="5732489" y="2714469"/>
                  <a:ext cx="1371600" cy="1765092"/>
                  <a:chOff x="5715000" y="1447800"/>
                  <a:chExt cx="1371600" cy="1765092"/>
                </a:xfrm>
              </p:grpSpPr>
              <p:sp>
                <p:nvSpPr>
                  <p:cNvPr id="616" name="Multiply 33">
                    <a:extLst>
                      <a:ext uri="{FF2B5EF4-FFF2-40B4-BE49-F238E27FC236}">
                        <a16:creationId xmlns:a16="http://schemas.microsoft.com/office/drawing/2014/main" id="{7FBA65DD-725A-E028-65B8-220F219A246C}"/>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7" name="Group 7">
                    <a:extLst>
                      <a:ext uri="{FF2B5EF4-FFF2-40B4-BE49-F238E27FC236}">
                        <a16:creationId xmlns:a16="http://schemas.microsoft.com/office/drawing/2014/main" id="{523E83C2-C820-225B-F25A-5A0EDFA33AC0}"/>
                      </a:ext>
                    </a:extLst>
                  </p:cNvPr>
                  <p:cNvGrpSpPr/>
                  <p:nvPr/>
                </p:nvGrpSpPr>
                <p:grpSpPr>
                  <a:xfrm>
                    <a:off x="6172200" y="1981200"/>
                    <a:ext cx="458449" cy="1231692"/>
                    <a:chOff x="6172200" y="1981200"/>
                    <a:chExt cx="458449" cy="1231692"/>
                  </a:xfrm>
                </p:grpSpPr>
                <p:sp>
                  <p:nvSpPr>
                    <p:cNvPr id="618" name="Diamond 617">
                      <a:extLst>
                        <a:ext uri="{FF2B5EF4-FFF2-40B4-BE49-F238E27FC236}">
                          <a16:creationId xmlns:a16="http://schemas.microsoft.com/office/drawing/2014/main" id="{0CE6A44B-05CE-D30B-B354-B2F745DB5406}"/>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Diamond 618">
                      <a:extLst>
                        <a:ext uri="{FF2B5EF4-FFF2-40B4-BE49-F238E27FC236}">
                          <a16:creationId xmlns:a16="http://schemas.microsoft.com/office/drawing/2014/main" id="{A59E1EBF-8FCA-C5B2-A5CC-20DF01E7546C}"/>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10" name="Group 17">
                  <a:extLst>
                    <a:ext uri="{FF2B5EF4-FFF2-40B4-BE49-F238E27FC236}">
                      <a16:creationId xmlns:a16="http://schemas.microsoft.com/office/drawing/2014/main" id="{819D6197-1CC0-3FFA-F0DB-7C7AA0F57FF0}"/>
                    </a:ext>
                  </a:extLst>
                </p:cNvPr>
                <p:cNvGrpSpPr/>
                <p:nvPr/>
              </p:nvGrpSpPr>
              <p:grpSpPr>
                <a:xfrm>
                  <a:off x="5747479" y="3968646"/>
                  <a:ext cx="1371600" cy="1765092"/>
                  <a:chOff x="5715000" y="1447800"/>
                  <a:chExt cx="1371600" cy="1765092"/>
                </a:xfrm>
              </p:grpSpPr>
              <p:sp>
                <p:nvSpPr>
                  <p:cNvPr id="612" name="Multiply 29">
                    <a:extLst>
                      <a:ext uri="{FF2B5EF4-FFF2-40B4-BE49-F238E27FC236}">
                        <a16:creationId xmlns:a16="http://schemas.microsoft.com/office/drawing/2014/main" id="{C8649421-8844-00E2-3C8A-9067E04B6EB4}"/>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3" name="Group 30">
                    <a:extLst>
                      <a:ext uri="{FF2B5EF4-FFF2-40B4-BE49-F238E27FC236}">
                        <a16:creationId xmlns:a16="http://schemas.microsoft.com/office/drawing/2014/main" id="{91F8B04C-BDF0-B89F-1FAA-F71B23F730A2}"/>
                      </a:ext>
                    </a:extLst>
                  </p:cNvPr>
                  <p:cNvGrpSpPr/>
                  <p:nvPr/>
                </p:nvGrpSpPr>
                <p:grpSpPr>
                  <a:xfrm>
                    <a:off x="6172200" y="1981200"/>
                    <a:ext cx="458449" cy="1231692"/>
                    <a:chOff x="6172200" y="1981200"/>
                    <a:chExt cx="458449" cy="1231692"/>
                  </a:xfrm>
                </p:grpSpPr>
                <p:sp>
                  <p:nvSpPr>
                    <p:cNvPr id="614" name="Diamond 613">
                      <a:extLst>
                        <a:ext uri="{FF2B5EF4-FFF2-40B4-BE49-F238E27FC236}">
                          <a16:creationId xmlns:a16="http://schemas.microsoft.com/office/drawing/2014/main" id="{658EDC87-F753-4EB5-498B-CEF814C74D1F}"/>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Diamond 614">
                      <a:extLst>
                        <a:ext uri="{FF2B5EF4-FFF2-40B4-BE49-F238E27FC236}">
                          <a16:creationId xmlns:a16="http://schemas.microsoft.com/office/drawing/2014/main" id="{0D52B966-C259-C2A2-444A-6D8134771855}"/>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11" name="Diamond 610">
                  <a:extLst>
                    <a:ext uri="{FF2B5EF4-FFF2-40B4-BE49-F238E27FC236}">
                      <a16:creationId xmlns:a16="http://schemas.microsoft.com/office/drawing/2014/main" id="{7C906DFA-1E71-484B-5993-0E56A292B88A}"/>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1" name="Group 41">
                <a:extLst>
                  <a:ext uri="{FF2B5EF4-FFF2-40B4-BE49-F238E27FC236}">
                    <a16:creationId xmlns:a16="http://schemas.microsoft.com/office/drawing/2014/main" id="{EF878510-5587-C776-A640-996DD3100454}"/>
                  </a:ext>
                </a:extLst>
              </p:cNvPr>
              <p:cNvGrpSpPr/>
              <p:nvPr/>
            </p:nvGrpSpPr>
            <p:grpSpPr>
              <a:xfrm>
                <a:off x="3613878" y="2118609"/>
                <a:ext cx="244840" cy="640830"/>
                <a:chOff x="5715000" y="1334125"/>
                <a:chExt cx="1404079" cy="4399613"/>
              </a:xfrm>
            </p:grpSpPr>
            <p:grpSp>
              <p:nvGrpSpPr>
                <p:cNvPr id="592" name="Group 11">
                  <a:extLst>
                    <a:ext uri="{FF2B5EF4-FFF2-40B4-BE49-F238E27FC236}">
                      <a16:creationId xmlns:a16="http://schemas.microsoft.com/office/drawing/2014/main" id="{1E3B3469-B1EE-4565-FFDD-91FCE353FE9E}"/>
                    </a:ext>
                  </a:extLst>
                </p:cNvPr>
                <p:cNvGrpSpPr/>
                <p:nvPr/>
              </p:nvGrpSpPr>
              <p:grpSpPr>
                <a:xfrm>
                  <a:off x="5715000" y="1447800"/>
                  <a:ext cx="1371600" cy="1765092"/>
                  <a:chOff x="5715000" y="1447800"/>
                  <a:chExt cx="1371600" cy="1765092"/>
                </a:xfrm>
              </p:grpSpPr>
              <p:sp>
                <p:nvSpPr>
                  <p:cNvPr id="604" name="Multiply 4">
                    <a:extLst>
                      <a:ext uri="{FF2B5EF4-FFF2-40B4-BE49-F238E27FC236}">
                        <a16:creationId xmlns:a16="http://schemas.microsoft.com/office/drawing/2014/main" id="{2E6588E4-4DB3-D000-36BD-69460D9A491A}"/>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5" name="Group 7">
                    <a:extLst>
                      <a:ext uri="{FF2B5EF4-FFF2-40B4-BE49-F238E27FC236}">
                        <a16:creationId xmlns:a16="http://schemas.microsoft.com/office/drawing/2014/main" id="{37BC435A-56C1-7F8D-A08D-6887D26DF136}"/>
                      </a:ext>
                    </a:extLst>
                  </p:cNvPr>
                  <p:cNvGrpSpPr/>
                  <p:nvPr/>
                </p:nvGrpSpPr>
                <p:grpSpPr>
                  <a:xfrm>
                    <a:off x="6172200" y="1981200"/>
                    <a:ext cx="458449" cy="1231692"/>
                    <a:chOff x="6172200" y="1981200"/>
                    <a:chExt cx="458449" cy="1231692"/>
                  </a:xfrm>
                </p:grpSpPr>
                <p:sp>
                  <p:nvSpPr>
                    <p:cNvPr id="606" name="Diamond 56">
                      <a:extLst>
                        <a:ext uri="{FF2B5EF4-FFF2-40B4-BE49-F238E27FC236}">
                          <a16:creationId xmlns:a16="http://schemas.microsoft.com/office/drawing/2014/main" id="{5704FD7E-6769-416D-5DA3-9B07B2E11299}"/>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Diamond 57">
                      <a:extLst>
                        <a:ext uri="{FF2B5EF4-FFF2-40B4-BE49-F238E27FC236}">
                          <a16:creationId xmlns:a16="http://schemas.microsoft.com/office/drawing/2014/main" id="{07A0ECEF-9CCC-C454-CF6E-04904EF5315B}"/>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93" name="Group 12">
                  <a:extLst>
                    <a:ext uri="{FF2B5EF4-FFF2-40B4-BE49-F238E27FC236}">
                      <a16:creationId xmlns:a16="http://schemas.microsoft.com/office/drawing/2014/main" id="{FB0AACF7-C02D-C010-C7A9-807A1536B5B6}"/>
                    </a:ext>
                  </a:extLst>
                </p:cNvPr>
                <p:cNvGrpSpPr/>
                <p:nvPr/>
              </p:nvGrpSpPr>
              <p:grpSpPr>
                <a:xfrm>
                  <a:off x="5732489" y="2714469"/>
                  <a:ext cx="1371600" cy="1765092"/>
                  <a:chOff x="5715000" y="1447800"/>
                  <a:chExt cx="1371600" cy="1765092"/>
                </a:xfrm>
              </p:grpSpPr>
              <p:sp>
                <p:nvSpPr>
                  <p:cNvPr id="600" name="Multiply 132">
                    <a:extLst>
                      <a:ext uri="{FF2B5EF4-FFF2-40B4-BE49-F238E27FC236}">
                        <a16:creationId xmlns:a16="http://schemas.microsoft.com/office/drawing/2014/main" id="{02855074-CEDA-DE2E-E86C-4F694D168FFA}"/>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1" name="Group 7">
                    <a:extLst>
                      <a:ext uri="{FF2B5EF4-FFF2-40B4-BE49-F238E27FC236}">
                        <a16:creationId xmlns:a16="http://schemas.microsoft.com/office/drawing/2014/main" id="{3DC86B9A-9C42-D8FA-67B5-457C7F7566B6}"/>
                      </a:ext>
                    </a:extLst>
                  </p:cNvPr>
                  <p:cNvGrpSpPr/>
                  <p:nvPr/>
                </p:nvGrpSpPr>
                <p:grpSpPr>
                  <a:xfrm>
                    <a:off x="6172200" y="1981200"/>
                    <a:ext cx="458449" cy="1231692"/>
                    <a:chOff x="6172200" y="1981200"/>
                    <a:chExt cx="458449" cy="1231692"/>
                  </a:xfrm>
                </p:grpSpPr>
                <p:sp>
                  <p:nvSpPr>
                    <p:cNvPr id="602" name="Diamond 601">
                      <a:extLst>
                        <a:ext uri="{FF2B5EF4-FFF2-40B4-BE49-F238E27FC236}">
                          <a16:creationId xmlns:a16="http://schemas.microsoft.com/office/drawing/2014/main" id="{51525D35-8968-085D-FB86-77AFACA2B4EE}"/>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Diamond 53">
                      <a:extLst>
                        <a:ext uri="{FF2B5EF4-FFF2-40B4-BE49-F238E27FC236}">
                          <a16:creationId xmlns:a16="http://schemas.microsoft.com/office/drawing/2014/main" id="{945BF766-7F55-F960-D05D-C2D09ADD7EF6}"/>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94" name="Group 17">
                  <a:extLst>
                    <a:ext uri="{FF2B5EF4-FFF2-40B4-BE49-F238E27FC236}">
                      <a16:creationId xmlns:a16="http://schemas.microsoft.com/office/drawing/2014/main" id="{69F62724-B997-9473-1647-BBDDC816EEFA}"/>
                    </a:ext>
                  </a:extLst>
                </p:cNvPr>
                <p:cNvGrpSpPr/>
                <p:nvPr/>
              </p:nvGrpSpPr>
              <p:grpSpPr>
                <a:xfrm>
                  <a:off x="5747479" y="3968646"/>
                  <a:ext cx="1371600" cy="1765092"/>
                  <a:chOff x="5715000" y="1447800"/>
                  <a:chExt cx="1371600" cy="1765092"/>
                </a:xfrm>
              </p:grpSpPr>
              <p:sp>
                <p:nvSpPr>
                  <p:cNvPr id="596" name="Multiply 128">
                    <a:extLst>
                      <a:ext uri="{FF2B5EF4-FFF2-40B4-BE49-F238E27FC236}">
                        <a16:creationId xmlns:a16="http://schemas.microsoft.com/office/drawing/2014/main" id="{0FAB3312-705A-BEBA-39DC-D7246AB8BE8E}"/>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7" name="Group 30">
                    <a:extLst>
                      <a:ext uri="{FF2B5EF4-FFF2-40B4-BE49-F238E27FC236}">
                        <a16:creationId xmlns:a16="http://schemas.microsoft.com/office/drawing/2014/main" id="{B113007C-A1D3-1F1C-5ACA-DDB3C9E81F2E}"/>
                      </a:ext>
                    </a:extLst>
                  </p:cNvPr>
                  <p:cNvGrpSpPr/>
                  <p:nvPr/>
                </p:nvGrpSpPr>
                <p:grpSpPr>
                  <a:xfrm>
                    <a:off x="6172200" y="1981200"/>
                    <a:ext cx="458449" cy="1231692"/>
                    <a:chOff x="6172200" y="1981200"/>
                    <a:chExt cx="458449" cy="1231692"/>
                  </a:xfrm>
                </p:grpSpPr>
                <p:sp>
                  <p:nvSpPr>
                    <p:cNvPr id="598" name="Diamond 597">
                      <a:extLst>
                        <a:ext uri="{FF2B5EF4-FFF2-40B4-BE49-F238E27FC236}">
                          <a16:creationId xmlns:a16="http://schemas.microsoft.com/office/drawing/2014/main" id="{77D0090B-FE25-D00E-5D38-F590B0009278}"/>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Diamond 49">
                      <a:extLst>
                        <a:ext uri="{FF2B5EF4-FFF2-40B4-BE49-F238E27FC236}">
                          <a16:creationId xmlns:a16="http://schemas.microsoft.com/office/drawing/2014/main" id="{6CCC162F-2D96-7355-23A5-CD2057E789A0}"/>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95" name="Diamond 45">
                  <a:extLst>
                    <a:ext uri="{FF2B5EF4-FFF2-40B4-BE49-F238E27FC236}">
                      <a16:creationId xmlns:a16="http://schemas.microsoft.com/office/drawing/2014/main" id="{8EBB961B-4EDD-4FFD-7E5C-C7E1A14AD406}"/>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2" name="Group 58">
                <a:extLst>
                  <a:ext uri="{FF2B5EF4-FFF2-40B4-BE49-F238E27FC236}">
                    <a16:creationId xmlns:a16="http://schemas.microsoft.com/office/drawing/2014/main" id="{C1DEB4A9-7DAA-4139-FFEE-7AACB9E962EB}"/>
                  </a:ext>
                </a:extLst>
              </p:cNvPr>
              <p:cNvGrpSpPr/>
              <p:nvPr/>
            </p:nvGrpSpPr>
            <p:grpSpPr>
              <a:xfrm>
                <a:off x="3793760" y="2118609"/>
                <a:ext cx="244840" cy="640830"/>
                <a:chOff x="5715000" y="1334125"/>
                <a:chExt cx="1404079" cy="4399613"/>
              </a:xfrm>
            </p:grpSpPr>
            <p:grpSp>
              <p:nvGrpSpPr>
                <p:cNvPr id="576" name="Group 11">
                  <a:extLst>
                    <a:ext uri="{FF2B5EF4-FFF2-40B4-BE49-F238E27FC236}">
                      <a16:creationId xmlns:a16="http://schemas.microsoft.com/office/drawing/2014/main" id="{B6E8C5FE-ED29-99FD-0137-CB3A51FF04E9}"/>
                    </a:ext>
                  </a:extLst>
                </p:cNvPr>
                <p:cNvGrpSpPr/>
                <p:nvPr/>
              </p:nvGrpSpPr>
              <p:grpSpPr>
                <a:xfrm>
                  <a:off x="5715000" y="1447800"/>
                  <a:ext cx="1371600" cy="1765092"/>
                  <a:chOff x="5715000" y="1447800"/>
                  <a:chExt cx="1371600" cy="1765092"/>
                </a:xfrm>
              </p:grpSpPr>
              <p:sp>
                <p:nvSpPr>
                  <p:cNvPr id="588" name="Multiply 4">
                    <a:extLst>
                      <a:ext uri="{FF2B5EF4-FFF2-40B4-BE49-F238E27FC236}">
                        <a16:creationId xmlns:a16="http://schemas.microsoft.com/office/drawing/2014/main" id="{8051F445-39A9-A0C1-51F2-1600A029E5D8}"/>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9" name="Group 7">
                    <a:extLst>
                      <a:ext uri="{FF2B5EF4-FFF2-40B4-BE49-F238E27FC236}">
                        <a16:creationId xmlns:a16="http://schemas.microsoft.com/office/drawing/2014/main" id="{823AC8CA-906B-B604-588F-FCFF0F59B731}"/>
                      </a:ext>
                    </a:extLst>
                  </p:cNvPr>
                  <p:cNvGrpSpPr/>
                  <p:nvPr/>
                </p:nvGrpSpPr>
                <p:grpSpPr>
                  <a:xfrm>
                    <a:off x="6172200" y="1981200"/>
                    <a:ext cx="458449" cy="1231692"/>
                    <a:chOff x="6172200" y="1981200"/>
                    <a:chExt cx="458449" cy="1231692"/>
                  </a:xfrm>
                </p:grpSpPr>
                <p:sp>
                  <p:nvSpPr>
                    <p:cNvPr id="590" name="Diamond 589">
                      <a:extLst>
                        <a:ext uri="{FF2B5EF4-FFF2-40B4-BE49-F238E27FC236}">
                          <a16:creationId xmlns:a16="http://schemas.microsoft.com/office/drawing/2014/main" id="{98834F66-FE7C-DE5A-627B-4B0061F05D52}"/>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Diamond 590">
                      <a:extLst>
                        <a:ext uri="{FF2B5EF4-FFF2-40B4-BE49-F238E27FC236}">
                          <a16:creationId xmlns:a16="http://schemas.microsoft.com/office/drawing/2014/main" id="{C0DD42C7-9DC9-E28B-CF74-5E25517C9BAE}"/>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77" name="Group 12">
                  <a:extLst>
                    <a:ext uri="{FF2B5EF4-FFF2-40B4-BE49-F238E27FC236}">
                      <a16:creationId xmlns:a16="http://schemas.microsoft.com/office/drawing/2014/main" id="{1633F951-5855-F682-D93C-7E85421E0A44}"/>
                    </a:ext>
                  </a:extLst>
                </p:cNvPr>
                <p:cNvGrpSpPr/>
                <p:nvPr/>
              </p:nvGrpSpPr>
              <p:grpSpPr>
                <a:xfrm>
                  <a:off x="5732489" y="2714469"/>
                  <a:ext cx="1371600" cy="1765092"/>
                  <a:chOff x="5715000" y="1447800"/>
                  <a:chExt cx="1371600" cy="1765092"/>
                </a:xfrm>
              </p:grpSpPr>
              <p:sp>
                <p:nvSpPr>
                  <p:cNvPr id="584" name="Multiply 116">
                    <a:extLst>
                      <a:ext uri="{FF2B5EF4-FFF2-40B4-BE49-F238E27FC236}">
                        <a16:creationId xmlns:a16="http://schemas.microsoft.com/office/drawing/2014/main" id="{97223176-B3D6-DE15-5C83-4CBC65377EE0}"/>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5" name="Group 7">
                    <a:extLst>
                      <a:ext uri="{FF2B5EF4-FFF2-40B4-BE49-F238E27FC236}">
                        <a16:creationId xmlns:a16="http://schemas.microsoft.com/office/drawing/2014/main" id="{ABA53CE6-6090-E8B6-39FF-A22DA0F917A6}"/>
                      </a:ext>
                    </a:extLst>
                  </p:cNvPr>
                  <p:cNvGrpSpPr/>
                  <p:nvPr/>
                </p:nvGrpSpPr>
                <p:grpSpPr>
                  <a:xfrm>
                    <a:off x="6172200" y="1981200"/>
                    <a:ext cx="458449" cy="1231692"/>
                    <a:chOff x="6172200" y="1981200"/>
                    <a:chExt cx="458449" cy="1231692"/>
                  </a:xfrm>
                </p:grpSpPr>
                <p:sp>
                  <p:nvSpPr>
                    <p:cNvPr id="586" name="Diamond 585">
                      <a:extLst>
                        <a:ext uri="{FF2B5EF4-FFF2-40B4-BE49-F238E27FC236}">
                          <a16:creationId xmlns:a16="http://schemas.microsoft.com/office/drawing/2014/main" id="{E32B37A8-9298-B7F3-D3E0-ACF8A28D3E5E}"/>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Diamond 586">
                      <a:extLst>
                        <a:ext uri="{FF2B5EF4-FFF2-40B4-BE49-F238E27FC236}">
                          <a16:creationId xmlns:a16="http://schemas.microsoft.com/office/drawing/2014/main" id="{64713416-B0C8-5E63-8047-80AE21875F14}"/>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78" name="Group 17">
                  <a:extLst>
                    <a:ext uri="{FF2B5EF4-FFF2-40B4-BE49-F238E27FC236}">
                      <a16:creationId xmlns:a16="http://schemas.microsoft.com/office/drawing/2014/main" id="{A9D80F80-F924-9019-F1B9-D5995AEA06C2}"/>
                    </a:ext>
                  </a:extLst>
                </p:cNvPr>
                <p:cNvGrpSpPr/>
                <p:nvPr/>
              </p:nvGrpSpPr>
              <p:grpSpPr>
                <a:xfrm>
                  <a:off x="5747479" y="3968646"/>
                  <a:ext cx="1371600" cy="1765092"/>
                  <a:chOff x="5715000" y="1447800"/>
                  <a:chExt cx="1371600" cy="1765092"/>
                </a:xfrm>
              </p:grpSpPr>
              <p:sp>
                <p:nvSpPr>
                  <p:cNvPr id="580" name="Multiply 112">
                    <a:extLst>
                      <a:ext uri="{FF2B5EF4-FFF2-40B4-BE49-F238E27FC236}">
                        <a16:creationId xmlns:a16="http://schemas.microsoft.com/office/drawing/2014/main" id="{49B55F1E-5A57-F1FF-3863-8CAB2DDE8DAD}"/>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1" name="Group 30">
                    <a:extLst>
                      <a:ext uri="{FF2B5EF4-FFF2-40B4-BE49-F238E27FC236}">
                        <a16:creationId xmlns:a16="http://schemas.microsoft.com/office/drawing/2014/main" id="{B8E2AEB5-B73D-E2B6-8789-6D40826E4AA8}"/>
                      </a:ext>
                    </a:extLst>
                  </p:cNvPr>
                  <p:cNvGrpSpPr/>
                  <p:nvPr/>
                </p:nvGrpSpPr>
                <p:grpSpPr>
                  <a:xfrm>
                    <a:off x="6172200" y="1981200"/>
                    <a:ext cx="458449" cy="1231692"/>
                    <a:chOff x="6172200" y="1981200"/>
                    <a:chExt cx="458449" cy="1231692"/>
                  </a:xfrm>
                </p:grpSpPr>
                <p:sp>
                  <p:nvSpPr>
                    <p:cNvPr id="582" name="Diamond 581">
                      <a:extLst>
                        <a:ext uri="{FF2B5EF4-FFF2-40B4-BE49-F238E27FC236}">
                          <a16:creationId xmlns:a16="http://schemas.microsoft.com/office/drawing/2014/main" id="{70F9C8D1-4AB5-1C9E-075E-DC8F4836CD3A}"/>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Diamond 582">
                      <a:extLst>
                        <a:ext uri="{FF2B5EF4-FFF2-40B4-BE49-F238E27FC236}">
                          <a16:creationId xmlns:a16="http://schemas.microsoft.com/office/drawing/2014/main" id="{94054867-C7BE-43FA-0739-3B7501954B95}"/>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79" name="Diamond 578">
                  <a:extLst>
                    <a:ext uri="{FF2B5EF4-FFF2-40B4-BE49-F238E27FC236}">
                      <a16:creationId xmlns:a16="http://schemas.microsoft.com/office/drawing/2014/main" id="{C7901337-54D9-962E-5B9F-0C29E4EFCD8A}"/>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3" name="Oval 552">
                <a:extLst>
                  <a:ext uri="{FF2B5EF4-FFF2-40B4-BE49-F238E27FC236}">
                    <a16:creationId xmlns:a16="http://schemas.microsoft.com/office/drawing/2014/main" id="{9E497654-6918-E6A2-7102-C7D993DD32E1}"/>
                  </a:ext>
                </a:extLst>
              </p:cNvPr>
              <p:cNvSpPr/>
              <p:nvPr/>
            </p:nvSpPr>
            <p:spPr>
              <a:xfrm>
                <a:off x="3352800" y="609600"/>
                <a:ext cx="990600" cy="1371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Cloud 553">
                <a:extLst>
                  <a:ext uri="{FF2B5EF4-FFF2-40B4-BE49-F238E27FC236}">
                    <a16:creationId xmlns:a16="http://schemas.microsoft.com/office/drawing/2014/main" id="{CA467181-5376-6141-E9D6-4F060CF2041F}"/>
                  </a:ext>
                </a:extLst>
              </p:cNvPr>
              <p:cNvSpPr/>
              <p:nvPr/>
            </p:nvSpPr>
            <p:spPr>
              <a:xfrm rot="10542275">
                <a:off x="3222029" y="421811"/>
                <a:ext cx="1112997" cy="619302"/>
              </a:xfrm>
              <a:prstGeom prst="clou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Cloud 554">
                <a:extLst>
                  <a:ext uri="{FF2B5EF4-FFF2-40B4-BE49-F238E27FC236}">
                    <a16:creationId xmlns:a16="http://schemas.microsoft.com/office/drawing/2014/main" id="{6AB030BF-80E9-F9A6-1AA1-5DF6553B615B}"/>
                  </a:ext>
                </a:extLst>
              </p:cNvPr>
              <p:cNvSpPr/>
              <p:nvPr/>
            </p:nvSpPr>
            <p:spPr>
              <a:xfrm rot="10542275">
                <a:off x="3366180" y="1461218"/>
                <a:ext cx="976403" cy="597730"/>
              </a:xfrm>
              <a:prstGeom prst="clou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Oval 555">
                <a:extLst>
                  <a:ext uri="{FF2B5EF4-FFF2-40B4-BE49-F238E27FC236}">
                    <a16:creationId xmlns:a16="http://schemas.microsoft.com/office/drawing/2014/main" id="{DEABA95B-0F98-87F6-01F3-0EFCC67101D8}"/>
                  </a:ext>
                </a:extLst>
              </p:cNvPr>
              <p:cNvSpPr/>
              <p:nvPr/>
            </p:nvSpPr>
            <p:spPr>
              <a:xfrm>
                <a:off x="3640111" y="1541489"/>
                <a:ext cx="362263" cy="21236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7" name="Group 196">
                <a:extLst>
                  <a:ext uri="{FF2B5EF4-FFF2-40B4-BE49-F238E27FC236}">
                    <a16:creationId xmlns:a16="http://schemas.microsoft.com/office/drawing/2014/main" id="{20F7CA1E-2808-F98F-19E9-973A2C558122}"/>
                  </a:ext>
                </a:extLst>
              </p:cNvPr>
              <p:cNvGrpSpPr/>
              <p:nvPr/>
            </p:nvGrpSpPr>
            <p:grpSpPr>
              <a:xfrm>
                <a:off x="3200400" y="762000"/>
                <a:ext cx="1219200" cy="304800"/>
                <a:chOff x="6400800" y="1371600"/>
                <a:chExt cx="1219200" cy="527455"/>
              </a:xfrm>
            </p:grpSpPr>
            <p:sp>
              <p:nvSpPr>
                <p:cNvPr id="558" name="Trapezoid 557">
                  <a:extLst>
                    <a:ext uri="{FF2B5EF4-FFF2-40B4-BE49-F238E27FC236}">
                      <a16:creationId xmlns:a16="http://schemas.microsoft.com/office/drawing/2014/main" id="{6918E577-E5C7-89F3-D019-02B4F25FBF1C}"/>
                    </a:ext>
                  </a:extLst>
                </p:cNvPr>
                <p:cNvSpPr/>
                <p:nvPr/>
              </p:nvSpPr>
              <p:spPr>
                <a:xfrm>
                  <a:off x="6400800" y="1371600"/>
                  <a:ext cx="1219200" cy="502169"/>
                </a:xfrm>
                <a:prstGeom prst="trapezoid">
                  <a:avLst>
                    <a:gd name="adj" fmla="val 0"/>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9" name="Group 93">
                  <a:extLst>
                    <a:ext uri="{FF2B5EF4-FFF2-40B4-BE49-F238E27FC236}">
                      <a16:creationId xmlns:a16="http://schemas.microsoft.com/office/drawing/2014/main" id="{67B542E7-AA85-FF78-4532-0B84F8F5D07D}"/>
                    </a:ext>
                  </a:extLst>
                </p:cNvPr>
                <p:cNvGrpSpPr/>
                <p:nvPr/>
              </p:nvGrpSpPr>
              <p:grpSpPr>
                <a:xfrm rot="16200000">
                  <a:off x="6756576" y="1174531"/>
                  <a:ext cx="467193" cy="981856"/>
                  <a:chOff x="5715000" y="1334125"/>
                  <a:chExt cx="1404079" cy="4399613"/>
                </a:xfrm>
              </p:grpSpPr>
              <p:grpSp>
                <p:nvGrpSpPr>
                  <p:cNvPr id="560" name="Group 11">
                    <a:extLst>
                      <a:ext uri="{FF2B5EF4-FFF2-40B4-BE49-F238E27FC236}">
                        <a16:creationId xmlns:a16="http://schemas.microsoft.com/office/drawing/2014/main" id="{1C6AB2FB-D5CA-52D1-F54C-B6590B3C17C3}"/>
                      </a:ext>
                    </a:extLst>
                  </p:cNvPr>
                  <p:cNvGrpSpPr/>
                  <p:nvPr/>
                </p:nvGrpSpPr>
                <p:grpSpPr>
                  <a:xfrm>
                    <a:off x="5715000" y="1447800"/>
                    <a:ext cx="1371600" cy="1765092"/>
                    <a:chOff x="5715000" y="1447800"/>
                    <a:chExt cx="1371600" cy="1765092"/>
                  </a:xfrm>
                </p:grpSpPr>
                <p:sp>
                  <p:nvSpPr>
                    <p:cNvPr id="572" name="Multiply 4">
                      <a:extLst>
                        <a:ext uri="{FF2B5EF4-FFF2-40B4-BE49-F238E27FC236}">
                          <a16:creationId xmlns:a16="http://schemas.microsoft.com/office/drawing/2014/main" id="{8B1D712F-3F82-2997-5550-4DA51FE1B1F4}"/>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3" name="Group 7">
                      <a:extLst>
                        <a:ext uri="{FF2B5EF4-FFF2-40B4-BE49-F238E27FC236}">
                          <a16:creationId xmlns:a16="http://schemas.microsoft.com/office/drawing/2014/main" id="{FCFCAE87-7538-E9F5-CEB3-16A19B3A0542}"/>
                        </a:ext>
                      </a:extLst>
                    </p:cNvPr>
                    <p:cNvGrpSpPr/>
                    <p:nvPr/>
                  </p:nvGrpSpPr>
                  <p:grpSpPr>
                    <a:xfrm>
                      <a:off x="6172200" y="1981200"/>
                      <a:ext cx="458449" cy="1231692"/>
                      <a:chOff x="6172200" y="1981200"/>
                      <a:chExt cx="458449" cy="1231692"/>
                    </a:xfrm>
                  </p:grpSpPr>
                  <p:sp>
                    <p:nvSpPr>
                      <p:cNvPr id="574" name="Diamond 573">
                        <a:extLst>
                          <a:ext uri="{FF2B5EF4-FFF2-40B4-BE49-F238E27FC236}">
                            <a16:creationId xmlns:a16="http://schemas.microsoft.com/office/drawing/2014/main" id="{C6E3DE51-9148-F013-6751-75E37BA7ABAF}"/>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Diamond 574">
                        <a:extLst>
                          <a:ext uri="{FF2B5EF4-FFF2-40B4-BE49-F238E27FC236}">
                            <a16:creationId xmlns:a16="http://schemas.microsoft.com/office/drawing/2014/main" id="{DB6716C9-B0C1-DF00-E922-065CD0F7B58B}"/>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61" name="Group 12">
                    <a:extLst>
                      <a:ext uri="{FF2B5EF4-FFF2-40B4-BE49-F238E27FC236}">
                        <a16:creationId xmlns:a16="http://schemas.microsoft.com/office/drawing/2014/main" id="{85B0610A-E7D8-DFA9-C617-9F78C1781D5A}"/>
                      </a:ext>
                    </a:extLst>
                  </p:cNvPr>
                  <p:cNvGrpSpPr/>
                  <p:nvPr/>
                </p:nvGrpSpPr>
                <p:grpSpPr>
                  <a:xfrm>
                    <a:off x="5732489" y="2714469"/>
                    <a:ext cx="1371600" cy="1765092"/>
                    <a:chOff x="5715000" y="1447800"/>
                    <a:chExt cx="1371600" cy="1765092"/>
                  </a:xfrm>
                </p:grpSpPr>
                <p:sp>
                  <p:nvSpPr>
                    <p:cNvPr id="568" name="Multiply 100">
                      <a:extLst>
                        <a:ext uri="{FF2B5EF4-FFF2-40B4-BE49-F238E27FC236}">
                          <a16:creationId xmlns:a16="http://schemas.microsoft.com/office/drawing/2014/main" id="{62A0697B-1D34-B902-3B13-2A6085D996E5}"/>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9" name="Group 7">
                      <a:extLst>
                        <a:ext uri="{FF2B5EF4-FFF2-40B4-BE49-F238E27FC236}">
                          <a16:creationId xmlns:a16="http://schemas.microsoft.com/office/drawing/2014/main" id="{233069FA-9EFF-D114-D723-D12F7FA107DC}"/>
                        </a:ext>
                      </a:extLst>
                    </p:cNvPr>
                    <p:cNvGrpSpPr/>
                    <p:nvPr/>
                  </p:nvGrpSpPr>
                  <p:grpSpPr>
                    <a:xfrm>
                      <a:off x="6172200" y="1981200"/>
                      <a:ext cx="458449" cy="1231692"/>
                      <a:chOff x="6172200" y="1981200"/>
                      <a:chExt cx="458449" cy="1231692"/>
                    </a:xfrm>
                  </p:grpSpPr>
                  <p:sp>
                    <p:nvSpPr>
                      <p:cNvPr id="570" name="Diamond 569">
                        <a:extLst>
                          <a:ext uri="{FF2B5EF4-FFF2-40B4-BE49-F238E27FC236}">
                            <a16:creationId xmlns:a16="http://schemas.microsoft.com/office/drawing/2014/main" id="{5940A24E-D21F-4051-1B7A-6779F0C40FDA}"/>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Diamond 570">
                        <a:extLst>
                          <a:ext uri="{FF2B5EF4-FFF2-40B4-BE49-F238E27FC236}">
                            <a16:creationId xmlns:a16="http://schemas.microsoft.com/office/drawing/2014/main" id="{C8DC19EC-1C5A-8E86-D5EC-818B0A4190A6}"/>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62" name="Group 17">
                    <a:extLst>
                      <a:ext uri="{FF2B5EF4-FFF2-40B4-BE49-F238E27FC236}">
                        <a16:creationId xmlns:a16="http://schemas.microsoft.com/office/drawing/2014/main" id="{03E69429-937D-60B8-AE32-9AD81EED544A}"/>
                      </a:ext>
                    </a:extLst>
                  </p:cNvPr>
                  <p:cNvGrpSpPr/>
                  <p:nvPr/>
                </p:nvGrpSpPr>
                <p:grpSpPr>
                  <a:xfrm>
                    <a:off x="5747479" y="3968646"/>
                    <a:ext cx="1371600" cy="1765092"/>
                    <a:chOff x="5715000" y="1447800"/>
                    <a:chExt cx="1371600" cy="1765092"/>
                  </a:xfrm>
                </p:grpSpPr>
                <p:sp>
                  <p:nvSpPr>
                    <p:cNvPr id="564" name="Multiply 96">
                      <a:extLst>
                        <a:ext uri="{FF2B5EF4-FFF2-40B4-BE49-F238E27FC236}">
                          <a16:creationId xmlns:a16="http://schemas.microsoft.com/office/drawing/2014/main" id="{3259A1CF-DD76-2A36-96DB-CD42FCC21C52}"/>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5" name="Group 30">
                      <a:extLst>
                        <a:ext uri="{FF2B5EF4-FFF2-40B4-BE49-F238E27FC236}">
                          <a16:creationId xmlns:a16="http://schemas.microsoft.com/office/drawing/2014/main" id="{5B24E09B-5B6D-703B-F9F4-5B582D07DEF9}"/>
                        </a:ext>
                      </a:extLst>
                    </p:cNvPr>
                    <p:cNvGrpSpPr/>
                    <p:nvPr/>
                  </p:nvGrpSpPr>
                  <p:grpSpPr>
                    <a:xfrm>
                      <a:off x="6172200" y="1981200"/>
                      <a:ext cx="458449" cy="1231692"/>
                      <a:chOff x="6172200" y="1981200"/>
                      <a:chExt cx="458449" cy="1231692"/>
                    </a:xfrm>
                  </p:grpSpPr>
                  <p:sp>
                    <p:nvSpPr>
                      <p:cNvPr id="566" name="Diamond 565">
                        <a:extLst>
                          <a:ext uri="{FF2B5EF4-FFF2-40B4-BE49-F238E27FC236}">
                            <a16:creationId xmlns:a16="http://schemas.microsoft.com/office/drawing/2014/main" id="{5F6B0339-7A3F-3DD3-EA8D-A32B87D5505A}"/>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Diamond 566">
                        <a:extLst>
                          <a:ext uri="{FF2B5EF4-FFF2-40B4-BE49-F238E27FC236}">
                            <a16:creationId xmlns:a16="http://schemas.microsoft.com/office/drawing/2014/main" id="{A11B49C1-1C7F-9297-99D2-3D843FA75F45}"/>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63" name="Diamond 562">
                    <a:extLst>
                      <a:ext uri="{FF2B5EF4-FFF2-40B4-BE49-F238E27FC236}">
                        <a16:creationId xmlns:a16="http://schemas.microsoft.com/office/drawing/2014/main" id="{7DBD6DEA-5FC3-A377-F737-0C1B6235AD8F}"/>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 name="Group 3">
              <a:extLst>
                <a:ext uri="{FF2B5EF4-FFF2-40B4-BE49-F238E27FC236}">
                  <a16:creationId xmlns:a16="http://schemas.microsoft.com/office/drawing/2014/main" id="{E0E3B8C2-2C80-D6A0-1BB7-23589201E708}"/>
                </a:ext>
              </a:extLst>
            </p:cNvPr>
            <p:cNvGrpSpPr/>
            <p:nvPr/>
          </p:nvGrpSpPr>
          <p:grpSpPr>
            <a:xfrm>
              <a:off x="440350" y="2667148"/>
              <a:ext cx="1472712" cy="3175421"/>
              <a:chOff x="782551" y="3012540"/>
              <a:chExt cx="1340486" cy="2890320"/>
            </a:xfrm>
          </p:grpSpPr>
          <p:grpSp>
            <p:nvGrpSpPr>
              <p:cNvPr id="5" name="Group 94">
                <a:extLst>
                  <a:ext uri="{FF2B5EF4-FFF2-40B4-BE49-F238E27FC236}">
                    <a16:creationId xmlns:a16="http://schemas.microsoft.com/office/drawing/2014/main" id="{86465DAD-3D74-49E6-CA53-E90C33489052}"/>
                  </a:ext>
                </a:extLst>
              </p:cNvPr>
              <p:cNvGrpSpPr/>
              <p:nvPr/>
            </p:nvGrpSpPr>
            <p:grpSpPr>
              <a:xfrm>
                <a:off x="782551" y="3012540"/>
                <a:ext cx="1340486" cy="2890320"/>
                <a:chOff x="4405860" y="139189"/>
                <a:chExt cx="2861871" cy="6475262"/>
              </a:xfrm>
            </p:grpSpPr>
            <p:grpSp>
              <p:nvGrpSpPr>
                <p:cNvPr id="24" name="Group 86">
                  <a:extLst>
                    <a:ext uri="{FF2B5EF4-FFF2-40B4-BE49-F238E27FC236}">
                      <a16:creationId xmlns:a16="http://schemas.microsoft.com/office/drawing/2014/main" id="{14E6B180-98BC-4B9D-8C3C-C2BE9C3DCDDB}"/>
                    </a:ext>
                  </a:extLst>
                </p:cNvPr>
                <p:cNvGrpSpPr/>
                <p:nvPr/>
              </p:nvGrpSpPr>
              <p:grpSpPr>
                <a:xfrm rot="2107423">
                  <a:off x="4802579" y="139189"/>
                  <a:ext cx="743864" cy="1806453"/>
                  <a:chOff x="7696200" y="914400"/>
                  <a:chExt cx="685800" cy="2438400"/>
                </a:xfrm>
              </p:grpSpPr>
              <p:sp>
                <p:nvSpPr>
                  <p:cNvPr id="214" name="Moon 213">
                    <a:extLst>
                      <a:ext uri="{FF2B5EF4-FFF2-40B4-BE49-F238E27FC236}">
                        <a16:creationId xmlns:a16="http://schemas.microsoft.com/office/drawing/2014/main" id="{03504322-C4FD-CFA8-366D-0AFE5B5ABA71}"/>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Moon 214">
                    <a:extLst>
                      <a:ext uri="{FF2B5EF4-FFF2-40B4-BE49-F238E27FC236}">
                        <a16:creationId xmlns:a16="http://schemas.microsoft.com/office/drawing/2014/main" id="{CBDD5F30-4C25-1AD7-31B7-EA19B221F3FC}"/>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Moon 215">
                    <a:extLst>
                      <a:ext uri="{FF2B5EF4-FFF2-40B4-BE49-F238E27FC236}">
                        <a16:creationId xmlns:a16="http://schemas.microsoft.com/office/drawing/2014/main" id="{9C8E0308-755E-1A12-3471-D9776E891C12}"/>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82799AE8-DBD4-45CC-BCCE-8143B59BEB46}"/>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87">
                  <a:extLst>
                    <a:ext uri="{FF2B5EF4-FFF2-40B4-BE49-F238E27FC236}">
                      <a16:creationId xmlns:a16="http://schemas.microsoft.com/office/drawing/2014/main" id="{1CE771D5-3C93-431A-7273-C82135418BCF}"/>
                    </a:ext>
                  </a:extLst>
                </p:cNvPr>
                <p:cNvGrpSpPr/>
                <p:nvPr/>
              </p:nvGrpSpPr>
              <p:grpSpPr>
                <a:xfrm rot="19262140" flipH="1">
                  <a:off x="6126313" y="231425"/>
                  <a:ext cx="743864" cy="1645187"/>
                  <a:chOff x="7696200" y="914400"/>
                  <a:chExt cx="685800" cy="2438400"/>
                </a:xfrm>
              </p:grpSpPr>
              <p:sp>
                <p:nvSpPr>
                  <p:cNvPr id="210" name="Moon 209">
                    <a:extLst>
                      <a:ext uri="{FF2B5EF4-FFF2-40B4-BE49-F238E27FC236}">
                        <a16:creationId xmlns:a16="http://schemas.microsoft.com/office/drawing/2014/main" id="{74B32EAA-DC82-F0FD-D8A4-CC5BEBFEC4AD}"/>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Moon 210">
                    <a:extLst>
                      <a:ext uri="{FF2B5EF4-FFF2-40B4-BE49-F238E27FC236}">
                        <a16:creationId xmlns:a16="http://schemas.microsoft.com/office/drawing/2014/main" id="{5F150EEB-4956-9862-DB6E-6C7CCC8728E6}"/>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Moon 211">
                    <a:extLst>
                      <a:ext uri="{FF2B5EF4-FFF2-40B4-BE49-F238E27FC236}">
                        <a16:creationId xmlns:a16="http://schemas.microsoft.com/office/drawing/2014/main" id="{03913C3A-0A74-AF3C-6A17-1B240ED64A90}"/>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30687557-3EE7-089B-5E27-695C7836A47C}"/>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47">
                  <a:extLst>
                    <a:ext uri="{FF2B5EF4-FFF2-40B4-BE49-F238E27FC236}">
                      <a16:creationId xmlns:a16="http://schemas.microsoft.com/office/drawing/2014/main" id="{7AA162C0-3F21-C763-E582-701CFF1A3134}"/>
                    </a:ext>
                  </a:extLst>
                </p:cNvPr>
                <p:cNvGrpSpPr/>
                <p:nvPr/>
              </p:nvGrpSpPr>
              <p:grpSpPr>
                <a:xfrm rot="562843">
                  <a:off x="5697438" y="5840305"/>
                  <a:ext cx="666047" cy="774146"/>
                  <a:chOff x="6106804" y="4039302"/>
                  <a:chExt cx="666047" cy="774146"/>
                </a:xfrm>
              </p:grpSpPr>
              <p:sp>
                <p:nvSpPr>
                  <p:cNvPr id="207" name="Oval 206">
                    <a:extLst>
                      <a:ext uri="{FF2B5EF4-FFF2-40B4-BE49-F238E27FC236}">
                        <a16:creationId xmlns:a16="http://schemas.microsoft.com/office/drawing/2014/main" id="{3A0693FD-BA5E-FC8A-8DE7-E58192FD7544}"/>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42107F15-8148-F95E-8641-27065ED7AB8F}"/>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3D5BB9E1-B9CC-F42F-BF81-A2C6F3B8EC09}"/>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47">
                  <a:extLst>
                    <a:ext uri="{FF2B5EF4-FFF2-40B4-BE49-F238E27FC236}">
                      <a16:creationId xmlns:a16="http://schemas.microsoft.com/office/drawing/2014/main" id="{124CAD0C-B926-DE2E-D98C-BA88DFDE2E7C}"/>
                    </a:ext>
                  </a:extLst>
                </p:cNvPr>
                <p:cNvGrpSpPr/>
                <p:nvPr/>
              </p:nvGrpSpPr>
              <p:grpSpPr>
                <a:xfrm rot="2613352">
                  <a:off x="5128037" y="5761712"/>
                  <a:ext cx="666047" cy="774146"/>
                  <a:chOff x="6106804" y="4039302"/>
                  <a:chExt cx="666047" cy="774146"/>
                </a:xfrm>
              </p:grpSpPr>
              <p:sp>
                <p:nvSpPr>
                  <p:cNvPr id="204" name="Oval 203">
                    <a:extLst>
                      <a:ext uri="{FF2B5EF4-FFF2-40B4-BE49-F238E27FC236}">
                        <a16:creationId xmlns:a16="http://schemas.microsoft.com/office/drawing/2014/main" id="{AF3B5C02-E4B0-D68F-FF9B-A10034D60F85}"/>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18035497-804A-4F2A-3110-7A3528900E58}"/>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3B137F75-FC93-3A2A-C437-EC66A216CDE8}"/>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Oval 27">
                  <a:extLst>
                    <a:ext uri="{FF2B5EF4-FFF2-40B4-BE49-F238E27FC236}">
                      <a16:creationId xmlns:a16="http://schemas.microsoft.com/office/drawing/2014/main" id="{944CBA7D-ED8E-7B24-54D0-98D35F915D74}"/>
                    </a:ext>
                  </a:extLst>
                </p:cNvPr>
                <p:cNvSpPr/>
                <p:nvPr/>
              </p:nvSpPr>
              <p:spPr>
                <a:xfrm>
                  <a:off x="6651885" y="3632617"/>
                  <a:ext cx="615846" cy="78448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B4873E7-D18A-F645-FFF8-E6D56A5A933D}"/>
                    </a:ext>
                  </a:extLst>
                </p:cNvPr>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29">
                  <a:extLst>
                    <a:ext uri="{FF2B5EF4-FFF2-40B4-BE49-F238E27FC236}">
                      <a16:creationId xmlns:a16="http://schemas.microsoft.com/office/drawing/2014/main" id="{DAC1319F-4C85-BDB7-BCBA-81ACB77C697C}"/>
                    </a:ext>
                  </a:extLst>
                </p:cNvPr>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30">
                  <a:extLst>
                    <a:ext uri="{FF2B5EF4-FFF2-40B4-BE49-F238E27FC236}">
                      <a16:creationId xmlns:a16="http://schemas.microsoft.com/office/drawing/2014/main" id="{2052AE18-99BE-E5EF-FDFD-D1A8DD237751}"/>
                    </a:ext>
                  </a:extLst>
                </p:cNvPr>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Trapezoid 273">
                  <a:extLst>
                    <a:ext uri="{FF2B5EF4-FFF2-40B4-BE49-F238E27FC236}">
                      <a16:creationId xmlns:a16="http://schemas.microsoft.com/office/drawing/2014/main" id="{0BB726A5-8452-BF02-3B6F-A38703724816}"/>
                    </a:ext>
                  </a:extLst>
                </p:cNvPr>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Trapezoid 285">
                  <a:extLst>
                    <a:ext uri="{FF2B5EF4-FFF2-40B4-BE49-F238E27FC236}">
                      <a16:creationId xmlns:a16="http://schemas.microsoft.com/office/drawing/2014/main" id="{D722B0C2-64E5-FCA4-E9EB-73D8691778E2}"/>
                    </a:ext>
                  </a:extLst>
                </p:cNvPr>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Trapezoid 287">
                  <a:extLst>
                    <a:ext uri="{FF2B5EF4-FFF2-40B4-BE49-F238E27FC236}">
                      <a16:creationId xmlns:a16="http://schemas.microsoft.com/office/drawing/2014/main" id="{84E2BA05-2960-2297-5753-683EC06FD7BD}"/>
                    </a:ext>
                  </a:extLst>
                </p:cNvPr>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Trapezoid 291">
                  <a:extLst>
                    <a:ext uri="{FF2B5EF4-FFF2-40B4-BE49-F238E27FC236}">
                      <a16:creationId xmlns:a16="http://schemas.microsoft.com/office/drawing/2014/main" id="{F2BFF16A-B8E1-7D6D-3C10-12CBCE26BDD3}"/>
                    </a:ext>
                  </a:extLst>
                </p:cNvPr>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Oval 536">
                  <a:extLst>
                    <a:ext uri="{FF2B5EF4-FFF2-40B4-BE49-F238E27FC236}">
                      <a16:creationId xmlns:a16="http://schemas.microsoft.com/office/drawing/2014/main" id="{06D610D8-C43B-4BAC-BA1D-86672CB22029}"/>
                    </a:ext>
                  </a:extLst>
                </p:cNvPr>
                <p:cNvSpPr/>
                <p:nvPr/>
              </p:nvSpPr>
              <p:spPr>
                <a:xfrm>
                  <a:off x="5286531" y="1073046"/>
                  <a:ext cx="1040567"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Oval 537">
                  <a:extLst>
                    <a:ext uri="{FF2B5EF4-FFF2-40B4-BE49-F238E27FC236}">
                      <a16:creationId xmlns:a16="http://schemas.microsoft.com/office/drawing/2014/main" id="{A20B7718-B9FD-70DC-E142-BE3EDB99B99C}"/>
                    </a:ext>
                  </a:extLst>
                </p:cNvPr>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9" name="Group 57">
                  <a:extLst>
                    <a:ext uri="{FF2B5EF4-FFF2-40B4-BE49-F238E27FC236}">
                      <a16:creationId xmlns:a16="http://schemas.microsoft.com/office/drawing/2014/main" id="{F36F50F3-6C2F-42D6-F5E2-7E6F5185AEF9}"/>
                    </a:ext>
                  </a:extLst>
                </p:cNvPr>
                <p:cNvGrpSpPr/>
                <p:nvPr/>
              </p:nvGrpSpPr>
              <p:grpSpPr>
                <a:xfrm>
                  <a:off x="4953000" y="5334000"/>
                  <a:ext cx="1828800" cy="609600"/>
                  <a:chOff x="1371600" y="3962400"/>
                  <a:chExt cx="6705600" cy="2057400"/>
                </a:xfrm>
              </p:grpSpPr>
              <p:grpSp>
                <p:nvGrpSpPr>
                  <p:cNvPr id="543" name="Group 195">
                    <a:extLst>
                      <a:ext uri="{FF2B5EF4-FFF2-40B4-BE49-F238E27FC236}">
                        <a16:creationId xmlns:a16="http://schemas.microsoft.com/office/drawing/2014/main" id="{CB2C0B37-277B-6708-FA70-733BF964DEE9}"/>
                      </a:ext>
                    </a:extLst>
                  </p:cNvPr>
                  <p:cNvGrpSpPr/>
                  <p:nvPr/>
                </p:nvGrpSpPr>
                <p:grpSpPr>
                  <a:xfrm>
                    <a:off x="1371600" y="3962400"/>
                    <a:ext cx="1676400" cy="2057400"/>
                    <a:chOff x="1371600" y="3962400"/>
                    <a:chExt cx="1676400" cy="2057400"/>
                  </a:xfrm>
                </p:grpSpPr>
                <p:sp>
                  <p:nvSpPr>
                    <p:cNvPr id="202" name="Right Arrow Callout 53">
                      <a:extLst>
                        <a:ext uri="{FF2B5EF4-FFF2-40B4-BE49-F238E27FC236}">
                          <a16:creationId xmlns:a16="http://schemas.microsoft.com/office/drawing/2014/main" id="{EF45DAFB-420B-C6A4-86C5-13EFAFC1CB9A}"/>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Quad Arrow 54">
                      <a:extLst>
                        <a:ext uri="{FF2B5EF4-FFF2-40B4-BE49-F238E27FC236}">
                          <a16:creationId xmlns:a16="http://schemas.microsoft.com/office/drawing/2014/main" id="{E5EFE15D-8E8F-B336-D655-E798590F7C84}"/>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2" name="Group 196">
                    <a:extLst>
                      <a:ext uri="{FF2B5EF4-FFF2-40B4-BE49-F238E27FC236}">
                        <a16:creationId xmlns:a16="http://schemas.microsoft.com/office/drawing/2014/main" id="{A50299B9-B726-212A-4100-6834C94DF194}"/>
                      </a:ext>
                    </a:extLst>
                  </p:cNvPr>
                  <p:cNvGrpSpPr/>
                  <p:nvPr/>
                </p:nvGrpSpPr>
                <p:grpSpPr>
                  <a:xfrm>
                    <a:off x="3048000" y="3962400"/>
                    <a:ext cx="1676400" cy="2057400"/>
                    <a:chOff x="1371600" y="3962400"/>
                    <a:chExt cx="1676400" cy="2057400"/>
                  </a:xfrm>
                </p:grpSpPr>
                <p:sp>
                  <p:nvSpPr>
                    <p:cNvPr id="199" name="Right Arrow Callout 51">
                      <a:extLst>
                        <a:ext uri="{FF2B5EF4-FFF2-40B4-BE49-F238E27FC236}">
                          <a16:creationId xmlns:a16="http://schemas.microsoft.com/office/drawing/2014/main" id="{9FE7D08E-A7F2-7D10-93C4-C15479F8C0C9}"/>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Quad Arrow 52">
                      <a:extLst>
                        <a:ext uri="{FF2B5EF4-FFF2-40B4-BE49-F238E27FC236}">
                          <a16:creationId xmlns:a16="http://schemas.microsoft.com/office/drawing/2014/main" id="{194C5F0C-14C6-BDF9-18B6-6DC2095B7B49}"/>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199">
                    <a:extLst>
                      <a:ext uri="{FF2B5EF4-FFF2-40B4-BE49-F238E27FC236}">
                        <a16:creationId xmlns:a16="http://schemas.microsoft.com/office/drawing/2014/main" id="{EA185D65-2CF2-1502-9E88-C3BB2ACE9B25}"/>
                      </a:ext>
                    </a:extLst>
                  </p:cNvPr>
                  <p:cNvGrpSpPr/>
                  <p:nvPr/>
                </p:nvGrpSpPr>
                <p:grpSpPr>
                  <a:xfrm>
                    <a:off x="4724400" y="3962400"/>
                    <a:ext cx="1676400" cy="2057400"/>
                    <a:chOff x="1371600" y="3962400"/>
                    <a:chExt cx="1676400" cy="2057400"/>
                  </a:xfrm>
                </p:grpSpPr>
                <p:sp>
                  <p:nvSpPr>
                    <p:cNvPr id="197" name="Right Arrow Callout 49">
                      <a:extLst>
                        <a:ext uri="{FF2B5EF4-FFF2-40B4-BE49-F238E27FC236}">
                          <a16:creationId xmlns:a16="http://schemas.microsoft.com/office/drawing/2014/main" id="{9A71E561-9E26-353D-F304-353E1DB7008F}"/>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Quad Arrow 50">
                      <a:extLst>
                        <a:ext uri="{FF2B5EF4-FFF2-40B4-BE49-F238E27FC236}">
                          <a16:creationId xmlns:a16="http://schemas.microsoft.com/office/drawing/2014/main" id="{6411C8FB-B281-CEAF-F101-9FA696C261E6}"/>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4" name="Group 202">
                    <a:extLst>
                      <a:ext uri="{FF2B5EF4-FFF2-40B4-BE49-F238E27FC236}">
                        <a16:creationId xmlns:a16="http://schemas.microsoft.com/office/drawing/2014/main" id="{351FA401-F1D9-ECBD-D5B0-99D6C9B27D2E}"/>
                      </a:ext>
                    </a:extLst>
                  </p:cNvPr>
                  <p:cNvGrpSpPr/>
                  <p:nvPr/>
                </p:nvGrpSpPr>
                <p:grpSpPr>
                  <a:xfrm>
                    <a:off x="6400800" y="3962400"/>
                    <a:ext cx="1676400" cy="2057400"/>
                    <a:chOff x="1371600" y="3962400"/>
                    <a:chExt cx="1676400" cy="2057400"/>
                  </a:xfrm>
                </p:grpSpPr>
                <p:sp>
                  <p:nvSpPr>
                    <p:cNvPr id="195" name="Right Arrow Callout 47">
                      <a:extLst>
                        <a:ext uri="{FF2B5EF4-FFF2-40B4-BE49-F238E27FC236}">
                          <a16:creationId xmlns:a16="http://schemas.microsoft.com/office/drawing/2014/main" id="{20A8D390-6525-7BDA-2567-511B94CD9618}"/>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Quad Arrow 48">
                      <a:extLst>
                        <a:ext uri="{FF2B5EF4-FFF2-40B4-BE49-F238E27FC236}">
                          <a16:creationId xmlns:a16="http://schemas.microsoft.com/office/drawing/2014/main" id="{E0ED1534-1054-1172-5EAA-B51F39A986D3}"/>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40" name="Cloud 539">
                  <a:extLst>
                    <a:ext uri="{FF2B5EF4-FFF2-40B4-BE49-F238E27FC236}">
                      <a16:creationId xmlns:a16="http://schemas.microsoft.com/office/drawing/2014/main" id="{3F639B3E-E857-FE61-80D0-901BAC0E712D}"/>
                    </a:ext>
                  </a:extLst>
                </p:cNvPr>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Flowchart: Delay 540">
                  <a:extLst>
                    <a:ext uri="{FF2B5EF4-FFF2-40B4-BE49-F238E27FC236}">
                      <a16:creationId xmlns:a16="http://schemas.microsoft.com/office/drawing/2014/main" id="{A9AC4E2C-A2A9-977A-405C-7363DD778221}"/>
                    </a:ext>
                  </a:extLst>
                </p:cNvPr>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Oval 541">
                  <a:extLst>
                    <a:ext uri="{FF2B5EF4-FFF2-40B4-BE49-F238E27FC236}">
                      <a16:creationId xmlns:a16="http://schemas.microsoft.com/office/drawing/2014/main" id="{69C919A8-6303-7EF2-78C6-66FAC98F84E6}"/>
                    </a:ext>
                  </a:extLst>
                </p:cNvPr>
                <p:cNvSpPr/>
                <p:nvPr/>
              </p:nvSpPr>
              <p:spPr>
                <a:xfrm>
                  <a:off x="5628870" y="1818089"/>
                  <a:ext cx="294451" cy="1994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B735755A-9B07-A107-6301-3CDD31DCB98E}"/>
                  </a:ext>
                </a:extLst>
              </p:cNvPr>
              <p:cNvGrpSpPr/>
              <p:nvPr/>
            </p:nvGrpSpPr>
            <p:grpSpPr>
              <a:xfrm rot="1939263">
                <a:off x="1761896" y="4237777"/>
                <a:ext cx="284190" cy="940806"/>
                <a:chOff x="1143000" y="2209800"/>
                <a:chExt cx="960933" cy="2270330"/>
              </a:xfrm>
            </p:grpSpPr>
            <p:grpSp>
              <p:nvGrpSpPr>
                <p:cNvPr id="8" name="Group 7">
                  <a:extLst>
                    <a:ext uri="{FF2B5EF4-FFF2-40B4-BE49-F238E27FC236}">
                      <a16:creationId xmlns:a16="http://schemas.microsoft.com/office/drawing/2014/main" id="{0B1F86E9-71FF-BECE-AFF2-8684F44BB1A1}"/>
                    </a:ext>
                  </a:extLst>
                </p:cNvPr>
                <p:cNvGrpSpPr/>
                <p:nvPr/>
              </p:nvGrpSpPr>
              <p:grpSpPr>
                <a:xfrm>
                  <a:off x="1143000" y="2209800"/>
                  <a:ext cx="511971" cy="2251795"/>
                  <a:chOff x="609599" y="833642"/>
                  <a:chExt cx="1236146" cy="5436927"/>
                </a:xfrm>
              </p:grpSpPr>
              <p:grpSp>
                <p:nvGrpSpPr>
                  <p:cNvPr id="17" name="Group 11">
                    <a:extLst>
                      <a:ext uri="{FF2B5EF4-FFF2-40B4-BE49-F238E27FC236}">
                        <a16:creationId xmlns:a16="http://schemas.microsoft.com/office/drawing/2014/main" id="{401AD94F-07D4-DB18-7162-2816F473C123}"/>
                      </a:ext>
                    </a:extLst>
                  </p:cNvPr>
                  <p:cNvGrpSpPr/>
                  <p:nvPr/>
                </p:nvGrpSpPr>
                <p:grpSpPr>
                  <a:xfrm rot="10800000">
                    <a:off x="939238" y="4923502"/>
                    <a:ext cx="621450" cy="1347067"/>
                    <a:chOff x="7010400" y="381000"/>
                    <a:chExt cx="762000" cy="2033666"/>
                  </a:xfrm>
                </p:grpSpPr>
                <p:sp>
                  <p:nvSpPr>
                    <p:cNvPr id="22" name="Rounded Rectangle 321">
                      <a:extLst>
                        <a:ext uri="{FF2B5EF4-FFF2-40B4-BE49-F238E27FC236}">
                          <a16:creationId xmlns:a16="http://schemas.microsoft.com/office/drawing/2014/main" id="{7021D82C-AC52-71B8-1725-679A9A5CBD3E}"/>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895DC83-56B0-359E-5241-1E016886E41F}"/>
                        </a:ext>
                      </a:extLst>
                    </p:cNvPr>
                    <p:cNvSpPr/>
                    <p:nvPr/>
                  </p:nvSpPr>
                  <p:spPr>
                    <a:xfrm>
                      <a:off x="7010400" y="381000"/>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Can 1">
                    <a:extLst>
                      <a:ext uri="{FF2B5EF4-FFF2-40B4-BE49-F238E27FC236}">
                        <a16:creationId xmlns:a16="http://schemas.microsoft.com/office/drawing/2014/main" id="{540062CB-7882-01DF-C424-B440E8671C42}"/>
                      </a:ext>
                    </a:extLst>
                  </p:cNvPr>
                  <p:cNvSpPr/>
                  <p:nvPr/>
                </p:nvSpPr>
                <p:spPr>
                  <a:xfrm>
                    <a:off x="609599" y="1643059"/>
                    <a:ext cx="1236146" cy="3840519"/>
                  </a:xfrm>
                  <a:prstGeom prst="can">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06B02C4D-38C9-4853-1FDE-4F38CCCF055C}"/>
                      </a:ext>
                    </a:extLst>
                  </p:cNvPr>
                  <p:cNvGrpSpPr/>
                  <p:nvPr/>
                </p:nvGrpSpPr>
                <p:grpSpPr>
                  <a:xfrm>
                    <a:off x="899460" y="833642"/>
                    <a:ext cx="621450" cy="986197"/>
                    <a:chOff x="7031201" y="834275"/>
                    <a:chExt cx="762000" cy="1488861"/>
                  </a:xfrm>
                </p:grpSpPr>
                <p:sp>
                  <p:nvSpPr>
                    <p:cNvPr id="20" name="Rounded Rectangle 319">
                      <a:extLst>
                        <a:ext uri="{FF2B5EF4-FFF2-40B4-BE49-F238E27FC236}">
                          <a16:creationId xmlns:a16="http://schemas.microsoft.com/office/drawing/2014/main" id="{B832B6CD-8719-21CF-E800-4B96DFA8FB5B}"/>
                        </a:ext>
                      </a:extLst>
                    </p:cNvPr>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5">
                      <a:extLst>
                        <a:ext uri="{FF2B5EF4-FFF2-40B4-BE49-F238E27FC236}">
                          <a16:creationId xmlns:a16="http://schemas.microsoft.com/office/drawing/2014/main" id="{D50ABC32-DE76-4912-37FD-B2D64226A48D}"/>
                        </a:ext>
                      </a:extLst>
                    </p:cNvPr>
                    <p:cNvSpPr/>
                    <p:nvPr/>
                  </p:nvSpPr>
                  <p:spPr>
                    <a:xfrm>
                      <a:off x="7031201" y="834275"/>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 name="Group 8">
                  <a:extLst>
                    <a:ext uri="{FF2B5EF4-FFF2-40B4-BE49-F238E27FC236}">
                      <a16:creationId xmlns:a16="http://schemas.microsoft.com/office/drawing/2014/main" id="{158B812F-BA28-370F-2F9D-71073E9C119F}"/>
                    </a:ext>
                  </a:extLst>
                </p:cNvPr>
                <p:cNvGrpSpPr/>
                <p:nvPr/>
              </p:nvGrpSpPr>
              <p:grpSpPr>
                <a:xfrm>
                  <a:off x="1591962" y="2228335"/>
                  <a:ext cx="511971" cy="2251795"/>
                  <a:chOff x="609599" y="833642"/>
                  <a:chExt cx="1236146" cy="5436927"/>
                </a:xfrm>
              </p:grpSpPr>
              <p:grpSp>
                <p:nvGrpSpPr>
                  <p:cNvPr id="10" name="Group 11">
                    <a:extLst>
                      <a:ext uri="{FF2B5EF4-FFF2-40B4-BE49-F238E27FC236}">
                        <a16:creationId xmlns:a16="http://schemas.microsoft.com/office/drawing/2014/main" id="{BE009427-C1FF-EA42-A831-7695369ADC3C}"/>
                      </a:ext>
                    </a:extLst>
                  </p:cNvPr>
                  <p:cNvGrpSpPr/>
                  <p:nvPr/>
                </p:nvGrpSpPr>
                <p:grpSpPr>
                  <a:xfrm rot="10800000">
                    <a:off x="939238" y="4923502"/>
                    <a:ext cx="621450" cy="1347067"/>
                    <a:chOff x="7010400" y="381000"/>
                    <a:chExt cx="762000" cy="2033666"/>
                  </a:xfrm>
                </p:grpSpPr>
                <p:sp>
                  <p:nvSpPr>
                    <p:cNvPr id="15" name="Rounded Rectangle 314">
                      <a:extLst>
                        <a:ext uri="{FF2B5EF4-FFF2-40B4-BE49-F238E27FC236}">
                          <a16:creationId xmlns:a16="http://schemas.microsoft.com/office/drawing/2014/main" id="{DB1B355F-2F22-D322-4129-838B335B9DF8}"/>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96E7D85-4FA2-EA05-0165-EC5C6CC9463D}"/>
                        </a:ext>
                      </a:extLst>
                    </p:cNvPr>
                    <p:cNvSpPr/>
                    <p:nvPr/>
                  </p:nvSpPr>
                  <p:spPr>
                    <a:xfrm>
                      <a:off x="7010400" y="381000"/>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Can 1">
                    <a:extLst>
                      <a:ext uri="{FF2B5EF4-FFF2-40B4-BE49-F238E27FC236}">
                        <a16:creationId xmlns:a16="http://schemas.microsoft.com/office/drawing/2014/main" id="{A2783FEA-4BBC-054D-0B44-81EE87F088DF}"/>
                      </a:ext>
                    </a:extLst>
                  </p:cNvPr>
                  <p:cNvSpPr/>
                  <p:nvPr/>
                </p:nvSpPr>
                <p:spPr>
                  <a:xfrm>
                    <a:off x="609599" y="1643059"/>
                    <a:ext cx="1236146" cy="3840519"/>
                  </a:xfrm>
                  <a:prstGeom prst="can">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83">
                    <a:extLst>
                      <a:ext uri="{FF2B5EF4-FFF2-40B4-BE49-F238E27FC236}">
                        <a16:creationId xmlns:a16="http://schemas.microsoft.com/office/drawing/2014/main" id="{D14AFA84-86ED-5CE0-3C45-A1338631A6B2}"/>
                      </a:ext>
                    </a:extLst>
                  </p:cNvPr>
                  <p:cNvGrpSpPr/>
                  <p:nvPr/>
                </p:nvGrpSpPr>
                <p:grpSpPr>
                  <a:xfrm>
                    <a:off x="899460" y="833642"/>
                    <a:ext cx="621450" cy="986197"/>
                    <a:chOff x="7031201" y="834275"/>
                    <a:chExt cx="762000" cy="1488861"/>
                  </a:xfrm>
                </p:grpSpPr>
                <p:sp>
                  <p:nvSpPr>
                    <p:cNvPr id="13" name="Rounded Rectangle 312">
                      <a:extLst>
                        <a:ext uri="{FF2B5EF4-FFF2-40B4-BE49-F238E27FC236}">
                          <a16:creationId xmlns:a16="http://schemas.microsoft.com/office/drawing/2014/main" id="{6F892799-09BC-9D1E-EE33-CF21C2260DBD}"/>
                        </a:ext>
                      </a:extLst>
                    </p:cNvPr>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5">
                      <a:extLst>
                        <a:ext uri="{FF2B5EF4-FFF2-40B4-BE49-F238E27FC236}">
                          <a16:creationId xmlns:a16="http://schemas.microsoft.com/office/drawing/2014/main" id="{B5668E37-3581-BBBE-CEE8-AC6BEB9D1AA8}"/>
                        </a:ext>
                      </a:extLst>
                    </p:cNvPr>
                    <p:cNvSpPr/>
                    <p:nvPr/>
                  </p:nvSpPr>
                  <p:spPr>
                    <a:xfrm>
                      <a:off x="7031201" y="834275"/>
                      <a:ext cx="762000" cy="1219200"/>
                    </a:xfrm>
                    <a:prstGeom prst="ellipse">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7" name="Oval 6">
                <a:extLst>
                  <a:ext uri="{FF2B5EF4-FFF2-40B4-BE49-F238E27FC236}">
                    <a16:creationId xmlns:a16="http://schemas.microsoft.com/office/drawing/2014/main" id="{29417DE3-C353-85D4-96CD-2299B6E95530}"/>
                  </a:ext>
                </a:extLst>
              </p:cNvPr>
              <p:cNvSpPr/>
              <p:nvPr/>
            </p:nvSpPr>
            <p:spPr>
              <a:xfrm>
                <a:off x="1919334" y="4697118"/>
                <a:ext cx="147873" cy="1795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12" name="Group 711">
            <a:extLst>
              <a:ext uri="{FF2B5EF4-FFF2-40B4-BE49-F238E27FC236}">
                <a16:creationId xmlns:a16="http://schemas.microsoft.com/office/drawing/2014/main" id="{D68ED560-C72C-2FB6-EA8C-D840B76ECE6A}"/>
              </a:ext>
            </a:extLst>
          </p:cNvPr>
          <p:cNvGrpSpPr/>
          <p:nvPr/>
        </p:nvGrpSpPr>
        <p:grpSpPr>
          <a:xfrm>
            <a:off x="8637432" y="21501"/>
            <a:ext cx="1639960" cy="1942203"/>
            <a:chOff x="5291750" y="727078"/>
            <a:chExt cx="4105666" cy="4862335"/>
          </a:xfrm>
        </p:grpSpPr>
        <p:grpSp>
          <p:nvGrpSpPr>
            <p:cNvPr id="713" name="Group 324">
              <a:extLst>
                <a:ext uri="{FF2B5EF4-FFF2-40B4-BE49-F238E27FC236}">
                  <a16:creationId xmlns:a16="http://schemas.microsoft.com/office/drawing/2014/main" id="{67E913EC-8D5E-28E5-030D-F554460DE0C6}"/>
                </a:ext>
              </a:extLst>
            </p:cNvPr>
            <p:cNvGrpSpPr/>
            <p:nvPr/>
          </p:nvGrpSpPr>
          <p:grpSpPr>
            <a:xfrm>
              <a:off x="7159701" y="727078"/>
              <a:ext cx="2237715" cy="4726023"/>
              <a:chOff x="4191000" y="3276600"/>
              <a:chExt cx="1277975" cy="2699065"/>
            </a:xfrm>
          </p:grpSpPr>
          <p:sp>
            <p:nvSpPr>
              <p:cNvPr id="744" name="Oval 743">
                <a:extLst>
                  <a:ext uri="{FF2B5EF4-FFF2-40B4-BE49-F238E27FC236}">
                    <a16:creationId xmlns:a16="http://schemas.microsoft.com/office/drawing/2014/main" id="{0D77D110-5878-6BC1-6481-F43BB9FE1D84}"/>
                  </a:ext>
                </a:extLst>
              </p:cNvPr>
              <p:cNvSpPr/>
              <p:nvPr/>
            </p:nvSpPr>
            <p:spPr>
              <a:xfrm rot="1744993" flipH="1">
                <a:off x="4564797" y="5520794"/>
                <a:ext cx="242422" cy="454871"/>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5" name="Oval 744">
                <a:extLst>
                  <a:ext uri="{FF2B5EF4-FFF2-40B4-BE49-F238E27FC236}">
                    <a16:creationId xmlns:a16="http://schemas.microsoft.com/office/drawing/2014/main" id="{49BC97AD-D61D-B31E-15C4-38E6B7739C04}"/>
                  </a:ext>
                </a:extLst>
              </p:cNvPr>
              <p:cNvSpPr/>
              <p:nvPr/>
            </p:nvSpPr>
            <p:spPr>
              <a:xfrm rot="18266709" flipH="1">
                <a:off x="4976041" y="5496197"/>
                <a:ext cx="242422" cy="454871"/>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 name="Oval 745">
                <a:extLst>
                  <a:ext uri="{FF2B5EF4-FFF2-40B4-BE49-F238E27FC236}">
                    <a16:creationId xmlns:a16="http://schemas.microsoft.com/office/drawing/2014/main" id="{20E7E03C-5832-05FA-8D80-B5701B83410A}"/>
                  </a:ext>
                </a:extLst>
              </p:cNvPr>
              <p:cNvSpPr/>
              <p:nvPr/>
            </p:nvSpPr>
            <p:spPr>
              <a:xfrm rot="1542654" flipH="1">
                <a:off x="4230524" y="4687561"/>
                <a:ext cx="228600" cy="381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 name="Trapezoid 124">
                <a:extLst>
                  <a:ext uri="{FF2B5EF4-FFF2-40B4-BE49-F238E27FC236}">
                    <a16:creationId xmlns:a16="http://schemas.microsoft.com/office/drawing/2014/main" id="{87C99748-E741-02EC-3915-B1091C61AC10}"/>
                  </a:ext>
                </a:extLst>
              </p:cNvPr>
              <p:cNvSpPr/>
              <p:nvPr/>
            </p:nvSpPr>
            <p:spPr>
              <a:xfrm rot="21208494" flipH="1">
                <a:off x="4831552" y="4887347"/>
                <a:ext cx="352451" cy="825780"/>
              </a:xfrm>
              <a:prstGeom prst="trapezoid">
                <a:avLst>
                  <a:gd name="adj" fmla="val 6538"/>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8" name="Trapezoid 124">
                <a:extLst>
                  <a:ext uri="{FF2B5EF4-FFF2-40B4-BE49-F238E27FC236}">
                    <a16:creationId xmlns:a16="http://schemas.microsoft.com/office/drawing/2014/main" id="{672AAD69-7DDE-49D0-F565-19CEADDA7BC4}"/>
                  </a:ext>
                </a:extLst>
              </p:cNvPr>
              <p:cNvSpPr/>
              <p:nvPr/>
            </p:nvSpPr>
            <p:spPr>
              <a:xfrm flipH="1">
                <a:off x="4530452" y="4885430"/>
                <a:ext cx="304800" cy="825781"/>
              </a:xfrm>
              <a:prstGeom prst="trapezoid">
                <a:avLst>
                  <a:gd name="adj" fmla="val 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9" name="Trapezoid 748">
                <a:extLst>
                  <a:ext uri="{FF2B5EF4-FFF2-40B4-BE49-F238E27FC236}">
                    <a16:creationId xmlns:a16="http://schemas.microsoft.com/office/drawing/2014/main" id="{16DD8A8E-410C-7DD6-396F-0519146683E6}"/>
                  </a:ext>
                </a:extLst>
              </p:cNvPr>
              <p:cNvSpPr/>
              <p:nvPr/>
            </p:nvSpPr>
            <p:spPr>
              <a:xfrm rot="1200179" flipH="1">
                <a:off x="4335284" y="4074607"/>
                <a:ext cx="298496" cy="785072"/>
              </a:xfrm>
              <a:prstGeom prst="trapezoid">
                <a:avLst>
                  <a:gd name="adj" fmla="val 1872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0" name="Trapezoid 749">
                <a:extLst>
                  <a:ext uri="{FF2B5EF4-FFF2-40B4-BE49-F238E27FC236}">
                    <a16:creationId xmlns:a16="http://schemas.microsoft.com/office/drawing/2014/main" id="{5A96E71B-69F0-74CB-7E1C-FF2495A1C47B}"/>
                  </a:ext>
                </a:extLst>
              </p:cNvPr>
              <p:cNvSpPr/>
              <p:nvPr/>
            </p:nvSpPr>
            <p:spPr>
              <a:xfrm rot="20088851" flipH="1">
                <a:off x="5036044" y="3999783"/>
                <a:ext cx="303512" cy="753775"/>
              </a:xfrm>
              <a:prstGeom prst="trapezoid">
                <a:avLst>
                  <a:gd name="adj" fmla="val 1872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1" name="Trapezoid 750">
                <a:extLst>
                  <a:ext uri="{FF2B5EF4-FFF2-40B4-BE49-F238E27FC236}">
                    <a16:creationId xmlns:a16="http://schemas.microsoft.com/office/drawing/2014/main" id="{3696B957-F5B0-EE14-3D01-F0FEA88C51BB}"/>
                  </a:ext>
                </a:extLst>
              </p:cNvPr>
              <p:cNvSpPr/>
              <p:nvPr/>
            </p:nvSpPr>
            <p:spPr>
              <a:xfrm flipH="1">
                <a:off x="4530452" y="4158070"/>
                <a:ext cx="609600" cy="955964"/>
              </a:xfrm>
              <a:prstGeom prst="trapezoid">
                <a:avLst>
                  <a:gd name="adj" fmla="val 1299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2" name="Parallelogram 751">
                <a:extLst>
                  <a:ext uri="{FF2B5EF4-FFF2-40B4-BE49-F238E27FC236}">
                    <a16:creationId xmlns:a16="http://schemas.microsoft.com/office/drawing/2014/main" id="{5A9BA79C-2A49-47B9-A953-0345F1B1B652}"/>
                  </a:ext>
                </a:extLst>
              </p:cNvPr>
              <p:cNvSpPr/>
              <p:nvPr/>
            </p:nvSpPr>
            <p:spPr>
              <a:xfrm rot="3035262" flipH="1">
                <a:off x="4428801" y="4067994"/>
                <a:ext cx="419921" cy="156346"/>
              </a:xfrm>
              <a:prstGeom prst="parallelogram">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3" name="Parallelogram 752">
                <a:extLst>
                  <a:ext uri="{FF2B5EF4-FFF2-40B4-BE49-F238E27FC236}">
                    <a16:creationId xmlns:a16="http://schemas.microsoft.com/office/drawing/2014/main" id="{BE8F7446-07F0-0DB3-8585-73257CBDA4A8}"/>
                  </a:ext>
                </a:extLst>
              </p:cNvPr>
              <p:cNvSpPr/>
              <p:nvPr/>
            </p:nvSpPr>
            <p:spPr>
              <a:xfrm rot="18806754">
                <a:off x="4798107" y="4065259"/>
                <a:ext cx="431026" cy="158623"/>
              </a:xfrm>
              <a:prstGeom prst="parallelogram">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4" name="Oval 753">
                <a:extLst>
                  <a:ext uri="{FF2B5EF4-FFF2-40B4-BE49-F238E27FC236}">
                    <a16:creationId xmlns:a16="http://schemas.microsoft.com/office/drawing/2014/main" id="{B6E04973-B914-8C39-4EDB-3DCE177C0A5D}"/>
                  </a:ext>
                </a:extLst>
              </p:cNvPr>
              <p:cNvSpPr/>
              <p:nvPr/>
            </p:nvSpPr>
            <p:spPr>
              <a:xfrm flipH="1">
                <a:off x="4537900" y="3361434"/>
                <a:ext cx="567500" cy="79663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5" name="Group 13">
                <a:extLst>
                  <a:ext uri="{FF2B5EF4-FFF2-40B4-BE49-F238E27FC236}">
                    <a16:creationId xmlns:a16="http://schemas.microsoft.com/office/drawing/2014/main" id="{423DDCB1-30B0-3980-5647-920B3A5A6758}"/>
                  </a:ext>
                </a:extLst>
              </p:cNvPr>
              <p:cNvGrpSpPr/>
              <p:nvPr/>
            </p:nvGrpSpPr>
            <p:grpSpPr>
              <a:xfrm flipH="1">
                <a:off x="4724400" y="4191000"/>
                <a:ext cx="209266" cy="554259"/>
                <a:chOff x="1463040" y="844062"/>
                <a:chExt cx="685800" cy="1957755"/>
              </a:xfrm>
              <a:solidFill>
                <a:srgbClr val="C00000"/>
              </a:solidFill>
            </p:grpSpPr>
            <p:sp>
              <p:nvSpPr>
                <p:cNvPr id="770" name="Pentagon 304">
                  <a:extLst>
                    <a:ext uri="{FF2B5EF4-FFF2-40B4-BE49-F238E27FC236}">
                      <a16:creationId xmlns:a16="http://schemas.microsoft.com/office/drawing/2014/main" id="{63FD518D-FA74-E21F-607E-72E4D8D821E3}"/>
                    </a:ext>
                  </a:extLst>
                </p:cNvPr>
                <p:cNvSpPr/>
                <p:nvPr/>
              </p:nvSpPr>
              <p:spPr>
                <a:xfrm rot="5400000">
                  <a:off x="1104900" y="1925516"/>
                  <a:ext cx="1371600" cy="381001"/>
                </a:xfrm>
                <a:prstGeom prst="homePlat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1" name="Diamond 770">
                  <a:extLst>
                    <a:ext uri="{FF2B5EF4-FFF2-40B4-BE49-F238E27FC236}">
                      <a16:creationId xmlns:a16="http://schemas.microsoft.com/office/drawing/2014/main" id="{437890B6-61C1-9F9B-0142-BFCCA5E856CF}"/>
                    </a:ext>
                  </a:extLst>
                </p:cNvPr>
                <p:cNvSpPr/>
                <p:nvPr/>
              </p:nvSpPr>
              <p:spPr>
                <a:xfrm>
                  <a:off x="1463040" y="844062"/>
                  <a:ext cx="685800" cy="908538"/>
                </a:xfrm>
                <a:prstGeom prst="diamon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6" name="Trapezoid 755">
                <a:extLst>
                  <a:ext uri="{FF2B5EF4-FFF2-40B4-BE49-F238E27FC236}">
                    <a16:creationId xmlns:a16="http://schemas.microsoft.com/office/drawing/2014/main" id="{717AD4B2-C507-3D93-2E77-96D59254320D}"/>
                  </a:ext>
                </a:extLst>
              </p:cNvPr>
              <p:cNvSpPr/>
              <p:nvPr/>
            </p:nvSpPr>
            <p:spPr>
              <a:xfrm flipH="1">
                <a:off x="4530452" y="4885434"/>
                <a:ext cx="609600" cy="228600"/>
              </a:xfrm>
              <a:prstGeom prst="trapezoid">
                <a:avLst>
                  <a:gd name="adj" fmla="val 12998"/>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 name="Trapezoid 756">
                <a:extLst>
                  <a:ext uri="{FF2B5EF4-FFF2-40B4-BE49-F238E27FC236}">
                    <a16:creationId xmlns:a16="http://schemas.microsoft.com/office/drawing/2014/main" id="{66DE5B9C-1D1C-9749-5C36-BA62C07ABDA8}"/>
                  </a:ext>
                </a:extLst>
              </p:cNvPr>
              <p:cNvSpPr/>
              <p:nvPr/>
            </p:nvSpPr>
            <p:spPr>
              <a:xfrm rot="777724" flipH="1">
                <a:off x="4191000" y="4760278"/>
                <a:ext cx="342320" cy="146300"/>
              </a:xfrm>
              <a:prstGeom prst="trapezoid">
                <a:avLst>
                  <a:gd name="adj" fmla="val 1872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 name="Rectangle 757">
                <a:extLst>
                  <a:ext uri="{FF2B5EF4-FFF2-40B4-BE49-F238E27FC236}">
                    <a16:creationId xmlns:a16="http://schemas.microsoft.com/office/drawing/2014/main" id="{FE0ADD68-1EDA-6AE4-AF05-8C442BA854B6}"/>
                  </a:ext>
                </a:extLst>
              </p:cNvPr>
              <p:cNvSpPr/>
              <p:nvPr/>
            </p:nvSpPr>
            <p:spPr>
              <a:xfrm flipH="1">
                <a:off x="4926106" y="4347882"/>
                <a:ext cx="152400" cy="762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 name="Cloud 758">
                <a:extLst>
                  <a:ext uri="{FF2B5EF4-FFF2-40B4-BE49-F238E27FC236}">
                    <a16:creationId xmlns:a16="http://schemas.microsoft.com/office/drawing/2014/main" id="{631D1C47-6C85-0A3C-9A7E-319977E35306}"/>
                  </a:ext>
                </a:extLst>
              </p:cNvPr>
              <p:cNvSpPr/>
              <p:nvPr/>
            </p:nvSpPr>
            <p:spPr>
              <a:xfrm>
                <a:off x="4495800" y="3276600"/>
                <a:ext cx="609600" cy="381000"/>
              </a:xfrm>
              <a:prstGeom prst="clou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0" name="Group 316">
                <a:extLst>
                  <a:ext uri="{FF2B5EF4-FFF2-40B4-BE49-F238E27FC236}">
                    <a16:creationId xmlns:a16="http://schemas.microsoft.com/office/drawing/2014/main" id="{820C0E8F-C459-2F66-CBDE-AF7FA305B93E}"/>
                  </a:ext>
                </a:extLst>
              </p:cNvPr>
              <p:cNvGrpSpPr/>
              <p:nvPr/>
            </p:nvGrpSpPr>
            <p:grpSpPr>
              <a:xfrm>
                <a:off x="4876800" y="4343400"/>
                <a:ext cx="393046" cy="872828"/>
                <a:chOff x="2819400" y="3657600"/>
                <a:chExt cx="1493575" cy="3038192"/>
              </a:xfrm>
            </p:grpSpPr>
            <p:sp>
              <p:nvSpPr>
                <p:cNvPr id="765" name="TextBox 764">
                  <a:extLst>
                    <a:ext uri="{FF2B5EF4-FFF2-40B4-BE49-F238E27FC236}">
                      <a16:creationId xmlns:a16="http://schemas.microsoft.com/office/drawing/2014/main" id="{1AA8AFDE-E160-AB18-799A-ED508B5E159C}"/>
                    </a:ext>
                  </a:extLst>
                </p:cNvPr>
                <p:cNvSpPr txBox="1"/>
                <p:nvPr/>
              </p:nvSpPr>
              <p:spPr>
                <a:xfrm>
                  <a:off x="3610997" y="5410199"/>
                  <a:ext cx="701978" cy="1285593"/>
                </a:xfrm>
                <a:prstGeom prst="rect">
                  <a:avLst/>
                </a:prstGeom>
                <a:noFill/>
                <a:ln w="12700">
                  <a:solidFill>
                    <a:schemeClr val="tx1"/>
                  </a:solidFill>
                </a:ln>
              </p:spPr>
              <p:txBody>
                <a:bodyPr wrap="none" rtlCol="0">
                  <a:spAutoFit/>
                </a:bodyPr>
                <a:lstStyle/>
                <a:p>
                  <a:pPr algn="ctr"/>
                  <a:endParaRPr lang="en-US" dirty="0">
                    <a:latin typeface="Comic Sans MS" pitchFamily="66" charset="0"/>
                  </a:endParaRPr>
                </a:p>
              </p:txBody>
            </p:sp>
            <p:sp>
              <p:nvSpPr>
                <p:cNvPr id="766" name="Rectangle 765">
                  <a:extLst>
                    <a:ext uri="{FF2B5EF4-FFF2-40B4-BE49-F238E27FC236}">
                      <a16:creationId xmlns:a16="http://schemas.microsoft.com/office/drawing/2014/main" id="{7FA8A48B-7594-75A5-61A7-C308619AEDE8}"/>
                    </a:ext>
                  </a:extLst>
                </p:cNvPr>
                <p:cNvSpPr/>
                <p:nvPr/>
              </p:nvSpPr>
              <p:spPr>
                <a:xfrm>
                  <a:off x="2819400" y="3730770"/>
                  <a:ext cx="1447800" cy="1975592"/>
                </a:xfrm>
                <a:prstGeom prst="rect">
                  <a:avLst/>
                </a:prstGeom>
                <a:solidFill>
                  <a:schemeClr val="tx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7" name="Rectangle 766">
                  <a:extLst>
                    <a:ext uri="{FF2B5EF4-FFF2-40B4-BE49-F238E27FC236}">
                      <a16:creationId xmlns:a16="http://schemas.microsoft.com/office/drawing/2014/main" id="{93242FD4-B601-B0D3-E21C-F95550BBE6B9}"/>
                    </a:ext>
                  </a:extLst>
                </p:cNvPr>
                <p:cNvSpPr/>
                <p:nvPr/>
              </p:nvSpPr>
              <p:spPr>
                <a:xfrm>
                  <a:off x="2971800" y="3733799"/>
                  <a:ext cx="1219200" cy="189939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 name="Rectangle 767">
                  <a:extLst>
                    <a:ext uri="{FF2B5EF4-FFF2-40B4-BE49-F238E27FC236}">
                      <a16:creationId xmlns:a16="http://schemas.microsoft.com/office/drawing/2014/main" id="{A860F7B7-1B41-CE2E-199D-28FD7719494B}"/>
                    </a:ext>
                  </a:extLst>
                </p:cNvPr>
                <p:cNvSpPr/>
                <p:nvPr/>
              </p:nvSpPr>
              <p:spPr>
                <a:xfrm>
                  <a:off x="2819400" y="3657600"/>
                  <a:ext cx="1219200" cy="1975592"/>
                </a:xfrm>
                <a:prstGeom prst="rect">
                  <a:avLst/>
                </a:prstGeom>
                <a:solidFill>
                  <a:schemeClr val="tx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dirty="0">
                    <a:solidFill>
                      <a:srgbClr val="FFC000"/>
                    </a:solidFill>
                  </a:endParaRPr>
                </a:p>
              </p:txBody>
            </p:sp>
            <p:sp>
              <p:nvSpPr>
                <p:cNvPr id="769" name="Rectangle 768">
                  <a:extLst>
                    <a:ext uri="{FF2B5EF4-FFF2-40B4-BE49-F238E27FC236}">
                      <a16:creationId xmlns:a16="http://schemas.microsoft.com/office/drawing/2014/main" id="{521C8E4B-BBD9-41E6-03B0-964B8EA427A8}"/>
                    </a:ext>
                  </a:extLst>
                </p:cNvPr>
                <p:cNvSpPr/>
                <p:nvPr/>
              </p:nvSpPr>
              <p:spPr>
                <a:xfrm>
                  <a:off x="2819400" y="3657600"/>
                  <a:ext cx="152400" cy="1975592"/>
                </a:xfrm>
                <a:prstGeom prst="rect">
                  <a:avLst/>
                </a:prstGeom>
                <a:solidFill>
                  <a:schemeClr val="tx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1" name="Oval 760">
                <a:extLst>
                  <a:ext uri="{FF2B5EF4-FFF2-40B4-BE49-F238E27FC236}">
                    <a16:creationId xmlns:a16="http://schemas.microsoft.com/office/drawing/2014/main" id="{E6B7EEEC-2523-5426-8082-EE985BFAA74A}"/>
                  </a:ext>
                </a:extLst>
              </p:cNvPr>
              <p:cNvSpPr/>
              <p:nvPr/>
            </p:nvSpPr>
            <p:spPr>
              <a:xfrm rot="18513623" flipH="1">
                <a:off x="4982709" y="4437223"/>
                <a:ext cx="228600" cy="381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 name="Oval 761">
                <a:extLst>
                  <a:ext uri="{FF2B5EF4-FFF2-40B4-BE49-F238E27FC236}">
                    <a16:creationId xmlns:a16="http://schemas.microsoft.com/office/drawing/2014/main" id="{1C23A7A8-F4BC-7254-7AEC-C54A7063F515}"/>
                  </a:ext>
                </a:extLst>
              </p:cNvPr>
              <p:cNvSpPr/>
              <p:nvPr/>
            </p:nvSpPr>
            <p:spPr>
              <a:xfrm rot="18513623" flipH="1">
                <a:off x="5159753" y="4591261"/>
                <a:ext cx="333336" cy="285108"/>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 name="Trapezoid 762">
                <a:extLst>
                  <a:ext uri="{FF2B5EF4-FFF2-40B4-BE49-F238E27FC236}">
                    <a16:creationId xmlns:a16="http://schemas.microsoft.com/office/drawing/2014/main" id="{B1EFB3F9-E288-2D42-739F-3FFB0FC81ED9}"/>
                  </a:ext>
                </a:extLst>
              </p:cNvPr>
              <p:cNvSpPr/>
              <p:nvPr/>
            </p:nvSpPr>
            <p:spPr>
              <a:xfrm rot="17019235" flipH="1">
                <a:off x="4969525" y="4606240"/>
                <a:ext cx="342320" cy="146300"/>
              </a:xfrm>
              <a:prstGeom prst="trapezoid">
                <a:avLst>
                  <a:gd name="adj" fmla="val 1872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Oval 763">
                <a:extLst>
                  <a:ext uri="{FF2B5EF4-FFF2-40B4-BE49-F238E27FC236}">
                    <a16:creationId xmlns:a16="http://schemas.microsoft.com/office/drawing/2014/main" id="{DB0C1576-7976-CF6F-CF39-9E16CF0912A5}"/>
                  </a:ext>
                </a:extLst>
              </p:cNvPr>
              <p:cNvSpPr/>
              <p:nvPr/>
            </p:nvSpPr>
            <p:spPr>
              <a:xfrm rot="18513623" flipH="1" flipV="1">
                <a:off x="5210840" y="4555125"/>
                <a:ext cx="214167" cy="129608"/>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4" name="Oval 713">
              <a:extLst>
                <a:ext uri="{FF2B5EF4-FFF2-40B4-BE49-F238E27FC236}">
                  <a16:creationId xmlns:a16="http://schemas.microsoft.com/office/drawing/2014/main" id="{C8C773AE-8395-1B01-5A2A-79EC620424C8}"/>
                </a:ext>
              </a:extLst>
            </p:cNvPr>
            <p:cNvSpPr/>
            <p:nvPr/>
          </p:nvSpPr>
          <p:spPr>
            <a:xfrm rot="20504486">
              <a:off x="7041552" y="4837797"/>
              <a:ext cx="336679" cy="751616"/>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 name="Oval 714">
              <a:extLst>
                <a:ext uri="{FF2B5EF4-FFF2-40B4-BE49-F238E27FC236}">
                  <a16:creationId xmlns:a16="http://schemas.microsoft.com/office/drawing/2014/main" id="{19B8645B-6049-325C-8A04-5473D864327F}"/>
                </a:ext>
              </a:extLst>
            </p:cNvPr>
            <p:cNvSpPr/>
            <p:nvPr/>
          </p:nvSpPr>
          <p:spPr>
            <a:xfrm rot="3333291">
              <a:off x="6371021" y="4971336"/>
              <a:ext cx="342487" cy="707222"/>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 name="Oval 715">
              <a:extLst>
                <a:ext uri="{FF2B5EF4-FFF2-40B4-BE49-F238E27FC236}">
                  <a16:creationId xmlns:a16="http://schemas.microsoft.com/office/drawing/2014/main" id="{A240B9C0-BD6C-FCEE-6788-9A86EFA9F595}"/>
                </a:ext>
              </a:extLst>
            </p:cNvPr>
            <p:cNvSpPr/>
            <p:nvPr/>
          </p:nvSpPr>
          <p:spPr>
            <a:xfrm rot="20057346">
              <a:off x="7523099" y="3464500"/>
              <a:ext cx="355421" cy="66712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 name="Oval 716">
              <a:extLst>
                <a:ext uri="{FF2B5EF4-FFF2-40B4-BE49-F238E27FC236}">
                  <a16:creationId xmlns:a16="http://schemas.microsoft.com/office/drawing/2014/main" id="{E7FDB70B-E966-3EF3-99D1-DF110574F0DE}"/>
                </a:ext>
              </a:extLst>
            </p:cNvPr>
            <p:cNvSpPr/>
            <p:nvPr/>
          </p:nvSpPr>
          <p:spPr>
            <a:xfrm rot="1248896">
              <a:off x="5872040" y="3410697"/>
              <a:ext cx="355421" cy="66712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 name="Trapezoid 124">
              <a:extLst>
                <a:ext uri="{FF2B5EF4-FFF2-40B4-BE49-F238E27FC236}">
                  <a16:creationId xmlns:a16="http://schemas.microsoft.com/office/drawing/2014/main" id="{3606E18E-8EA0-3971-76F8-416A0A122DB9}"/>
                </a:ext>
              </a:extLst>
            </p:cNvPr>
            <p:cNvSpPr/>
            <p:nvPr/>
          </p:nvSpPr>
          <p:spPr>
            <a:xfrm rot="391506">
              <a:off x="6396075" y="3814322"/>
              <a:ext cx="547982" cy="1445929"/>
            </a:xfrm>
            <a:prstGeom prst="trapezoid">
              <a:avLst>
                <a:gd name="adj" fmla="val 6538"/>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 name="Trapezoid 124">
              <a:extLst>
                <a:ext uri="{FF2B5EF4-FFF2-40B4-BE49-F238E27FC236}">
                  <a16:creationId xmlns:a16="http://schemas.microsoft.com/office/drawing/2014/main" id="{6D827296-644D-1E34-0435-A3F010AA4529}"/>
                </a:ext>
              </a:extLst>
            </p:cNvPr>
            <p:cNvSpPr/>
            <p:nvPr/>
          </p:nvSpPr>
          <p:spPr>
            <a:xfrm>
              <a:off x="6938305" y="3810966"/>
              <a:ext cx="473895" cy="1445930"/>
            </a:xfrm>
            <a:prstGeom prst="trapezoid">
              <a:avLst>
                <a:gd name="adj" fmla="val 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 name="Trapezoid 719">
              <a:extLst>
                <a:ext uri="{FF2B5EF4-FFF2-40B4-BE49-F238E27FC236}">
                  <a16:creationId xmlns:a16="http://schemas.microsoft.com/office/drawing/2014/main" id="{29B0579D-768F-BCED-5006-43F36B0921CB}"/>
                </a:ext>
              </a:extLst>
            </p:cNvPr>
            <p:cNvSpPr/>
            <p:nvPr/>
          </p:nvSpPr>
          <p:spPr>
            <a:xfrm rot="20399821">
              <a:off x="7251548" y="2391226"/>
              <a:ext cx="464094" cy="1374649"/>
            </a:xfrm>
            <a:prstGeom prst="trapezoid">
              <a:avLst>
                <a:gd name="adj" fmla="val 1872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 name="Trapezoid 720">
              <a:extLst>
                <a:ext uri="{FF2B5EF4-FFF2-40B4-BE49-F238E27FC236}">
                  <a16:creationId xmlns:a16="http://schemas.microsoft.com/office/drawing/2014/main" id="{62E73198-15DE-99B1-6BFC-807D3F18E497}"/>
                </a:ext>
              </a:extLst>
            </p:cNvPr>
            <p:cNvSpPr/>
            <p:nvPr/>
          </p:nvSpPr>
          <p:spPr>
            <a:xfrm rot="1511149">
              <a:off x="6126600" y="2253261"/>
              <a:ext cx="471893" cy="1466065"/>
            </a:xfrm>
            <a:prstGeom prst="trapezoid">
              <a:avLst>
                <a:gd name="adj" fmla="val 1872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 name="Trapezoid 721">
              <a:extLst>
                <a:ext uri="{FF2B5EF4-FFF2-40B4-BE49-F238E27FC236}">
                  <a16:creationId xmlns:a16="http://schemas.microsoft.com/office/drawing/2014/main" id="{4D462ECB-34A2-D6A6-931D-AF0C77A2AEC2}"/>
                </a:ext>
              </a:extLst>
            </p:cNvPr>
            <p:cNvSpPr/>
            <p:nvPr/>
          </p:nvSpPr>
          <p:spPr>
            <a:xfrm>
              <a:off x="6464409" y="2537369"/>
              <a:ext cx="947790" cy="1673879"/>
            </a:xfrm>
            <a:prstGeom prst="trapezoid">
              <a:avLst>
                <a:gd name="adj" fmla="val 1299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3" name="Parallelogram 722">
              <a:extLst>
                <a:ext uri="{FF2B5EF4-FFF2-40B4-BE49-F238E27FC236}">
                  <a16:creationId xmlns:a16="http://schemas.microsoft.com/office/drawing/2014/main" id="{01CC52EF-4A2C-3C0C-F9EC-BB591390EB8C}"/>
                </a:ext>
              </a:extLst>
            </p:cNvPr>
            <p:cNvSpPr/>
            <p:nvPr/>
          </p:nvSpPr>
          <p:spPr>
            <a:xfrm rot="18564738">
              <a:off x="6876165" y="2394986"/>
              <a:ext cx="735275" cy="243083"/>
            </a:xfrm>
            <a:prstGeom prst="parallelogram">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4" name="Parallelogram 723">
              <a:extLst>
                <a:ext uri="{FF2B5EF4-FFF2-40B4-BE49-F238E27FC236}">
                  <a16:creationId xmlns:a16="http://schemas.microsoft.com/office/drawing/2014/main" id="{785BA76A-3CC9-8EEF-B04E-445AD94132FD}"/>
                </a:ext>
              </a:extLst>
            </p:cNvPr>
            <p:cNvSpPr/>
            <p:nvPr/>
          </p:nvSpPr>
          <p:spPr>
            <a:xfrm rot="2793246" flipH="1">
              <a:off x="6325438" y="2374722"/>
              <a:ext cx="754720" cy="246623"/>
            </a:xfrm>
            <a:prstGeom prst="parallelogram">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5" name="Oval 724">
              <a:extLst>
                <a:ext uri="{FF2B5EF4-FFF2-40B4-BE49-F238E27FC236}">
                  <a16:creationId xmlns:a16="http://schemas.microsoft.com/office/drawing/2014/main" id="{51E11B27-8611-DE36-5605-FB658146F270}"/>
                </a:ext>
              </a:extLst>
            </p:cNvPr>
            <p:cNvSpPr/>
            <p:nvPr/>
          </p:nvSpPr>
          <p:spPr>
            <a:xfrm>
              <a:off x="6478269" y="1142471"/>
              <a:ext cx="922351" cy="139489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6" name="Group 13">
              <a:extLst>
                <a:ext uri="{FF2B5EF4-FFF2-40B4-BE49-F238E27FC236}">
                  <a16:creationId xmlns:a16="http://schemas.microsoft.com/office/drawing/2014/main" id="{85EB1097-B5A0-1370-7DA2-30CFAD1F3046}"/>
                </a:ext>
              </a:extLst>
            </p:cNvPr>
            <p:cNvGrpSpPr/>
            <p:nvPr/>
          </p:nvGrpSpPr>
          <p:grpSpPr>
            <a:xfrm>
              <a:off x="6731417" y="2589795"/>
              <a:ext cx="325361" cy="970499"/>
              <a:chOff x="1463040" y="844062"/>
              <a:chExt cx="685800" cy="1957755"/>
            </a:xfrm>
          </p:grpSpPr>
          <p:sp>
            <p:nvSpPr>
              <p:cNvPr id="742" name="Pentagon 276">
                <a:extLst>
                  <a:ext uri="{FF2B5EF4-FFF2-40B4-BE49-F238E27FC236}">
                    <a16:creationId xmlns:a16="http://schemas.microsoft.com/office/drawing/2014/main" id="{6939A7AA-B519-DCD9-C9FC-A45336FC5955}"/>
                  </a:ext>
                </a:extLst>
              </p:cNvPr>
              <p:cNvSpPr/>
              <p:nvPr/>
            </p:nvSpPr>
            <p:spPr>
              <a:xfrm rot="5400000">
                <a:off x="1104900" y="1925516"/>
                <a:ext cx="1371600" cy="381001"/>
              </a:xfrm>
              <a:prstGeom prst="homePlate">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3" name="Diamond 742">
                <a:extLst>
                  <a:ext uri="{FF2B5EF4-FFF2-40B4-BE49-F238E27FC236}">
                    <a16:creationId xmlns:a16="http://schemas.microsoft.com/office/drawing/2014/main" id="{4F470B0E-ED07-5011-B50B-BBFE290B6705}"/>
                  </a:ext>
                </a:extLst>
              </p:cNvPr>
              <p:cNvSpPr/>
              <p:nvPr/>
            </p:nvSpPr>
            <p:spPr>
              <a:xfrm>
                <a:off x="1463040" y="844062"/>
                <a:ext cx="685800" cy="908538"/>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7" name="Trapezoid 726">
              <a:extLst>
                <a:ext uri="{FF2B5EF4-FFF2-40B4-BE49-F238E27FC236}">
                  <a16:creationId xmlns:a16="http://schemas.microsoft.com/office/drawing/2014/main" id="{70A52BF3-3688-644F-6734-8476C88A54D3}"/>
                </a:ext>
              </a:extLst>
            </p:cNvPr>
            <p:cNvSpPr/>
            <p:nvPr/>
          </p:nvSpPr>
          <p:spPr>
            <a:xfrm>
              <a:off x="6464409" y="3810973"/>
              <a:ext cx="947790" cy="400275"/>
            </a:xfrm>
            <a:prstGeom prst="trapezoid">
              <a:avLst>
                <a:gd name="adj" fmla="val 12998"/>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 name="Trapezoid 727">
              <a:extLst>
                <a:ext uri="{FF2B5EF4-FFF2-40B4-BE49-F238E27FC236}">
                  <a16:creationId xmlns:a16="http://schemas.microsoft.com/office/drawing/2014/main" id="{D1DF9ED5-88C2-F1A0-1F2D-AE963A006945}"/>
                </a:ext>
              </a:extLst>
            </p:cNvPr>
            <p:cNvSpPr/>
            <p:nvPr/>
          </p:nvSpPr>
          <p:spPr>
            <a:xfrm rot="1511149">
              <a:off x="5799438" y="3527309"/>
              <a:ext cx="551826" cy="221639"/>
            </a:xfrm>
            <a:prstGeom prst="trapezoid">
              <a:avLst>
                <a:gd name="adj" fmla="val 1872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9" name="Trapezoid 728">
              <a:extLst>
                <a:ext uri="{FF2B5EF4-FFF2-40B4-BE49-F238E27FC236}">
                  <a16:creationId xmlns:a16="http://schemas.microsoft.com/office/drawing/2014/main" id="{E54A0819-CD97-B13D-4769-1BB24893E88D}"/>
                </a:ext>
              </a:extLst>
            </p:cNvPr>
            <p:cNvSpPr/>
            <p:nvPr/>
          </p:nvSpPr>
          <p:spPr>
            <a:xfrm rot="20822276">
              <a:off x="7417654" y="3578285"/>
              <a:ext cx="532230" cy="256169"/>
            </a:xfrm>
            <a:prstGeom prst="trapezoid">
              <a:avLst>
                <a:gd name="adj" fmla="val 1872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0" name="Rectangle 729">
              <a:extLst>
                <a:ext uri="{FF2B5EF4-FFF2-40B4-BE49-F238E27FC236}">
                  <a16:creationId xmlns:a16="http://schemas.microsoft.com/office/drawing/2014/main" id="{B483F5E6-3EA5-49C7-34CD-9C76903CD6E3}"/>
                </a:ext>
              </a:extLst>
            </p:cNvPr>
            <p:cNvSpPr/>
            <p:nvPr/>
          </p:nvSpPr>
          <p:spPr>
            <a:xfrm>
              <a:off x="7056778" y="2876997"/>
              <a:ext cx="236948" cy="133425"/>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1" name="Freeform: Shape 730">
              <a:extLst>
                <a:ext uri="{FF2B5EF4-FFF2-40B4-BE49-F238E27FC236}">
                  <a16:creationId xmlns:a16="http://schemas.microsoft.com/office/drawing/2014/main" id="{5AFE348A-15E6-7783-F12A-3FC5DE37E6F0}"/>
                </a:ext>
              </a:extLst>
            </p:cNvPr>
            <p:cNvSpPr/>
            <p:nvPr/>
          </p:nvSpPr>
          <p:spPr>
            <a:xfrm rot="9606458">
              <a:off x="6337915" y="930558"/>
              <a:ext cx="1043342" cy="903909"/>
            </a:xfrm>
            <a:custGeom>
              <a:avLst/>
              <a:gdLst>
                <a:gd name="connsiteX0" fmla="*/ 545208 w 1043342"/>
                <a:gd name="connsiteY0" fmla="*/ 878762 h 903909"/>
                <a:gd name="connsiteX1" fmla="*/ 354390 w 1043342"/>
                <a:gd name="connsiteY1" fmla="*/ 708470 h 903909"/>
                <a:gd name="connsiteX2" fmla="*/ 336564 w 1043342"/>
                <a:gd name="connsiteY2" fmla="*/ 657221 h 903909"/>
                <a:gd name="connsiteX3" fmla="*/ 298236 w 1043342"/>
                <a:gd name="connsiteY3" fmla="*/ 659174 h 903909"/>
                <a:gd name="connsiteX4" fmla="*/ 74412 w 1043342"/>
                <a:gd name="connsiteY4" fmla="*/ 372996 h 903909"/>
                <a:gd name="connsiteX5" fmla="*/ 0 w 1043342"/>
                <a:gd name="connsiteY5" fmla="*/ 45843 h 903909"/>
                <a:gd name="connsiteX6" fmla="*/ 189018 w 1043342"/>
                <a:gd name="connsiteY6" fmla="*/ 2850 h 903909"/>
                <a:gd name="connsiteX7" fmla="*/ 452448 w 1043342"/>
                <a:gd name="connsiteY7" fmla="*/ 287010 h 903909"/>
                <a:gd name="connsiteX8" fmla="*/ 457949 w 1043342"/>
                <a:gd name="connsiteY8" fmla="*/ 337972 h 903909"/>
                <a:gd name="connsiteX9" fmla="*/ 484300 w 1043342"/>
                <a:gd name="connsiteY9" fmla="*/ 318569 h 903909"/>
                <a:gd name="connsiteX10" fmla="*/ 684777 w 1043342"/>
                <a:gd name="connsiteY10" fmla="*/ 263919 h 903909"/>
                <a:gd name="connsiteX11" fmla="*/ 1043342 w 1043342"/>
                <a:gd name="connsiteY11" fmla="*/ 263919 h 903909"/>
                <a:gd name="connsiteX12" fmla="*/ 1043342 w 1043342"/>
                <a:gd name="connsiteY12" fmla="*/ 583914 h 903909"/>
                <a:gd name="connsiteX13" fmla="*/ 684777 w 1043342"/>
                <a:gd name="connsiteY13" fmla="*/ 903909 h 903909"/>
                <a:gd name="connsiteX14" fmla="*/ 545208 w 1043342"/>
                <a:gd name="connsiteY14" fmla="*/ 878762 h 9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43342" h="903909">
                  <a:moveTo>
                    <a:pt x="545208" y="878762"/>
                  </a:moveTo>
                  <a:cubicBezTo>
                    <a:pt x="459411" y="846377"/>
                    <a:pt x="390679" y="785038"/>
                    <a:pt x="354390" y="708470"/>
                  </a:cubicBezTo>
                  <a:lnTo>
                    <a:pt x="336564" y="657221"/>
                  </a:lnTo>
                  <a:lnTo>
                    <a:pt x="298236" y="659174"/>
                  </a:lnTo>
                  <a:cubicBezTo>
                    <a:pt x="205165" y="648259"/>
                    <a:pt x="110371" y="531093"/>
                    <a:pt x="74412" y="372996"/>
                  </a:cubicBezTo>
                  <a:lnTo>
                    <a:pt x="0" y="45843"/>
                  </a:lnTo>
                  <a:lnTo>
                    <a:pt x="189018" y="2850"/>
                  </a:lnTo>
                  <a:cubicBezTo>
                    <a:pt x="293410" y="-20894"/>
                    <a:pt x="411351" y="106328"/>
                    <a:pt x="452448" y="287010"/>
                  </a:cubicBezTo>
                  <a:lnTo>
                    <a:pt x="457949" y="337972"/>
                  </a:lnTo>
                  <a:lnTo>
                    <a:pt x="484300" y="318569"/>
                  </a:lnTo>
                  <a:cubicBezTo>
                    <a:pt x="541527" y="284066"/>
                    <a:pt x="610516" y="263919"/>
                    <a:pt x="684777" y="263919"/>
                  </a:cubicBezTo>
                  <a:lnTo>
                    <a:pt x="1043342" y="263919"/>
                  </a:lnTo>
                  <a:lnTo>
                    <a:pt x="1043342" y="583914"/>
                  </a:lnTo>
                  <a:cubicBezTo>
                    <a:pt x="1043342" y="760642"/>
                    <a:pt x="882807" y="903909"/>
                    <a:pt x="684777" y="903909"/>
                  </a:cubicBezTo>
                  <a:cubicBezTo>
                    <a:pt x="635269" y="903909"/>
                    <a:pt x="588105" y="894955"/>
                    <a:pt x="545208" y="878762"/>
                  </a:cubicBezTo>
                  <a:close/>
                </a:path>
              </a:pathLst>
            </a:custGeom>
            <a:solidFill>
              <a:srgbClr val="9A7B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32" name="Group 326">
              <a:extLst>
                <a:ext uri="{FF2B5EF4-FFF2-40B4-BE49-F238E27FC236}">
                  <a16:creationId xmlns:a16="http://schemas.microsoft.com/office/drawing/2014/main" id="{58895678-EB21-2202-02C7-19071A9B0AB9}"/>
                </a:ext>
              </a:extLst>
            </p:cNvPr>
            <p:cNvGrpSpPr/>
            <p:nvPr/>
          </p:nvGrpSpPr>
          <p:grpSpPr>
            <a:xfrm>
              <a:off x="5291750" y="3795855"/>
              <a:ext cx="1067400" cy="1601101"/>
              <a:chOff x="2743200" y="938270"/>
              <a:chExt cx="4827770" cy="5081530"/>
            </a:xfrm>
          </p:grpSpPr>
          <p:sp>
            <p:nvSpPr>
              <p:cNvPr id="734" name="Block Arc 733">
                <a:extLst>
                  <a:ext uri="{FF2B5EF4-FFF2-40B4-BE49-F238E27FC236}">
                    <a16:creationId xmlns:a16="http://schemas.microsoft.com/office/drawing/2014/main" id="{41DACDF6-9AB7-0D4A-F2E0-B9DEC78092E5}"/>
                  </a:ext>
                </a:extLst>
              </p:cNvPr>
              <p:cNvSpPr/>
              <p:nvPr/>
            </p:nvSpPr>
            <p:spPr>
              <a:xfrm rot="4844655">
                <a:off x="3744604" y="2522104"/>
                <a:ext cx="4800600" cy="1632932"/>
              </a:xfrm>
              <a:prstGeom prst="blockArc">
                <a:avLst>
                  <a:gd name="adj1" fmla="val 9255102"/>
                  <a:gd name="adj2" fmla="val 968037"/>
                  <a:gd name="adj3" fmla="val 28851"/>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5" name="Block Arc 734">
                <a:extLst>
                  <a:ext uri="{FF2B5EF4-FFF2-40B4-BE49-F238E27FC236}">
                    <a16:creationId xmlns:a16="http://schemas.microsoft.com/office/drawing/2014/main" id="{D3B3F49A-5D9C-16A2-A488-EB82CAE1C5E4}"/>
                  </a:ext>
                </a:extLst>
              </p:cNvPr>
              <p:cNvSpPr/>
              <p:nvPr/>
            </p:nvSpPr>
            <p:spPr>
              <a:xfrm rot="4844655">
                <a:off x="4354204" y="2750705"/>
                <a:ext cx="4800600" cy="1632932"/>
              </a:xfrm>
              <a:prstGeom prst="blockArc">
                <a:avLst>
                  <a:gd name="adj1" fmla="val 9255102"/>
                  <a:gd name="adj2" fmla="val 968037"/>
                  <a:gd name="adj3" fmla="val 28851"/>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6" name="Flowchart: Delay 735">
                <a:extLst>
                  <a:ext uri="{FF2B5EF4-FFF2-40B4-BE49-F238E27FC236}">
                    <a16:creationId xmlns:a16="http://schemas.microsoft.com/office/drawing/2014/main" id="{E63D73D2-4A14-C78F-6E20-D7C91F70DDFF}"/>
                  </a:ext>
                </a:extLst>
              </p:cNvPr>
              <p:cNvSpPr/>
              <p:nvPr/>
            </p:nvSpPr>
            <p:spPr>
              <a:xfrm rot="16200000">
                <a:off x="2590800" y="1676400"/>
                <a:ext cx="4876800" cy="3810000"/>
              </a:xfrm>
              <a:prstGeom prst="flowChartDelay">
                <a:avLst/>
              </a:prstGeom>
              <a:solidFill>
                <a:schemeClr val="tx1">
                  <a:lumMod val="95000"/>
                  <a:lumOff val="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 name="Flowchart: Delay 736">
                <a:extLst>
                  <a:ext uri="{FF2B5EF4-FFF2-40B4-BE49-F238E27FC236}">
                    <a16:creationId xmlns:a16="http://schemas.microsoft.com/office/drawing/2014/main" id="{9971F5A3-D6A5-C402-2B2E-7D318C8EA610}"/>
                  </a:ext>
                </a:extLst>
              </p:cNvPr>
              <p:cNvSpPr/>
              <p:nvPr/>
            </p:nvSpPr>
            <p:spPr>
              <a:xfrm rot="16200000">
                <a:off x="2057400" y="1828800"/>
                <a:ext cx="4876800" cy="3505200"/>
              </a:xfrm>
              <a:prstGeom prst="flowChartDelay">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8" name="Rectangle 737">
                <a:extLst>
                  <a:ext uri="{FF2B5EF4-FFF2-40B4-BE49-F238E27FC236}">
                    <a16:creationId xmlns:a16="http://schemas.microsoft.com/office/drawing/2014/main" id="{C3A69CCD-3B64-957E-DA4F-901755528249}"/>
                  </a:ext>
                </a:extLst>
              </p:cNvPr>
              <p:cNvSpPr/>
              <p:nvPr/>
            </p:nvSpPr>
            <p:spPr>
              <a:xfrm>
                <a:off x="3581400" y="2057400"/>
                <a:ext cx="1676400" cy="609600"/>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739" name="Rounded Rectangle 254">
                <a:extLst>
                  <a:ext uri="{FF2B5EF4-FFF2-40B4-BE49-F238E27FC236}">
                    <a16:creationId xmlns:a16="http://schemas.microsoft.com/office/drawing/2014/main" id="{FEECBE6F-9DB0-D33C-7875-5E3D9B006B09}"/>
                  </a:ext>
                </a:extLst>
              </p:cNvPr>
              <p:cNvSpPr/>
              <p:nvPr/>
            </p:nvSpPr>
            <p:spPr>
              <a:xfrm>
                <a:off x="2971800" y="4038600"/>
                <a:ext cx="2971800" cy="1981200"/>
              </a:xfrm>
              <a:prstGeom prst="roundRect">
                <a:avLst/>
              </a:prstGeom>
              <a:solidFill>
                <a:schemeClr val="tx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0" name="Rectangle 739">
                <a:extLst>
                  <a:ext uri="{FF2B5EF4-FFF2-40B4-BE49-F238E27FC236}">
                    <a16:creationId xmlns:a16="http://schemas.microsoft.com/office/drawing/2014/main" id="{BC577F8C-8D0A-DF28-EC53-EF0AE6A236AF}"/>
                  </a:ext>
                </a:extLst>
              </p:cNvPr>
              <p:cNvSpPr/>
              <p:nvPr/>
            </p:nvSpPr>
            <p:spPr>
              <a:xfrm>
                <a:off x="2971800" y="4419600"/>
                <a:ext cx="2971800" cy="152400"/>
              </a:xfrm>
              <a:prstGeom prst="rect">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1" name="Oval 740">
                <a:extLst>
                  <a:ext uri="{FF2B5EF4-FFF2-40B4-BE49-F238E27FC236}">
                    <a16:creationId xmlns:a16="http://schemas.microsoft.com/office/drawing/2014/main" id="{E97FE563-159B-8958-2BF4-61B7E7D5CCD0}"/>
                  </a:ext>
                </a:extLst>
              </p:cNvPr>
              <p:cNvSpPr/>
              <p:nvPr/>
            </p:nvSpPr>
            <p:spPr>
              <a:xfrm>
                <a:off x="5791200" y="4495800"/>
                <a:ext cx="228600" cy="457200"/>
              </a:xfrm>
              <a:prstGeom prst="ellipse">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3" name="Oval 732">
              <a:extLst>
                <a:ext uri="{FF2B5EF4-FFF2-40B4-BE49-F238E27FC236}">
                  <a16:creationId xmlns:a16="http://schemas.microsoft.com/office/drawing/2014/main" id="{08DD3904-7E79-A2AA-5FA1-F081185A5B57}"/>
                </a:ext>
              </a:extLst>
            </p:cNvPr>
            <p:cNvSpPr/>
            <p:nvPr/>
          </p:nvSpPr>
          <p:spPr>
            <a:xfrm rot="20057346">
              <a:off x="5979758" y="3818139"/>
              <a:ext cx="155246" cy="23013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3329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0"/>
                                        </p:tgtEl>
                                        <p:attrNameLst>
                                          <p:attrName>style.visibility</p:attrName>
                                        </p:attrNameLst>
                                      </p:cBhvr>
                                      <p:to>
                                        <p:strVal val="visible"/>
                                      </p:to>
                                    </p:set>
                                    <p:animEffect transition="in" filter="wipe(down)">
                                      <p:cBhvr>
                                        <p:cTn id="7" dur="500"/>
                                        <p:tgtEl>
                                          <p:spTgt spid="29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1"/>
                                        </p:tgtEl>
                                        <p:attrNameLst>
                                          <p:attrName>style.visibility</p:attrName>
                                        </p:attrNameLst>
                                      </p:cBhvr>
                                      <p:to>
                                        <p:strVal val="visible"/>
                                      </p:to>
                                    </p:set>
                                    <p:animEffect transition="in" filter="wipe(down)">
                                      <p:cBhvr>
                                        <p:cTn id="12" dur="500"/>
                                        <p:tgtEl>
                                          <p:spTgt spid="29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3"/>
                                        </p:tgtEl>
                                        <p:attrNameLst>
                                          <p:attrName>style.visibility</p:attrName>
                                        </p:attrNameLst>
                                      </p:cBhvr>
                                      <p:to>
                                        <p:strVal val="visible"/>
                                      </p:to>
                                    </p:set>
                                    <p:animEffect transition="in" filter="wipe(down)">
                                      <p:cBhvr>
                                        <p:cTn id="17" dur="500"/>
                                        <p:tgtEl>
                                          <p:spTgt spid="29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94"/>
                                        </p:tgtEl>
                                        <p:attrNameLst>
                                          <p:attrName>style.visibility</p:attrName>
                                        </p:attrNameLst>
                                      </p:cBhvr>
                                      <p:to>
                                        <p:strVal val="visible"/>
                                      </p:to>
                                    </p:set>
                                    <p:animEffect transition="in" filter="wipe(down)">
                                      <p:cBhvr>
                                        <p:cTn id="22" dur="500"/>
                                        <p:tgtEl>
                                          <p:spTgt spid="29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87"/>
                                        </p:tgtEl>
                                        <p:attrNameLst>
                                          <p:attrName>style.visibility</p:attrName>
                                        </p:attrNameLst>
                                      </p:cBhvr>
                                      <p:to>
                                        <p:strVal val="visible"/>
                                      </p:to>
                                    </p:set>
                                    <p:animEffect transition="in" filter="wipe(down)">
                                      <p:cBhvr>
                                        <p:cTn id="27" dur="500"/>
                                        <p:tgtEl>
                                          <p:spTgt spid="28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89"/>
                                        </p:tgtEl>
                                        <p:attrNameLst>
                                          <p:attrName>style.visibility</p:attrName>
                                        </p:attrNameLst>
                                      </p:cBhvr>
                                      <p:to>
                                        <p:strVal val="visible"/>
                                      </p:to>
                                    </p:set>
                                    <p:animEffect transition="in" filter="wipe(down)">
                                      <p:cBhvr>
                                        <p:cTn id="32" dur="500"/>
                                        <p:tgtEl>
                                          <p:spTgt spid="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 grpId="0" animBg="1"/>
      <p:bldP spid="289" grpId="0" animBg="1"/>
      <p:bldP spid="290" grpId="0" animBg="1"/>
      <p:bldP spid="291" grpId="0" animBg="1"/>
      <p:bldP spid="293" grpId="0" animBg="1"/>
      <p:bldP spid="29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029200"/>
            <a:ext cx="12192000" cy="1828800"/>
          </a:xfrm>
          <a:prstGeom prst="rect">
            <a:avLst/>
          </a:prstGeom>
          <a:solidFill>
            <a:srgbClr val="D5A2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51054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uble Wave 4"/>
          <p:cNvSpPr/>
          <p:nvPr/>
        </p:nvSpPr>
        <p:spPr>
          <a:xfrm>
            <a:off x="0" y="4267200"/>
            <a:ext cx="12192000" cy="1600200"/>
          </a:xfrm>
          <a:prstGeom prst="doubleWave">
            <a:avLst/>
          </a:prstGeom>
          <a:solidFill>
            <a:srgbClr val="E8C7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94869" y="6513113"/>
            <a:ext cx="5410200" cy="338554"/>
          </a:xfrm>
          <a:prstGeom prst="rect">
            <a:avLst/>
          </a:prstGeom>
          <a:noFill/>
        </p:spPr>
        <p:txBody>
          <a:bodyPr wrap="square" rtlCol="0">
            <a:spAutoFit/>
          </a:bodyPr>
          <a:lstStyle/>
          <a:p>
            <a:r>
              <a:rPr lang="en-US" sz="1600" dirty="0"/>
              <a:t>Acts 10:3-7</a:t>
            </a:r>
          </a:p>
        </p:txBody>
      </p:sp>
      <p:sp>
        <p:nvSpPr>
          <p:cNvPr id="90" name="TextBox 89"/>
          <p:cNvSpPr txBox="1"/>
          <p:nvPr/>
        </p:nvSpPr>
        <p:spPr>
          <a:xfrm>
            <a:off x="3048000" y="914401"/>
            <a:ext cx="5410200" cy="1323439"/>
          </a:xfrm>
          <a:prstGeom prst="rect">
            <a:avLst/>
          </a:prstGeom>
          <a:noFill/>
        </p:spPr>
        <p:txBody>
          <a:bodyPr wrap="square" rtlCol="0">
            <a:spAutoFit/>
          </a:bodyPr>
          <a:lstStyle/>
          <a:p>
            <a:r>
              <a:rPr lang="en-US" sz="4000" dirty="0">
                <a:solidFill>
                  <a:schemeClr val="bg1"/>
                </a:solidFill>
              </a:rPr>
              <a:t>Had an angel come to him in the 9</a:t>
            </a:r>
            <a:r>
              <a:rPr lang="en-US" sz="4000" baseline="30000" dirty="0">
                <a:solidFill>
                  <a:schemeClr val="bg1"/>
                </a:solidFill>
              </a:rPr>
              <a:t>th</a:t>
            </a:r>
            <a:r>
              <a:rPr lang="en-US" sz="4000" dirty="0">
                <a:solidFill>
                  <a:schemeClr val="bg1"/>
                </a:solidFill>
              </a:rPr>
              <a:t> hour</a:t>
            </a:r>
          </a:p>
        </p:txBody>
      </p:sp>
      <p:grpSp>
        <p:nvGrpSpPr>
          <p:cNvPr id="17" name="Group 335"/>
          <p:cNvGrpSpPr/>
          <p:nvPr/>
        </p:nvGrpSpPr>
        <p:grpSpPr>
          <a:xfrm>
            <a:off x="1718873" y="3597640"/>
            <a:ext cx="4483309" cy="2269761"/>
            <a:chOff x="1981200" y="990600"/>
            <a:chExt cx="7222761" cy="4114800"/>
          </a:xfrm>
        </p:grpSpPr>
        <p:grpSp>
          <p:nvGrpSpPr>
            <p:cNvPr id="18" name="Group 311"/>
            <p:cNvGrpSpPr/>
            <p:nvPr/>
          </p:nvGrpSpPr>
          <p:grpSpPr>
            <a:xfrm>
              <a:off x="1981200" y="1219200"/>
              <a:ext cx="1752600" cy="1332281"/>
              <a:chOff x="304800" y="838200"/>
              <a:chExt cx="3810000" cy="4038600"/>
            </a:xfrm>
          </p:grpSpPr>
          <p:sp>
            <p:nvSpPr>
              <p:cNvPr id="948" name="Rounded Rectangle 947"/>
              <p:cNvSpPr/>
              <p:nvPr/>
            </p:nvSpPr>
            <p:spPr>
              <a:xfrm rot="10800000">
                <a:off x="533400" y="838200"/>
                <a:ext cx="457200" cy="304800"/>
              </a:xfrm>
              <a:prstGeom prst="roundRect">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9" name="Rounded Rectangle 948"/>
              <p:cNvSpPr/>
              <p:nvPr/>
            </p:nvSpPr>
            <p:spPr>
              <a:xfrm rot="10800000">
                <a:off x="1219200" y="838200"/>
                <a:ext cx="457200" cy="304800"/>
              </a:xfrm>
              <a:prstGeom prst="roundRect">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0" name="Rounded Rectangle 949"/>
              <p:cNvSpPr/>
              <p:nvPr/>
            </p:nvSpPr>
            <p:spPr>
              <a:xfrm rot="10800000">
                <a:off x="1905000" y="838200"/>
                <a:ext cx="457200" cy="304800"/>
              </a:xfrm>
              <a:prstGeom prst="roundRect">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1" name="Rounded Rectangle 950"/>
              <p:cNvSpPr/>
              <p:nvPr/>
            </p:nvSpPr>
            <p:spPr>
              <a:xfrm rot="10800000">
                <a:off x="2590800" y="838200"/>
                <a:ext cx="457200" cy="304800"/>
              </a:xfrm>
              <a:prstGeom prst="roundRect">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 name="Rounded Rectangle 951"/>
              <p:cNvSpPr/>
              <p:nvPr/>
            </p:nvSpPr>
            <p:spPr>
              <a:xfrm rot="10800000">
                <a:off x="3276600" y="838200"/>
                <a:ext cx="457200" cy="304800"/>
              </a:xfrm>
              <a:prstGeom prst="roundRect">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3" name="Rounded Rectangle 952"/>
              <p:cNvSpPr/>
              <p:nvPr/>
            </p:nvSpPr>
            <p:spPr>
              <a:xfrm rot="10800000">
                <a:off x="457200" y="1066800"/>
                <a:ext cx="3581400" cy="3733800"/>
              </a:xfrm>
              <a:prstGeom prst="roundRect">
                <a:avLst>
                  <a:gd name="adj" fmla="val 7040"/>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89"/>
              <p:cNvGrpSpPr/>
              <p:nvPr/>
            </p:nvGrpSpPr>
            <p:grpSpPr>
              <a:xfrm>
                <a:off x="457200" y="1295400"/>
                <a:ext cx="3505200" cy="591746"/>
                <a:chOff x="3048000" y="5199454"/>
                <a:chExt cx="5285040" cy="1157497"/>
              </a:xfrm>
            </p:grpSpPr>
            <p:grpSp>
              <p:nvGrpSpPr>
                <p:cNvPr id="20" name="Group 16"/>
                <p:cNvGrpSpPr/>
                <p:nvPr/>
              </p:nvGrpSpPr>
              <p:grpSpPr>
                <a:xfrm>
                  <a:off x="3048000" y="5227282"/>
                  <a:ext cx="1152752" cy="1129669"/>
                  <a:chOff x="5029200" y="1371600"/>
                  <a:chExt cx="1752600" cy="1905000"/>
                </a:xfrm>
              </p:grpSpPr>
              <p:sp>
                <p:nvSpPr>
                  <p:cNvPr id="973" name="4-Point Star 337"/>
                  <p:cNvSpPr/>
                  <p:nvPr/>
                </p:nvSpPr>
                <p:spPr>
                  <a:xfrm>
                    <a:off x="5029200" y="1371600"/>
                    <a:ext cx="1752600" cy="1905000"/>
                  </a:xfrm>
                  <a:prstGeom prst="star4">
                    <a:avLst>
                      <a:gd name="adj" fmla="val 24303"/>
                    </a:avLst>
                  </a:prstGeom>
                  <a:solidFill>
                    <a:srgbClr val="F1C8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4" name="4-Point Star 338"/>
                  <p:cNvSpPr/>
                  <p:nvPr/>
                </p:nvSpPr>
                <p:spPr>
                  <a:xfrm>
                    <a:off x="5372725" y="1697636"/>
                    <a:ext cx="1054308" cy="1189220"/>
                  </a:xfrm>
                  <a:prstGeom prst="star4">
                    <a:avLst>
                      <a:gd name="adj" fmla="val 24303"/>
                    </a:avLst>
                  </a:prstGeom>
                  <a:solidFill>
                    <a:srgbClr val="EEBD4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16"/>
                <p:cNvGrpSpPr/>
                <p:nvPr/>
              </p:nvGrpSpPr>
              <p:grpSpPr>
                <a:xfrm>
                  <a:off x="4081072" y="5220325"/>
                  <a:ext cx="1152752" cy="1129669"/>
                  <a:chOff x="5029200" y="1371600"/>
                  <a:chExt cx="1752600" cy="1905000"/>
                </a:xfrm>
              </p:grpSpPr>
              <p:sp>
                <p:nvSpPr>
                  <p:cNvPr id="971" name="4-Point Star 970"/>
                  <p:cNvSpPr/>
                  <p:nvPr/>
                </p:nvSpPr>
                <p:spPr>
                  <a:xfrm>
                    <a:off x="5029200" y="1371600"/>
                    <a:ext cx="1752600" cy="1905000"/>
                  </a:xfrm>
                  <a:prstGeom prst="star4">
                    <a:avLst>
                      <a:gd name="adj" fmla="val 24303"/>
                    </a:avLst>
                  </a:prstGeom>
                  <a:solidFill>
                    <a:srgbClr val="F1C8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2" name="4-Point Star 336"/>
                  <p:cNvSpPr/>
                  <p:nvPr/>
                </p:nvSpPr>
                <p:spPr>
                  <a:xfrm>
                    <a:off x="5372725" y="1697636"/>
                    <a:ext cx="1054308" cy="1189220"/>
                  </a:xfrm>
                  <a:prstGeom prst="star4">
                    <a:avLst>
                      <a:gd name="adj" fmla="val 24303"/>
                    </a:avLst>
                  </a:prstGeom>
                  <a:solidFill>
                    <a:srgbClr val="EEBD4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326"/>
                <p:cNvGrpSpPr/>
                <p:nvPr/>
              </p:nvGrpSpPr>
              <p:grpSpPr>
                <a:xfrm>
                  <a:off x="5114144" y="5213368"/>
                  <a:ext cx="1152752" cy="1129669"/>
                  <a:chOff x="5029200" y="1371600"/>
                  <a:chExt cx="1752600" cy="1905000"/>
                </a:xfrm>
              </p:grpSpPr>
              <p:sp>
                <p:nvSpPr>
                  <p:cNvPr id="969" name="4-Point Star 968"/>
                  <p:cNvSpPr/>
                  <p:nvPr/>
                </p:nvSpPr>
                <p:spPr>
                  <a:xfrm>
                    <a:off x="5029200" y="1371600"/>
                    <a:ext cx="1752600" cy="1905000"/>
                  </a:xfrm>
                  <a:prstGeom prst="star4">
                    <a:avLst>
                      <a:gd name="adj" fmla="val 24303"/>
                    </a:avLst>
                  </a:prstGeom>
                  <a:solidFill>
                    <a:srgbClr val="F1C8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0" name="4-Point Star 969"/>
                  <p:cNvSpPr/>
                  <p:nvPr/>
                </p:nvSpPr>
                <p:spPr>
                  <a:xfrm>
                    <a:off x="5372725" y="1697636"/>
                    <a:ext cx="1054308" cy="1189220"/>
                  </a:xfrm>
                  <a:prstGeom prst="star4">
                    <a:avLst>
                      <a:gd name="adj" fmla="val 24303"/>
                    </a:avLst>
                  </a:prstGeom>
                  <a:solidFill>
                    <a:srgbClr val="EEBD4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16"/>
                <p:cNvGrpSpPr/>
                <p:nvPr/>
              </p:nvGrpSpPr>
              <p:grpSpPr>
                <a:xfrm>
                  <a:off x="6147216" y="5206411"/>
                  <a:ext cx="1152752" cy="1129669"/>
                  <a:chOff x="5029200" y="1371600"/>
                  <a:chExt cx="1752600" cy="1905000"/>
                </a:xfrm>
              </p:grpSpPr>
              <p:sp>
                <p:nvSpPr>
                  <p:cNvPr id="967" name="4-Point Star 966"/>
                  <p:cNvSpPr/>
                  <p:nvPr/>
                </p:nvSpPr>
                <p:spPr>
                  <a:xfrm>
                    <a:off x="5029200" y="1371600"/>
                    <a:ext cx="1752600" cy="1905000"/>
                  </a:xfrm>
                  <a:prstGeom prst="star4">
                    <a:avLst>
                      <a:gd name="adj" fmla="val 24303"/>
                    </a:avLst>
                  </a:prstGeom>
                  <a:solidFill>
                    <a:srgbClr val="F1C8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8" name="4-Point Star 967"/>
                  <p:cNvSpPr/>
                  <p:nvPr/>
                </p:nvSpPr>
                <p:spPr>
                  <a:xfrm>
                    <a:off x="5372725" y="1697636"/>
                    <a:ext cx="1054308" cy="1189220"/>
                  </a:xfrm>
                  <a:prstGeom prst="star4">
                    <a:avLst>
                      <a:gd name="adj" fmla="val 24303"/>
                    </a:avLst>
                  </a:prstGeom>
                  <a:solidFill>
                    <a:srgbClr val="EEBD4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16"/>
                <p:cNvGrpSpPr/>
                <p:nvPr/>
              </p:nvGrpSpPr>
              <p:grpSpPr>
                <a:xfrm>
                  <a:off x="7180288" y="5199454"/>
                  <a:ext cx="1152752" cy="1129669"/>
                  <a:chOff x="5029200" y="1371600"/>
                  <a:chExt cx="1752600" cy="1905000"/>
                </a:xfrm>
              </p:grpSpPr>
              <p:sp>
                <p:nvSpPr>
                  <p:cNvPr id="965" name="4-Point Star 329"/>
                  <p:cNvSpPr/>
                  <p:nvPr/>
                </p:nvSpPr>
                <p:spPr>
                  <a:xfrm>
                    <a:off x="5029200" y="1371600"/>
                    <a:ext cx="1752600" cy="1905000"/>
                  </a:xfrm>
                  <a:prstGeom prst="star4">
                    <a:avLst>
                      <a:gd name="adj" fmla="val 24303"/>
                    </a:avLst>
                  </a:prstGeom>
                  <a:solidFill>
                    <a:srgbClr val="F1C8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6" name="4-Point Star 965"/>
                  <p:cNvSpPr/>
                  <p:nvPr/>
                </p:nvSpPr>
                <p:spPr>
                  <a:xfrm>
                    <a:off x="5372725" y="1697636"/>
                    <a:ext cx="1054308" cy="1189220"/>
                  </a:xfrm>
                  <a:prstGeom prst="star4">
                    <a:avLst>
                      <a:gd name="adj" fmla="val 24303"/>
                    </a:avLst>
                  </a:prstGeom>
                  <a:solidFill>
                    <a:srgbClr val="EEBD4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55" name="Rounded Rectangle 319"/>
              <p:cNvSpPr/>
              <p:nvPr/>
            </p:nvSpPr>
            <p:spPr>
              <a:xfrm rot="10800000">
                <a:off x="1752600" y="1981200"/>
                <a:ext cx="990600" cy="2133600"/>
              </a:xfrm>
              <a:prstGeom prst="roundRect">
                <a:avLst>
                  <a:gd name="adj" fmla="val 704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6" name="Rounded Rectangle 320"/>
              <p:cNvSpPr/>
              <p:nvPr/>
            </p:nvSpPr>
            <p:spPr>
              <a:xfrm rot="10800000">
                <a:off x="1143000" y="3886200"/>
                <a:ext cx="2057400" cy="304800"/>
              </a:xfrm>
              <a:prstGeom prst="roundRect">
                <a:avLst>
                  <a:gd name="adj" fmla="val 7040"/>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7" name="Rounded Rectangle 956"/>
              <p:cNvSpPr/>
              <p:nvPr/>
            </p:nvSpPr>
            <p:spPr>
              <a:xfrm rot="10800000">
                <a:off x="685800" y="4038600"/>
                <a:ext cx="3048000" cy="304800"/>
              </a:xfrm>
              <a:prstGeom prst="roundRect">
                <a:avLst>
                  <a:gd name="adj" fmla="val 7040"/>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8" name="Rounded Rectangle 957"/>
              <p:cNvSpPr/>
              <p:nvPr/>
            </p:nvSpPr>
            <p:spPr>
              <a:xfrm rot="10800000">
                <a:off x="457200" y="4267200"/>
                <a:ext cx="3581400" cy="381000"/>
              </a:xfrm>
              <a:prstGeom prst="roundRect">
                <a:avLst>
                  <a:gd name="adj" fmla="val 7040"/>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9" name="Rounded Rectangle 958"/>
              <p:cNvSpPr/>
              <p:nvPr/>
            </p:nvSpPr>
            <p:spPr>
              <a:xfrm rot="10800000">
                <a:off x="304800" y="4572000"/>
                <a:ext cx="3810000" cy="304800"/>
              </a:xfrm>
              <a:prstGeom prst="roundRect">
                <a:avLst>
                  <a:gd name="adj" fmla="val 7040"/>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61"/>
            <p:cNvGrpSpPr/>
            <p:nvPr/>
          </p:nvGrpSpPr>
          <p:grpSpPr>
            <a:xfrm>
              <a:off x="3886200" y="990600"/>
              <a:ext cx="2133600" cy="1905000"/>
              <a:chOff x="1066800" y="3581400"/>
              <a:chExt cx="1860030" cy="2347210"/>
            </a:xfrm>
          </p:grpSpPr>
          <p:sp>
            <p:nvSpPr>
              <p:cNvPr id="931" name="Oval 930"/>
              <p:cNvSpPr/>
              <p:nvPr/>
            </p:nvSpPr>
            <p:spPr>
              <a:xfrm>
                <a:off x="1066800" y="3581400"/>
                <a:ext cx="1828800" cy="2209800"/>
              </a:xfrm>
              <a:prstGeom prst="ellipse">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36"/>
              <p:cNvGrpSpPr/>
              <p:nvPr/>
            </p:nvGrpSpPr>
            <p:grpSpPr>
              <a:xfrm>
                <a:off x="1066800" y="4191000"/>
                <a:ext cx="1860030" cy="1737610"/>
                <a:chOff x="3200400" y="2133600"/>
                <a:chExt cx="1860030" cy="1737610"/>
              </a:xfrm>
            </p:grpSpPr>
            <p:sp>
              <p:nvSpPr>
                <p:cNvPr id="939" name="Rounded Rectangle 938"/>
                <p:cNvSpPr/>
                <p:nvPr/>
              </p:nvSpPr>
              <p:spPr>
                <a:xfrm>
                  <a:off x="32766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0" name="Rounded Rectangle 939"/>
                <p:cNvSpPr/>
                <p:nvPr/>
              </p:nvSpPr>
              <p:spPr>
                <a:xfrm>
                  <a:off x="37338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1" name="Rounded Rectangle 940"/>
                <p:cNvSpPr/>
                <p:nvPr/>
              </p:nvSpPr>
              <p:spPr>
                <a:xfrm>
                  <a:off x="41910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2" name="Rounded Rectangle 941"/>
                <p:cNvSpPr/>
                <p:nvPr/>
              </p:nvSpPr>
              <p:spPr>
                <a:xfrm>
                  <a:off x="46482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3" name="Rounded Rectangle 942"/>
                <p:cNvSpPr/>
                <p:nvPr/>
              </p:nvSpPr>
              <p:spPr>
                <a:xfrm>
                  <a:off x="3231630" y="2635770"/>
                  <a:ext cx="1828800" cy="1219200"/>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4" name="Rounded Rectangle 943"/>
                <p:cNvSpPr/>
                <p:nvPr/>
              </p:nvSpPr>
              <p:spPr>
                <a:xfrm>
                  <a:off x="3200400" y="2133600"/>
                  <a:ext cx="1828800" cy="299804"/>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43"/>
                <p:cNvGrpSpPr/>
                <p:nvPr/>
              </p:nvGrpSpPr>
              <p:grpSpPr>
                <a:xfrm>
                  <a:off x="3733800" y="2819400"/>
                  <a:ext cx="898161" cy="1051810"/>
                  <a:chOff x="1752600" y="1600200"/>
                  <a:chExt cx="1905000" cy="2895600"/>
                </a:xfrm>
              </p:grpSpPr>
              <p:sp>
                <p:nvSpPr>
                  <p:cNvPr id="946" name="Flowchart: Delay 154"/>
                  <p:cNvSpPr/>
                  <p:nvPr/>
                </p:nvSpPr>
                <p:spPr>
                  <a:xfrm rot="16200000">
                    <a:off x="1257300" y="2095500"/>
                    <a:ext cx="2895600" cy="1905000"/>
                  </a:xfrm>
                  <a:prstGeom prst="flowChartDelay">
                    <a:avLst/>
                  </a:prstGeom>
                  <a:solidFill>
                    <a:srgbClr val="E3C1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7" name="Flowchart: Delay 155"/>
                  <p:cNvSpPr/>
                  <p:nvPr/>
                </p:nvSpPr>
                <p:spPr>
                  <a:xfrm rot="16200000">
                    <a:off x="1490472" y="2548128"/>
                    <a:ext cx="2429256" cy="1447800"/>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 name="Group 50"/>
              <p:cNvGrpSpPr/>
              <p:nvPr/>
            </p:nvGrpSpPr>
            <p:grpSpPr>
              <a:xfrm>
                <a:off x="1143000" y="4038600"/>
                <a:ext cx="1600200" cy="414137"/>
                <a:chOff x="4191000" y="381000"/>
                <a:chExt cx="3533186" cy="914400"/>
              </a:xfrm>
            </p:grpSpPr>
            <p:sp>
              <p:nvSpPr>
                <p:cNvPr id="934" name="Quad Arrow Callout 933"/>
                <p:cNvSpPr/>
                <p:nvPr/>
              </p:nvSpPr>
              <p:spPr>
                <a:xfrm>
                  <a:off x="4191000" y="381000"/>
                  <a:ext cx="789986" cy="914400"/>
                </a:xfrm>
                <a:prstGeom prst="quadArrowCallout">
                  <a:avLst>
                    <a:gd name="adj1" fmla="val 37030"/>
                    <a:gd name="adj2" fmla="val 18515"/>
                    <a:gd name="adj3" fmla="val 18515"/>
                    <a:gd name="adj4" fmla="val 48123"/>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5" name="Quad Arrow Callout 934"/>
                <p:cNvSpPr/>
                <p:nvPr/>
              </p:nvSpPr>
              <p:spPr>
                <a:xfrm>
                  <a:off x="4876800" y="381000"/>
                  <a:ext cx="789986" cy="914400"/>
                </a:xfrm>
                <a:prstGeom prst="quadArrowCallout">
                  <a:avLst>
                    <a:gd name="adj1" fmla="val 37030"/>
                    <a:gd name="adj2" fmla="val 18515"/>
                    <a:gd name="adj3" fmla="val 18515"/>
                    <a:gd name="adj4" fmla="val 48123"/>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6" name="Quad Arrow Callout 144"/>
                <p:cNvSpPr/>
                <p:nvPr/>
              </p:nvSpPr>
              <p:spPr>
                <a:xfrm>
                  <a:off x="5562600" y="381000"/>
                  <a:ext cx="789986" cy="914400"/>
                </a:xfrm>
                <a:prstGeom prst="quadArrowCallout">
                  <a:avLst>
                    <a:gd name="adj1" fmla="val 37030"/>
                    <a:gd name="adj2" fmla="val 18515"/>
                    <a:gd name="adj3" fmla="val 18515"/>
                    <a:gd name="adj4" fmla="val 48123"/>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7" name="Quad Arrow Callout 145"/>
                <p:cNvSpPr/>
                <p:nvPr/>
              </p:nvSpPr>
              <p:spPr>
                <a:xfrm>
                  <a:off x="6248400" y="381000"/>
                  <a:ext cx="789986" cy="914400"/>
                </a:xfrm>
                <a:prstGeom prst="quadArrowCallout">
                  <a:avLst>
                    <a:gd name="adj1" fmla="val 37030"/>
                    <a:gd name="adj2" fmla="val 18515"/>
                    <a:gd name="adj3" fmla="val 18515"/>
                    <a:gd name="adj4" fmla="val 48123"/>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8" name="Quad Arrow Callout 146"/>
                <p:cNvSpPr/>
                <p:nvPr/>
              </p:nvSpPr>
              <p:spPr>
                <a:xfrm>
                  <a:off x="6934200" y="381000"/>
                  <a:ext cx="789986" cy="914400"/>
                </a:xfrm>
                <a:prstGeom prst="quadArrowCallout">
                  <a:avLst>
                    <a:gd name="adj1" fmla="val 37030"/>
                    <a:gd name="adj2" fmla="val 18515"/>
                    <a:gd name="adj3" fmla="val 18515"/>
                    <a:gd name="adj4" fmla="val 48123"/>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 name="Group 304"/>
            <p:cNvGrpSpPr/>
            <p:nvPr/>
          </p:nvGrpSpPr>
          <p:grpSpPr>
            <a:xfrm>
              <a:off x="3048000" y="1991366"/>
              <a:ext cx="1211289" cy="1668927"/>
              <a:chOff x="2438400" y="2514600"/>
              <a:chExt cx="982689" cy="926727"/>
            </a:xfrm>
          </p:grpSpPr>
          <p:grpSp>
            <p:nvGrpSpPr>
              <p:cNvPr id="31" name="Group 59"/>
              <p:cNvGrpSpPr/>
              <p:nvPr/>
            </p:nvGrpSpPr>
            <p:grpSpPr>
              <a:xfrm>
                <a:off x="2438400" y="2514601"/>
                <a:ext cx="982689" cy="926726"/>
                <a:chOff x="3231630" y="2133600"/>
                <a:chExt cx="1842541" cy="1737611"/>
              </a:xfrm>
            </p:grpSpPr>
            <p:sp>
              <p:nvSpPr>
                <p:cNvPr id="922" name="Rounded Rectangle 12"/>
                <p:cNvSpPr/>
                <p:nvPr/>
              </p:nvSpPr>
              <p:spPr>
                <a:xfrm>
                  <a:off x="32766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 name="Rounded Rectangle 15"/>
                <p:cNvSpPr/>
                <p:nvPr/>
              </p:nvSpPr>
              <p:spPr>
                <a:xfrm>
                  <a:off x="37338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4" name="Rounded Rectangle 16"/>
                <p:cNvSpPr/>
                <p:nvPr/>
              </p:nvSpPr>
              <p:spPr>
                <a:xfrm>
                  <a:off x="41910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5" name="Rounded Rectangle 17"/>
                <p:cNvSpPr/>
                <p:nvPr/>
              </p:nvSpPr>
              <p:spPr>
                <a:xfrm>
                  <a:off x="46482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6" name="Rounded Rectangle 10"/>
                <p:cNvSpPr/>
                <p:nvPr/>
              </p:nvSpPr>
              <p:spPr>
                <a:xfrm>
                  <a:off x="3231630" y="2635770"/>
                  <a:ext cx="1828800" cy="1219200"/>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7" name="Rounded Rectangle 18"/>
                <p:cNvSpPr/>
                <p:nvPr/>
              </p:nvSpPr>
              <p:spPr>
                <a:xfrm>
                  <a:off x="3245371" y="2133600"/>
                  <a:ext cx="1828800" cy="299804"/>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6" name="Group 9"/>
                <p:cNvGrpSpPr/>
                <p:nvPr/>
              </p:nvGrpSpPr>
              <p:grpSpPr>
                <a:xfrm>
                  <a:off x="3733803" y="3212336"/>
                  <a:ext cx="898161" cy="658875"/>
                  <a:chOff x="1752606" y="2681940"/>
                  <a:chExt cx="1905000" cy="1813861"/>
                </a:xfrm>
              </p:grpSpPr>
              <p:sp>
                <p:nvSpPr>
                  <p:cNvPr id="929" name="Flowchart: Delay 7"/>
                  <p:cNvSpPr/>
                  <p:nvPr/>
                </p:nvSpPr>
                <p:spPr>
                  <a:xfrm rot="16200000">
                    <a:off x="1798175" y="2636371"/>
                    <a:ext cx="1813861" cy="1905000"/>
                  </a:xfrm>
                  <a:prstGeom prst="flowChartDelay">
                    <a:avLst/>
                  </a:prstGeom>
                  <a:solidFill>
                    <a:srgbClr val="E3C1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0" name="Flowchart: Delay 8"/>
                  <p:cNvSpPr/>
                  <p:nvPr/>
                </p:nvSpPr>
                <p:spPr>
                  <a:xfrm rot="16200000">
                    <a:off x="1941119" y="3315971"/>
                    <a:ext cx="1210770" cy="1130599"/>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43" name="Group 79"/>
              <p:cNvGrpSpPr/>
              <p:nvPr/>
            </p:nvGrpSpPr>
            <p:grpSpPr>
              <a:xfrm>
                <a:off x="2438400" y="2514600"/>
                <a:ext cx="934720" cy="203200"/>
                <a:chOff x="4038600" y="287312"/>
                <a:chExt cx="5102902" cy="474688"/>
              </a:xfrm>
            </p:grpSpPr>
            <p:sp>
              <p:nvSpPr>
                <p:cNvPr id="918" name="Quad Arrow Callout 135"/>
                <p:cNvSpPr/>
                <p:nvPr/>
              </p:nvSpPr>
              <p:spPr>
                <a:xfrm>
                  <a:off x="4038600" y="304800"/>
                  <a:ext cx="1295400" cy="457200"/>
                </a:xfrm>
                <a:prstGeom prst="quadArrow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9" name="Quad Arrow Callout 136"/>
                <p:cNvSpPr/>
                <p:nvPr/>
              </p:nvSpPr>
              <p:spPr>
                <a:xfrm>
                  <a:off x="5257800" y="304800"/>
                  <a:ext cx="1295400" cy="457200"/>
                </a:xfrm>
                <a:prstGeom prst="quadArrow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0" name="Quad Arrow Callout 137"/>
                <p:cNvSpPr/>
                <p:nvPr/>
              </p:nvSpPr>
              <p:spPr>
                <a:xfrm>
                  <a:off x="6551951" y="296056"/>
                  <a:ext cx="1295400" cy="457200"/>
                </a:xfrm>
                <a:prstGeom prst="quadArrow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 name="Quad Arrow Callout 920"/>
                <p:cNvSpPr/>
                <p:nvPr/>
              </p:nvSpPr>
              <p:spPr>
                <a:xfrm>
                  <a:off x="7846102" y="287312"/>
                  <a:ext cx="1295400" cy="457200"/>
                </a:xfrm>
                <a:prstGeom prst="quadArrow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44" name="Group 30"/>
            <p:cNvGrpSpPr/>
            <p:nvPr/>
          </p:nvGrpSpPr>
          <p:grpSpPr>
            <a:xfrm flipH="1">
              <a:off x="4419600" y="4572000"/>
              <a:ext cx="2313482" cy="398489"/>
              <a:chOff x="1524000" y="1905000"/>
              <a:chExt cx="3429000" cy="2057400"/>
            </a:xfrm>
          </p:grpSpPr>
          <p:sp>
            <p:nvSpPr>
              <p:cNvPr id="908" name="Rounded Rectangle 907"/>
              <p:cNvSpPr/>
              <p:nvPr/>
            </p:nvSpPr>
            <p:spPr>
              <a:xfrm>
                <a:off x="1524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9" name="Rounded Rectangle 908"/>
              <p:cNvSpPr/>
              <p:nvPr/>
            </p:nvSpPr>
            <p:spPr>
              <a:xfrm>
                <a:off x="2667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0" name="Rounded Rectangle 909"/>
              <p:cNvSpPr/>
              <p:nvPr/>
            </p:nvSpPr>
            <p:spPr>
              <a:xfrm>
                <a:off x="3810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1" name="Rounded Rectangle 910"/>
              <p:cNvSpPr/>
              <p:nvPr/>
            </p:nvSpPr>
            <p:spPr>
              <a:xfrm>
                <a:off x="3124200" y="25908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2" name="Rounded Rectangle 911"/>
              <p:cNvSpPr/>
              <p:nvPr/>
            </p:nvSpPr>
            <p:spPr>
              <a:xfrm>
                <a:off x="1981200" y="25908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3" name="Rounded Rectangle 132"/>
              <p:cNvSpPr/>
              <p:nvPr/>
            </p:nvSpPr>
            <p:spPr>
              <a:xfrm>
                <a:off x="1524000" y="2590800"/>
                <a:ext cx="4572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4" name="Rounded Rectangle 133"/>
              <p:cNvSpPr/>
              <p:nvPr/>
            </p:nvSpPr>
            <p:spPr>
              <a:xfrm>
                <a:off x="1524000" y="19050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5" name="Rounded Rectangle 134"/>
              <p:cNvSpPr/>
              <p:nvPr/>
            </p:nvSpPr>
            <p:spPr>
              <a:xfrm>
                <a:off x="2667000" y="19050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5" name="Group 310"/>
            <p:cNvGrpSpPr/>
            <p:nvPr/>
          </p:nvGrpSpPr>
          <p:grpSpPr>
            <a:xfrm>
              <a:off x="5830841" y="1752600"/>
              <a:ext cx="3373120" cy="1761602"/>
              <a:chOff x="5830841" y="1752600"/>
              <a:chExt cx="3373120" cy="1761602"/>
            </a:xfrm>
          </p:grpSpPr>
          <p:grpSp>
            <p:nvGrpSpPr>
              <p:cNvPr id="752" name="Group 40"/>
              <p:cNvGrpSpPr/>
              <p:nvPr/>
            </p:nvGrpSpPr>
            <p:grpSpPr>
              <a:xfrm>
                <a:off x="6461760" y="1813560"/>
                <a:ext cx="2148840" cy="1666052"/>
                <a:chOff x="4724400" y="1825788"/>
                <a:chExt cx="2410918" cy="3660612"/>
              </a:xfrm>
            </p:grpSpPr>
            <p:sp>
              <p:nvSpPr>
                <p:cNvPr id="890" name="Rounded Rectangle 889"/>
                <p:cNvSpPr/>
                <p:nvPr/>
              </p:nvSpPr>
              <p:spPr>
                <a:xfrm>
                  <a:off x="4724400" y="2819400"/>
                  <a:ext cx="2362200" cy="26670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1" name="Flowchart: Delay 890"/>
                <p:cNvSpPr/>
                <p:nvPr/>
              </p:nvSpPr>
              <p:spPr>
                <a:xfrm rot="16200000">
                  <a:off x="5638800" y="1752600"/>
                  <a:ext cx="571500" cy="2400300"/>
                </a:xfrm>
                <a:prstGeom prst="flowChartDelay">
                  <a:avLst/>
                </a:prstGeom>
                <a:solidFill>
                  <a:srgbClr val="C4903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2" name="Chord 891"/>
                <p:cNvSpPr/>
                <p:nvPr/>
              </p:nvSpPr>
              <p:spPr>
                <a:xfrm rot="5216037">
                  <a:off x="4809477" y="1895398"/>
                  <a:ext cx="2214057" cy="2074837"/>
                </a:xfrm>
                <a:prstGeom prst="chord">
                  <a:avLst>
                    <a:gd name="adj1" fmla="val 5821066"/>
                    <a:gd name="adj2" fmla="val 16200000"/>
                  </a:avLst>
                </a:prstGeom>
                <a:solidFill>
                  <a:srgbClr val="E6D9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3" name="Group 17"/>
                <p:cNvGrpSpPr/>
                <p:nvPr/>
              </p:nvGrpSpPr>
              <p:grpSpPr>
                <a:xfrm>
                  <a:off x="4953000" y="4038600"/>
                  <a:ext cx="898161" cy="1432810"/>
                  <a:chOff x="1752600" y="1600200"/>
                  <a:chExt cx="1905000" cy="2895600"/>
                </a:xfrm>
              </p:grpSpPr>
              <p:sp>
                <p:nvSpPr>
                  <p:cNvPr id="906" name="Flowchart: Delay 905"/>
                  <p:cNvSpPr/>
                  <p:nvPr/>
                </p:nvSpPr>
                <p:spPr>
                  <a:xfrm rot="16200000">
                    <a:off x="1257300" y="2095500"/>
                    <a:ext cx="2895600" cy="1905000"/>
                  </a:xfrm>
                  <a:prstGeom prst="flowChartDelay">
                    <a:avLst/>
                  </a:prstGeom>
                  <a:solidFill>
                    <a:srgbClr val="E3C1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7" name="Flowchart: Delay 906"/>
                  <p:cNvSpPr/>
                  <p:nvPr/>
                </p:nvSpPr>
                <p:spPr>
                  <a:xfrm rot="16200000">
                    <a:off x="1490472" y="2548128"/>
                    <a:ext cx="2429256" cy="1447800"/>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4" name="Group 20"/>
                <p:cNvGrpSpPr/>
                <p:nvPr/>
              </p:nvGrpSpPr>
              <p:grpSpPr>
                <a:xfrm>
                  <a:off x="5943600" y="4038600"/>
                  <a:ext cx="898161" cy="1432810"/>
                  <a:chOff x="1752600" y="1600200"/>
                  <a:chExt cx="1905000" cy="2895600"/>
                </a:xfrm>
              </p:grpSpPr>
              <p:sp>
                <p:nvSpPr>
                  <p:cNvPr id="904" name="Flowchart: Delay 903"/>
                  <p:cNvSpPr/>
                  <p:nvPr/>
                </p:nvSpPr>
                <p:spPr>
                  <a:xfrm rot="16200000">
                    <a:off x="1257300" y="2095500"/>
                    <a:ext cx="2895600" cy="1905000"/>
                  </a:xfrm>
                  <a:prstGeom prst="flowChartDelay">
                    <a:avLst/>
                  </a:prstGeom>
                  <a:solidFill>
                    <a:srgbClr val="E3C1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5" name="Flowchart: Delay 904"/>
                  <p:cNvSpPr/>
                  <p:nvPr/>
                </p:nvSpPr>
                <p:spPr>
                  <a:xfrm rot="16200000">
                    <a:off x="1490472" y="2548128"/>
                    <a:ext cx="2429256" cy="1447800"/>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5" name="Rounded Rectangle 894"/>
                <p:cNvSpPr/>
                <p:nvPr/>
              </p:nvSpPr>
              <p:spPr>
                <a:xfrm>
                  <a:off x="4876800" y="3352800"/>
                  <a:ext cx="381000" cy="5334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6" name="Rounded Rectangle 162"/>
                <p:cNvSpPr/>
                <p:nvPr/>
              </p:nvSpPr>
              <p:spPr>
                <a:xfrm>
                  <a:off x="5687518" y="3365291"/>
                  <a:ext cx="381000" cy="5334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7" name="Rounded Rectangle 163"/>
                <p:cNvSpPr/>
                <p:nvPr/>
              </p:nvSpPr>
              <p:spPr>
                <a:xfrm>
                  <a:off x="6427033" y="3367790"/>
                  <a:ext cx="381000" cy="5334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1" name="Group 32"/>
                <p:cNvGrpSpPr/>
                <p:nvPr/>
              </p:nvGrpSpPr>
              <p:grpSpPr>
                <a:xfrm>
                  <a:off x="4724400" y="2595459"/>
                  <a:ext cx="2410918" cy="432553"/>
                  <a:chOff x="3810000" y="419724"/>
                  <a:chExt cx="4596984" cy="951876"/>
                </a:xfrm>
              </p:grpSpPr>
              <p:sp>
                <p:nvSpPr>
                  <p:cNvPr id="899" name="Left-Right-Up Arrow 165"/>
                  <p:cNvSpPr/>
                  <p:nvPr/>
                </p:nvSpPr>
                <p:spPr>
                  <a:xfrm>
                    <a:off x="3810000" y="457200"/>
                    <a:ext cx="1143000" cy="914400"/>
                  </a:xfrm>
                  <a:prstGeom prst="leftRightUp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0" name="Left-Right-Up Arrow 166"/>
                  <p:cNvSpPr/>
                  <p:nvPr/>
                </p:nvSpPr>
                <p:spPr>
                  <a:xfrm>
                    <a:off x="4648200" y="457200"/>
                    <a:ext cx="1143000" cy="914400"/>
                  </a:xfrm>
                  <a:prstGeom prst="leftRightUp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1" name="Left-Right-Up Arrow 167"/>
                  <p:cNvSpPr/>
                  <p:nvPr/>
                </p:nvSpPr>
                <p:spPr>
                  <a:xfrm>
                    <a:off x="5520128" y="444708"/>
                    <a:ext cx="1143000" cy="914400"/>
                  </a:xfrm>
                  <a:prstGeom prst="leftRightUp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2" name="Left-Right-Up Arrow 901"/>
                  <p:cNvSpPr/>
                  <p:nvPr/>
                </p:nvSpPr>
                <p:spPr>
                  <a:xfrm>
                    <a:off x="6392056" y="432216"/>
                    <a:ext cx="1143000" cy="914400"/>
                  </a:xfrm>
                  <a:prstGeom prst="leftRightUp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3" name="Left-Right-Up Arrow 902"/>
                  <p:cNvSpPr/>
                  <p:nvPr/>
                </p:nvSpPr>
                <p:spPr>
                  <a:xfrm>
                    <a:off x="7263984" y="419724"/>
                    <a:ext cx="1143000" cy="914400"/>
                  </a:xfrm>
                  <a:prstGeom prst="leftRightUp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62" name="Group 305"/>
              <p:cNvGrpSpPr/>
              <p:nvPr/>
            </p:nvGrpSpPr>
            <p:grpSpPr>
              <a:xfrm>
                <a:off x="5830841" y="1752600"/>
                <a:ext cx="661399" cy="1746610"/>
                <a:chOff x="3352800" y="361846"/>
                <a:chExt cx="661399" cy="832210"/>
              </a:xfrm>
            </p:grpSpPr>
            <p:sp>
              <p:nvSpPr>
                <p:cNvPr id="887" name="Rounded Rectangle 11"/>
                <p:cNvSpPr/>
                <p:nvPr/>
              </p:nvSpPr>
              <p:spPr>
                <a:xfrm>
                  <a:off x="3352800" y="533400"/>
                  <a:ext cx="650240" cy="650240"/>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8" name="Flowchart: Delay 887"/>
                <p:cNvSpPr/>
                <p:nvPr/>
              </p:nvSpPr>
              <p:spPr>
                <a:xfrm rot="16200000">
                  <a:off x="3548440" y="972135"/>
                  <a:ext cx="178683" cy="265160"/>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9" name="Flowchart: Delay 888"/>
                <p:cNvSpPr/>
                <p:nvPr/>
              </p:nvSpPr>
              <p:spPr>
                <a:xfrm rot="16200000">
                  <a:off x="3583375" y="131604"/>
                  <a:ext cx="200582" cy="661066"/>
                </a:xfrm>
                <a:prstGeom prst="flowChartDelay">
                  <a:avLst/>
                </a:prstGeom>
                <a:solidFill>
                  <a:srgbClr val="E6D9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3" name="Group 306"/>
              <p:cNvGrpSpPr/>
              <p:nvPr/>
            </p:nvGrpSpPr>
            <p:grpSpPr>
              <a:xfrm>
                <a:off x="8542562" y="1767590"/>
                <a:ext cx="661399" cy="1746612"/>
                <a:chOff x="3352800" y="361846"/>
                <a:chExt cx="661399" cy="832211"/>
              </a:xfrm>
            </p:grpSpPr>
            <p:sp>
              <p:nvSpPr>
                <p:cNvPr id="884" name="Rounded Rectangle 11"/>
                <p:cNvSpPr/>
                <p:nvPr/>
              </p:nvSpPr>
              <p:spPr>
                <a:xfrm>
                  <a:off x="3352800" y="533400"/>
                  <a:ext cx="650240" cy="650240"/>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5" name="Flowchart: Delay 308"/>
                <p:cNvSpPr/>
                <p:nvPr/>
              </p:nvSpPr>
              <p:spPr>
                <a:xfrm rot="16200000">
                  <a:off x="3523601" y="958288"/>
                  <a:ext cx="217370" cy="254167"/>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6" name="Flowchart: Delay 309"/>
                <p:cNvSpPr/>
                <p:nvPr/>
              </p:nvSpPr>
              <p:spPr>
                <a:xfrm rot="16200000">
                  <a:off x="3583375" y="131604"/>
                  <a:ext cx="200582" cy="661066"/>
                </a:xfrm>
                <a:prstGeom prst="flowChartDelay">
                  <a:avLst/>
                </a:prstGeom>
                <a:solidFill>
                  <a:srgbClr val="E6D9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64" name="Group 339"/>
            <p:cNvGrpSpPr/>
            <p:nvPr/>
          </p:nvGrpSpPr>
          <p:grpSpPr>
            <a:xfrm>
              <a:off x="3048000" y="3048000"/>
              <a:ext cx="2001849" cy="2057400"/>
              <a:chOff x="457200" y="2497304"/>
              <a:chExt cx="4781871" cy="4284496"/>
            </a:xfrm>
          </p:grpSpPr>
          <p:grpSp>
            <p:nvGrpSpPr>
              <p:cNvPr id="765" name="Group 230"/>
              <p:cNvGrpSpPr/>
              <p:nvPr/>
            </p:nvGrpSpPr>
            <p:grpSpPr>
              <a:xfrm rot="18989829" flipH="1">
                <a:off x="2994882" y="2720848"/>
                <a:ext cx="1586260" cy="1364114"/>
                <a:chOff x="736597" y="733384"/>
                <a:chExt cx="1807860" cy="1807860"/>
              </a:xfrm>
            </p:grpSpPr>
            <p:grpSp>
              <p:nvGrpSpPr>
                <p:cNvPr id="766" name="Group 15"/>
                <p:cNvGrpSpPr/>
                <p:nvPr/>
              </p:nvGrpSpPr>
              <p:grpSpPr>
                <a:xfrm rot="20238387">
                  <a:off x="736597" y="881328"/>
                  <a:ext cx="1193804" cy="897916"/>
                  <a:chOff x="1111998" y="1862460"/>
                  <a:chExt cx="2362200" cy="1921930"/>
                </a:xfrm>
              </p:grpSpPr>
              <p:grpSp>
                <p:nvGrpSpPr>
                  <p:cNvPr id="773" name="Group 6"/>
                  <p:cNvGrpSpPr/>
                  <p:nvPr/>
                </p:nvGrpSpPr>
                <p:grpSpPr>
                  <a:xfrm rot="17802976">
                    <a:off x="1912098" y="1823816"/>
                    <a:ext cx="762000" cy="2362200"/>
                    <a:chOff x="1905000" y="1828800"/>
                    <a:chExt cx="762000" cy="2362200"/>
                  </a:xfrm>
                </p:grpSpPr>
                <p:sp>
                  <p:nvSpPr>
                    <p:cNvPr id="879"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0" name="Oval 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4" name="Group 9"/>
                  <p:cNvGrpSpPr/>
                  <p:nvPr/>
                </p:nvGrpSpPr>
                <p:grpSpPr>
                  <a:xfrm rot="19123498">
                    <a:off x="2501621" y="1862460"/>
                    <a:ext cx="542170" cy="1782007"/>
                    <a:chOff x="1905000" y="1828800"/>
                    <a:chExt cx="762000" cy="2362200"/>
                  </a:xfrm>
                </p:grpSpPr>
                <p:sp>
                  <p:nvSpPr>
                    <p:cNvPr id="877" name="Oval 257"/>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8" name="Oval 258"/>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5" name="Group 12"/>
                  <p:cNvGrpSpPr/>
                  <p:nvPr/>
                </p:nvGrpSpPr>
                <p:grpSpPr>
                  <a:xfrm rot="15530705">
                    <a:off x="2284581" y="2639655"/>
                    <a:ext cx="405591" cy="1883879"/>
                    <a:chOff x="1905000" y="1828800"/>
                    <a:chExt cx="762000" cy="2362200"/>
                  </a:xfrm>
                </p:grpSpPr>
                <p:sp>
                  <p:nvSpPr>
                    <p:cNvPr id="875" name="Oval 255"/>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6" name="Oval 1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82" name="Group 21"/>
                <p:cNvGrpSpPr/>
                <p:nvPr/>
              </p:nvGrpSpPr>
              <p:grpSpPr>
                <a:xfrm rot="2927600">
                  <a:off x="1498597" y="881328"/>
                  <a:ext cx="1193804" cy="897916"/>
                  <a:chOff x="1111998" y="1862460"/>
                  <a:chExt cx="2362200" cy="1921930"/>
                </a:xfrm>
              </p:grpSpPr>
              <p:grpSp>
                <p:nvGrpSpPr>
                  <p:cNvPr id="783" name="Group 6"/>
                  <p:cNvGrpSpPr/>
                  <p:nvPr/>
                </p:nvGrpSpPr>
                <p:grpSpPr>
                  <a:xfrm rot="17802976">
                    <a:off x="1912098" y="1823816"/>
                    <a:ext cx="762000" cy="2362200"/>
                    <a:chOff x="1905000" y="1828800"/>
                    <a:chExt cx="762000" cy="2362200"/>
                  </a:xfrm>
                </p:grpSpPr>
                <p:sp>
                  <p:nvSpPr>
                    <p:cNvPr id="870"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1" name="Oval 87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4" name="Group 9"/>
                  <p:cNvGrpSpPr/>
                  <p:nvPr/>
                </p:nvGrpSpPr>
                <p:grpSpPr>
                  <a:xfrm rot="19123498">
                    <a:off x="2501621" y="1862460"/>
                    <a:ext cx="542170" cy="1782007"/>
                    <a:chOff x="1905000" y="1828800"/>
                    <a:chExt cx="762000" cy="2362200"/>
                  </a:xfrm>
                </p:grpSpPr>
                <p:sp>
                  <p:nvSpPr>
                    <p:cNvPr id="868" name="Oval 248"/>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9" name="Oval 249"/>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1" name="Group 12"/>
                  <p:cNvGrpSpPr/>
                  <p:nvPr/>
                </p:nvGrpSpPr>
                <p:grpSpPr>
                  <a:xfrm rot="15530705">
                    <a:off x="2284581" y="2639655"/>
                    <a:ext cx="405591" cy="1883879"/>
                    <a:chOff x="1905000" y="1828800"/>
                    <a:chExt cx="762000" cy="2362200"/>
                  </a:xfrm>
                </p:grpSpPr>
                <p:sp>
                  <p:nvSpPr>
                    <p:cNvPr id="866" name="Oval 865"/>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7" name="Oval 866"/>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92" name="Group 31"/>
                <p:cNvGrpSpPr/>
                <p:nvPr/>
              </p:nvGrpSpPr>
              <p:grpSpPr>
                <a:xfrm rot="20238387">
                  <a:off x="1346199" y="1643328"/>
                  <a:ext cx="1193804" cy="897916"/>
                  <a:chOff x="1111998" y="1862460"/>
                  <a:chExt cx="2362200" cy="1921930"/>
                </a:xfrm>
              </p:grpSpPr>
              <p:grpSp>
                <p:nvGrpSpPr>
                  <p:cNvPr id="793" name="Group 6"/>
                  <p:cNvGrpSpPr/>
                  <p:nvPr/>
                </p:nvGrpSpPr>
                <p:grpSpPr>
                  <a:xfrm rot="17802976">
                    <a:off x="1912098" y="1823816"/>
                    <a:ext cx="762000" cy="2362200"/>
                    <a:chOff x="1905000" y="1828800"/>
                    <a:chExt cx="762000" cy="2362200"/>
                  </a:xfrm>
                </p:grpSpPr>
                <p:sp>
                  <p:nvSpPr>
                    <p:cNvPr id="861"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2" name="Oval 861"/>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4" name="Group 9"/>
                  <p:cNvGrpSpPr/>
                  <p:nvPr/>
                </p:nvGrpSpPr>
                <p:grpSpPr>
                  <a:xfrm rot="19123498">
                    <a:off x="2501621" y="1862460"/>
                    <a:ext cx="542170" cy="1782007"/>
                    <a:chOff x="1905000" y="1828800"/>
                    <a:chExt cx="762000" cy="2362200"/>
                  </a:xfrm>
                </p:grpSpPr>
                <p:sp>
                  <p:nvSpPr>
                    <p:cNvPr id="859" name="Oval 239"/>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0" name="Oval 24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5" name="Group 12"/>
                  <p:cNvGrpSpPr/>
                  <p:nvPr/>
                </p:nvGrpSpPr>
                <p:grpSpPr>
                  <a:xfrm rot="15530705">
                    <a:off x="2284581" y="2639655"/>
                    <a:ext cx="405591" cy="1883879"/>
                    <a:chOff x="1905000" y="1828800"/>
                    <a:chExt cx="762000" cy="2362200"/>
                  </a:xfrm>
                </p:grpSpPr>
                <p:sp>
                  <p:nvSpPr>
                    <p:cNvPr id="857" name="Oval 237"/>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8" name="Oval 238"/>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96" name="Group 199"/>
              <p:cNvGrpSpPr/>
              <p:nvPr/>
            </p:nvGrpSpPr>
            <p:grpSpPr>
              <a:xfrm rot="3068959">
                <a:off x="1334455" y="2628335"/>
                <a:ext cx="1820842" cy="1558779"/>
                <a:chOff x="736597" y="733384"/>
                <a:chExt cx="1807860" cy="1807860"/>
              </a:xfrm>
            </p:grpSpPr>
            <p:grpSp>
              <p:nvGrpSpPr>
                <p:cNvPr id="32" name="Group 15"/>
                <p:cNvGrpSpPr/>
                <p:nvPr/>
              </p:nvGrpSpPr>
              <p:grpSpPr>
                <a:xfrm rot="20238387">
                  <a:off x="736597" y="881328"/>
                  <a:ext cx="1193804" cy="897916"/>
                  <a:chOff x="1111998" y="1862460"/>
                  <a:chExt cx="2362200" cy="1921930"/>
                </a:xfrm>
              </p:grpSpPr>
              <p:grpSp>
                <p:nvGrpSpPr>
                  <p:cNvPr id="33" name="Group 6"/>
                  <p:cNvGrpSpPr/>
                  <p:nvPr/>
                </p:nvGrpSpPr>
                <p:grpSpPr>
                  <a:xfrm rot="17802976">
                    <a:off x="1912098" y="1823816"/>
                    <a:ext cx="762000" cy="2362200"/>
                    <a:chOff x="1905000" y="1828800"/>
                    <a:chExt cx="762000" cy="2362200"/>
                  </a:xfrm>
                </p:grpSpPr>
                <p:sp>
                  <p:nvSpPr>
                    <p:cNvPr id="849"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0" name="Oval 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9"/>
                  <p:cNvGrpSpPr/>
                  <p:nvPr/>
                </p:nvGrpSpPr>
                <p:grpSpPr>
                  <a:xfrm rot="19123498">
                    <a:off x="2501621" y="1862460"/>
                    <a:ext cx="542170" cy="1782007"/>
                    <a:chOff x="1905000" y="1828800"/>
                    <a:chExt cx="762000" cy="2362200"/>
                  </a:xfrm>
                </p:grpSpPr>
                <p:sp>
                  <p:nvSpPr>
                    <p:cNvPr id="847" name="Oval 846"/>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8" name="Oval 22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12"/>
                  <p:cNvGrpSpPr/>
                  <p:nvPr/>
                </p:nvGrpSpPr>
                <p:grpSpPr>
                  <a:xfrm rot="15530705">
                    <a:off x="2284581" y="2639655"/>
                    <a:ext cx="405591" cy="1883879"/>
                    <a:chOff x="1905000" y="1828800"/>
                    <a:chExt cx="762000" cy="2362200"/>
                  </a:xfrm>
                </p:grpSpPr>
                <p:sp>
                  <p:nvSpPr>
                    <p:cNvPr id="845" name="Oval 84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6" name="Oval 1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6" name="Group 21"/>
                <p:cNvGrpSpPr/>
                <p:nvPr/>
              </p:nvGrpSpPr>
              <p:grpSpPr>
                <a:xfrm rot="2927600">
                  <a:off x="1498597" y="881328"/>
                  <a:ext cx="1193804" cy="897916"/>
                  <a:chOff x="1111998" y="1862460"/>
                  <a:chExt cx="2362200" cy="1921930"/>
                </a:xfrm>
              </p:grpSpPr>
              <p:grpSp>
                <p:nvGrpSpPr>
                  <p:cNvPr id="39" name="Group 6"/>
                  <p:cNvGrpSpPr/>
                  <p:nvPr/>
                </p:nvGrpSpPr>
                <p:grpSpPr>
                  <a:xfrm rot="17802976">
                    <a:off x="1912098" y="1823816"/>
                    <a:ext cx="762000" cy="2362200"/>
                    <a:chOff x="1905000" y="1828800"/>
                    <a:chExt cx="762000" cy="2362200"/>
                  </a:xfrm>
                </p:grpSpPr>
                <p:sp>
                  <p:nvSpPr>
                    <p:cNvPr id="840"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1" name="Oval 22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9"/>
                  <p:cNvGrpSpPr/>
                  <p:nvPr/>
                </p:nvGrpSpPr>
                <p:grpSpPr>
                  <a:xfrm rot="19123498">
                    <a:off x="2501621" y="1862460"/>
                    <a:ext cx="542170" cy="1782007"/>
                    <a:chOff x="1905000" y="1828800"/>
                    <a:chExt cx="762000" cy="2362200"/>
                  </a:xfrm>
                </p:grpSpPr>
                <p:sp>
                  <p:nvSpPr>
                    <p:cNvPr id="838" name="Oval 837"/>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9" name="Oval 218"/>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12"/>
                  <p:cNvGrpSpPr/>
                  <p:nvPr/>
                </p:nvGrpSpPr>
                <p:grpSpPr>
                  <a:xfrm rot="15530705">
                    <a:off x="2284581" y="2639655"/>
                    <a:ext cx="405591" cy="1883879"/>
                    <a:chOff x="1905000" y="1828800"/>
                    <a:chExt cx="762000" cy="2362200"/>
                  </a:xfrm>
                </p:grpSpPr>
                <p:sp>
                  <p:nvSpPr>
                    <p:cNvPr id="836" name="Oval 835"/>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7" name="Oval 836"/>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2" name="Group 31"/>
                <p:cNvGrpSpPr/>
                <p:nvPr/>
              </p:nvGrpSpPr>
              <p:grpSpPr>
                <a:xfrm rot="20238387">
                  <a:off x="1346199" y="1643328"/>
                  <a:ext cx="1193804" cy="897916"/>
                  <a:chOff x="1111998" y="1862460"/>
                  <a:chExt cx="2362200" cy="1921930"/>
                </a:xfrm>
              </p:grpSpPr>
              <p:grpSp>
                <p:nvGrpSpPr>
                  <p:cNvPr id="43" name="Group 6"/>
                  <p:cNvGrpSpPr/>
                  <p:nvPr/>
                </p:nvGrpSpPr>
                <p:grpSpPr>
                  <a:xfrm rot="17802976">
                    <a:off x="1912098" y="1823816"/>
                    <a:ext cx="762000" cy="2362200"/>
                    <a:chOff x="1905000" y="1828800"/>
                    <a:chExt cx="762000" cy="2362200"/>
                  </a:xfrm>
                </p:grpSpPr>
                <p:sp>
                  <p:nvSpPr>
                    <p:cNvPr id="831"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2" name="Oval 211"/>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9"/>
                  <p:cNvGrpSpPr/>
                  <p:nvPr/>
                </p:nvGrpSpPr>
                <p:grpSpPr>
                  <a:xfrm rot="19123498">
                    <a:off x="2501621" y="1862460"/>
                    <a:ext cx="542170" cy="1782007"/>
                    <a:chOff x="1905000" y="1828800"/>
                    <a:chExt cx="762000" cy="2362200"/>
                  </a:xfrm>
                </p:grpSpPr>
                <p:sp>
                  <p:nvSpPr>
                    <p:cNvPr id="829" name="Oval 208"/>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0" name="Oval 209"/>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12"/>
                  <p:cNvGrpSpPr/>
                  <p:nvPr/>
                </p:nvGrpSpPr>
                <p:grpSpPr>
                  <a:xfrm rot="15530705">
                    <a:off x="2284581" y="2639655"/>
                    <a:ext cx="405591" cy="1883879"/>
                    <a:chOff x="1905000" y="1828800"/>
                    <a:chExt cx="762000" cy="2362200"/>
                  </a:xfrm>
                </p:grpSpPr>
                <p:sp>
                  <p:nvSpPr>
                    <p:cNvPr id="827" name="Oval 206"/>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8" name="Oval 20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619" name="Double Wave 618"/>
              <p:cNvSpPr/>
              <p:nvPr/>
            </p:nvSpPr>
            <p:spPr>
              <a:xfrm rot="16200000">
                <a:off x="1676400" y="5181600"/>
                <a:ext cx="2438400" cy="457200"/>
              </a:xfrm>
              <a:prstGeom prst="double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Double Wave 619"/>
              <p:cNvSpPr/>
              <p:nvPr/>
            </p:nvSpPr>
            <p:spPr>
              <a:xfrm rot="17901630">
                <a:off x="2238001" y="4743309"/>
                <a:ext cx="2121362" cy="290552"/>
              </a:xfrm>
              <a:prstGeom prst="doubleWave">
                <a:avLst>
                  <a:gd name="adj1" fmla="val 625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Double Wave 620"/>
              <p:cNvSpPr/>
              <p:nvPr/>
            </p:nvSpPr>
            <p:spPr>
              <a:xfrm rot="15202940">
                <a:off x="1453875" y="5448530"/>
                <a:ext cx="2089633" cy="300693"/>
              </a:xfrm>
              <a:prstGeom prst="double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 name="Oval 621"/>
              <p:cNvSpPr/>
              <p:nvPr/>
            </p:nvSpPr>
            <p:spPr>
              <a:xfrm>
                <a:off x="2743200" y="5105400"/>
                <a:ext cx="304800" cy="914400"/>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 name="Oval 622"/>
              <p:cNvSpPr/>
              <p:nvPr/>
            </p:nvSpPr>
            <p:spPr>
              <a:xfrm>
                <a:off x="2590800" y="5867400"/>
                <a:ext cx="381000" cy="762000"/>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1"/>
              <p:cNvGrpSpPr/>
              <p:nvPr/>
            </p:nvGrpSpPr>
            <p:grpSpPr>
              <a:xfrm>
                <a:off x="457200" y="3352800"/>
                <a:ext cx="1397003" cy="1095416"/>
                <a:chOff x="736597" y="733384"/>
                <a:chExt cx="1807860" cy="1807860"/>
              </a:xfrm>
            </p:grpSpPr>
            <p:grpSp>
              <p:nvGrpSpPr>
                <p:cNvPr id="47" name="Group 15"/>
                <p:cNvGrpSpPr/>
                <p:nvPr/>
              </p:nvGrpSpPr>
              <p:grpSpPr>
                <a:xfrm rot="20238387">
                  <a:off x="736597" y="881328"/>
                  <a:ext cx="1193804" cy="897916"/>
                  <a:chOff x="1111998" y="1862460"/>
                  <a:chExt cx="2362200" cy="1921930"/>
                </a:xfrm>
              </p:grpSpPr>
              <p:grpSp>
                <p:nvGrpSpPr>
                  <p:cNvPr id="48" name="Group 6"/>
                  <p:cNvGrpSpPr/>
                  <p:nvPr/>
                </p:nvGrpSpPr>
                <p:grpSpPr>
                  <a:xfrm rot="17802976">
                    <a:off x="1912098" y="1823816"/>
                    <a:ext cx="762000" cy="2362200"/>
                    <a:chOff x="1905000" y="1828800"/>
                    <a:chExt cx="762000" cy="2362200"/>
                  </a:xfrm>
                </p:grpSpPr>
                <p:sp>
                  <p:nvSpPr>
                    <p:cNvPr id="819"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 name="Oval 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9"/>
                  <p:cNvGrpSpPr/>
                  <p:nvPr/>
                </p:nvGrpSpPr>
                <p:grpSpPr>
                  <a:xfrm rot="19123498">
                    <a:off x="2501621" y="1862460"/>
                    <a:ext cx="542170" cy="1782007"/>
                    <a:chOff x="1905000" y="1828800"/>
                    <a:chExt cx="762000" cy="2362200"/>
                  </a:xfrm>
                </p:grpSpPr>
                <p:sp>
                  <p:nvSpPr>
                    <p:cNvPr id="817" name="Oval 10"/>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8" name="Oval 11"/>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12"/>
                  <p:cNvGrpSpPr/>
                  <p:nvPr/>
                </p:nvGrpSpPr>
                <p:grpSpPr>
                  <a:xfrm rot="15530705">
                    <a:off x="2284581" y="2639655"/>
                    <a:ext cx="405591" cy="1883879"/>
                    <a:chOff x="1905000" y="1828800"/>
                    <a:chExt cx="762000" cy="2362200"/>
                  </a:xfrm>
                </p:grpSpPr>
                <p:sp>
                  <p:nvSpPr>
                    <p:cNvPr id="815" name="Oval 13"/>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6" name="Oval 1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4" name="Group 21"/>
                <p:cNvGrpSpPr/>
                <p:nvPr/>
              </p:nvGrpSpPr>
              <p:grpSpPr>
                <a:xfrm rot="2927600">
                  <a:off x="1498597" y="881328"/>
                  <a:ext cx="1193804" cy="897916"/>
                  <a:chOff x="1111998" y="1862460"/>
                  <a:chExt cx="2362200" cy="1921930"/>
                </a:xfrm>
              </p:grpSpPr>
              <p:grpSp>
                <p:nvGrpSpPr>
                  <p:cNvPr id="65" name="Group 6"/>
                  <p:cNvGrpSpPr/>
                  <p:nvPr/>
                </p:nvGrpSpPr>
                <p:grpSpPr>
                  <a:xfrm rot="17802976">
                    <a:off x="1912098" y="1823816"/>
                    <a:ext cx="762000" cy="2362200"/>
                    <a:chOff x="1905000" y="1828800"/>
                    <a:chExt cx="762000" cy="2362200"/>
                  </a:xfrm>
                </p:grpSpPr>
                <p:sp>
                  <p:nvSpPr>
                    <p:cNvPr id="810"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1" name="Oval 3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9"/>
                  <p:cNvGrpSpPr/>
                  <p:nvPr/>
                </p:nvGrpSpPr>
                <p:grpSpPr>
                  <a:xfrm rot="19123498">
                    <a:off x="2501621" y="1862460"/>
                    <a:ext cx="542170" cy="1782007"/>
                    <a:chOff x="1905000" y="1828800"/>
                    <a:chExt cx="762000" cy="2362200"/>
                  </a:xfrm>
                </p:grpSpPr>
                <p:sp>
                  <p:nvSpPr>
                    <p:cNvPr id="808" name="Oval 27"/>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9" name="Oval 28"/>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12"/>
                  <p:cNvGrpSpPr/>
                  <p:nvPr/>
                </p:nvGrpSpPr>
                <p:grpSpPr>
                  <a:xfrm rot="15530705">
                    <a:off x="2284581" y="2639655"/>
                    <a:ext cx="405591" cy="1883879"/>
                    <a:chOff x="1905000" y="1828800"/>
                    <a:chExt cx="762000" cy="2362200"/>
                  </a:xfrm>
                </p:grpSpPr>
                <p:sp>
                  <p:nvSpPr>
                    <p:cNvPr id="806" name="Oval 25"/>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7" name="Oval 26"/>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7" name="Group 31"/>
                <p:cNvGrpSpPr/>
                <p:nvPr/>
              </p:nvGrpSpPr>
              <p:grpSpPr>
                <a:xfrm rot="20238387">
                  <a:off x="1346199" y="1643328"/>
                  <a:ext cx="1193804" cy="897916"/>
                  <a:chOff x="1111998" y="1862460"/>
                  <a:chExt cx="2362200" cy="1921930"/>
                </a:xfrm>
              </p:grpSpPr>
              <p:grpSp>
                <p:nvGrpSpPr>
                  <p:cNvPr id="78" name="Group 6"/>
                  <p:cNvGrpSpPr/>
                  <p:nvPr/>
                </p:nvGrpSpPr>
                <p:grpSpPr>
                  <a:xfrm rot="17802976">
                    <a:off x="1912098" y="1823816"/>
                    <a:ext cx="762000" cy="2362200"/>
                    <a:chOff x="1905000" y="1828800"/>
                    <a:chExt cx="762000" cy="2362200"/>
                  </a:xfrm>
                </p:grpSpPr>
                <p:sp>
                  <p:nvSpPr>
                    <p:cNvPr id="801"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2" name="Oval 4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9"/>
                  <p:cNvGrpSpPr/>
                  <p:nvPr/>
                </p:nvGrpSpPr>
                <p:grpSpPr>
                  <a:xfrm rot="19123498">
                    <a:off x="2501621" y="1862460"/>
                    <a:ext cx="542170" cy="1782007"/>
                    <a:chOff x="1905000" y="1828800"/>
                    <a:chExt cx="762000" cy="2362200"/>
                  </a:xfrm>
                </p:grpSpPr>
                <p:sp>
                  <p:nvSpPr>
                    <p:cNvPr id="799" name="Oval 798"/>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0" name="Oval 38"/>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12"/>
                  <p:cNvGrpSpPr/>
                  <p:nvPr/>
                </p:nvGrpSpPr>
                <p:grpSpPr>
                  <a:xfrm rot="15530705">
                    <a:off x="2284581" y="2639655"/>
                    <a:ext cx="405591" cy="1883879"/>
                    <a:chOff x="1905000" y="1828800"/>
                    <a:chExt cx="762000" cy="2362200"/>
                  </a:xfrm>
                </p:grpSpPr>
                <p:sp>
                  <p:nvSpPr>
                    <p:cNvPr id="797" name="Oval 796"/>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 name="Oval 79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1" name="Group 42"/>
              <p:cNvGrpSpPr/>
              <p:nvPr/>
            </p:nvGrpSpPr>
            <p:grpSpPr>
              <a:xfrm rot="1956276">
                <a:off x="1167495" y="3842653"/>
                <a:ext cx="1397003" cy="1095416"/>
                <a:chOff x="736597" y="733384"/>
                <a:chExt cx="1807860" cy="1807860"/>
              </a:xfrm>
            </p:grpSpPr>
            <p:grpSp>
              <p:nvGrpSpPr>
                <p:cNvPr id="91" name="Group 15"/>
                <p:cNvGrpSpPr/>
                <p:nvPr/>
              </p:nvGrpSpPr>
              <p:grpSpPr>
                <a:xfrm rot="20238387">
                  <a:off x="736597" y="881328"/>
                  <a:ext cx="1193804" cy="897916"/>
                  <a:chOff x="1111998" y="1862460"/>
                  <a:chExt cx="2362200" cy="1921930"/>
                </a:xfrm>
              </p:grpSpPr>
              <p:grpSp>
                <p:nvGrpSpPr>
                  <p:cNvPr id="92" name="Group 6"/>
                  <p:cNvGrpSpPr/>
                  <p:nvPr/>
                </p:nvGrpSpPr>
                <p:grpSpPr>
                  <a:xfrm rot="17802976">
                    <a:off x="1912098" y="1823816"/>
                    <a:ext cx="762000" cy="2362200"/>
                    <a:chOff x="1905000" y="1828800"/>
                    <a:chExt cx="762000" cy="2362200"/>
                  </a:xfrm>
                </p:grpSpPr>
                <p:sp>
                  <p:nvSpPr>
                    <p:cNvPr id="789"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Oval 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
                  <p:cNvGrpSpPr/>
                  <p:nvPr/>
                </p:nvGrpSpPr>
                <p:grpSpPr>
                  <a:xfrm rot="19123498">
                    <a:off x="2501621" y="1862460"/>
                    <a:ext cx="542170" cy="1782007"/>
                    <a:chOff x="1905000" y="1828800"/>
                    <a:chExt cx="762000" cy="2362200"/>
                  </a:xfrm>
                </p:grpSpPr>
                <p:sp>
                  <p:nvSpPr>
                    <p:cNvPr id="787" name="Oval 69"/>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Oval 7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12"/>
                  <p:cNvGrpSpPr/>
                  <p:nvPr/>
                </p:nvGrpSpPr>
                <p:grpSpPr>
                  <a:xfrm rot="15530705">
                    <a:off x="2284581" y="2639655"/>
                    <a:ext cx="405591" cy="1883879"/>
                    <a:chOff x="1905000" y="1828800"/>
                    <a:chExt cx="762000" cy="2362200"/>
                  </a:xfrm>
                </p:grpSpPr>
                <p:sp>
                  <p:nvSpPr>
                    <p:cNvPr id="785" name="Oval 78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Oval 1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5" name="Group 21"/>
                <p:cNvGrpSpPr/>
                <p:nvPr/>
              </p:nvGrpSpPr>
              <p:grpSpPr>
                <a:xfrm rot="2927600">
                  <a:off x="1498597" y="881328"/>
                  <a:ext cx="1193804" cy="897916"/>
                  <a:chOff x="1111998" y="1862460"/>
                  <a:chExt cx="2362200" cy="1921930"/>
                </a:xfrm>
              </p:grpSpPr>
              <p:grpSp>
                <p:nvGrpSpPr>
                  <p:cNvPr id="803" name="Group 6"/>
                  <p:cNvGrpSpPr/>
                  <p:nvPr/>
                </p:nvGrpSpPr>
                <p:grpSpPr>
                  <a:xfrm rot="17802976">
                    <a:off x="1912098" y="1823816"/>
                    <a:ext cx="762000" cy="2362200"/>
                    <a:chOff x="1905000" y="1828800"/>
                    <a:chExt cx="762000" cy="2362200"/>
                  </a:xfrm>
                </p:grpSpPr>
                <p:sp>
                  <p:nvSpPr>
                    <p:cNvPr id="780"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1" name="Oval 78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4" name="Group 9"/>
                  <p:cNvGrpSpPr/>
                  <p:nvPr/>
                </p:nvGrpSpPr>
                <p:grpSpPr>
                  <a:xfrm rot="19123498">
                    <a:off x="2501621" y="1862460"/>
                    <a:ext cx="542170" cy="1782007"/>
                    <a:chOff x="1905000" y="1828800"/>
                    <a:chExt cx="762000" cy="2362200"/>
                  </a:xfrm>
                </p:grpSpPr>
                <p:sp>
                  <p:nvSpPr>
                    <p:cNvPr id="778" name="Oval 60"/>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Oval 61"/>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5" name="Group 12"/>
                  <p:cNvGrpSpPr/>
                  <p:nvPr/>
                </p:nvGrpSpPr>
                <p:grpSpPr>
                  <a:xfrm rot="15530705">
                    <a:off x="2284581" y="2639655"/>
                    <a:ext cx="405591" cy="1883879"/>
                    <a:chOff x="1905000" y="1828800"/>
                    <a:chExt cx="762000" cy="2362200"/>
                  </a:xfrm>
                </p:grpSpPr>
                <p:sp>
                  <p:nvSpPr>
                    <p:cNvPr id="776" name="Oval 58"/>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7" name="Oval 59"/>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12" name="Group 31"/>
                <p:cNvGrpSpPr/>
                <p:nvPr/>
              </p:nvGrpSpPr>
              <p:grpSpPr>
                <a:xfrm rot="20238387">
                  <a:off x="1346199" y="1643328"/>
                  <a:ext cx="1193804" cy="897916"/>
                  <a:chOff x="1111998" y="1862460"/>
                  <a:chExt cx="2362200" cy="1921930"/>
                </a:xfrm>
              </p:grpSpPr>
              <p:grpSp>
                <p:nvGrpSpPr>
                  <p:cNvPr id="813" name="Group 6"/>
                  <p:cNvGrpSpPr/>
                  <p:nvPr/>
                </p:nvGrpSpPr>
                <p:grpSpPr>
                  <a:xfrm rot="17802976">
                    <a:off x="1912098" y="1823816"/>
                    <a:ext cx="762000" cy="2362200"/>
                    <a:chOff x="1905000" y="1828800"/>
                    <a:chExt cx="762000" cy="2362200"/>
                  </a:xfrm>
                </p:grpSpPr>
                <p:sp>
                  <p:nvSpPr>
                    <p:cNvPr id="771"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Oval 771"/>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4" name="Group 9"/>
                  <p:cNvGrpSpPr/>
                  <p:nvPr/>
                </p:nvGrpSpPr>
                <p:grpSpPr>
                  <a:xfrm rot="19123498">
                    <a:off x="2501621" y="1862460"/>
                    <a:ext cx="542170" cy="1782007"/>
                    <a:chOff x="1905000" y="1828800"/>
                    <a:chExt cx="762000" cy="2362200"/>
                  </a:xfrm>
                </p:grpSpPr>
                <p:sp>
                  <p:nvSpPr>
                    <p:cNvPr id="769" name="Oval 768"/>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0" name="Oval 769"/>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1" name="Group 12"/>
                  <p:cNvGrpSpPr/>
                  <p:nvPr/>
                </p:nvGrpSpPr>
                <p:grpSpPr>
                  <a:xfrm rot="15530705">
                    <a:off x="2284581" y="2639655"/>
                    <a:ext cx="405591" cy="1883879"/>
                    <a:chOff x="1905000" y="1828800"/>
                    <a:chExt cx="762000" cy="2362200"/>
                  </a:xfrm>
                </p:grpSpPr>
                <p:sp>
                  <p:nvSpPr>
                    <p:cNvPr id="767" name="Oval 49"/>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 name="Oval 76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22" name="Group 73"/>
              <p:cNvGrpSpPr/>
              <p:nvPr/>
            </p:nvGrpSpPr>
            <p:grpSpPr>
              <a:xfrm rot="3068959">
                <a:off x="1791654" y="2628338"/>
                <a:ext cx="1820842" cy="1558779"/>
                <a:chOff x="736597" y="733384"/>
                <a:chExt cx="1807860" cy="1807860"/>
              </a:xfrm>
            </p:grpSpPr>
            <p:grpSp>
              <p:nvGrpSpPr>
                <p:cNvPr id="823" name="Group 15"/>
                <p:cNvGrpSpPr/>
                <p:nvPr/>
              </p:nvGrpSpPr>
              <p:grpSpPr>
                <a:xfrm rot="20238387">
                  <a:off x="736597" y="881328"/>
                  <a:ext cx="1193804" cy="897916"/>
                  <a:chOff x="1111998" y="1862460"/>
                  <a:chExt cx="2362200" cy="1921930"/>
                </a:xfrm>
              </p:grpSpPr>
              <p:grpSp>
                <p:nvGrpSpPr>
                  <p:cNvPr id="824" name="Group 6"/>
                  <p:cNvGrpSpPr/>
                  <p:nvPr/>
                </p:nvGrpSpPr>
                <p:grpSpPr>
                  <a:xfrm rot="17802976">
                    <a:off x="1912098" y="1823816"/>
                    <a:ext cx="762000" cy="2362200"/>
                    <a:chOff x="1905000" y="1828800"/>
                    <a:chExt cx="762000" cy="2362200"/>
                  </a:xfrm>
                </p:grpSpPr>
                <p:sp>
                  <p:nvSpPr>
                    <p:cNvPr id="759"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 name="Oval 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5" name="Group 9"/>
                  <p:cNvGrpSpPr/>
                  <p:nvPr/>
                </p:nvGrpSpPr>
                <p:grpSpPr>
                  <a:xfrm rot="19123498">
                    <a:off x="2501621" y="1862460"/>
                    <a:ext cx="542170" cy="1782007"/>
                    <a:chOff x="1905000" y="1828800"/>
                    <a:chExt cx="762000" cy="2362200"/>
                  </a:xfrm>
                </p:grpSpPr>
                <p:sp>
                  <p:nvSpPr>
                    <p:cNvPr id="757" name="Oval 100"/>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 name="Oval 75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6" name="Group 12"/>
                  <p:cNvGrpSpPr/>
                  <p:nvPr/>
                </p:nvGrpSpPr>
                <p:grpSpPr>
                  <a:xfrm rot="15530705">
                    <a:off x="2284581" y="2639655"/>
                    <a:ext cx="405591" cy="1883879"/>
                    <a:chOff x="1905000" y="1828800"/>
                    <a:chExt cx="762000" cy="2362200"/>
                  </a:xfrm>
                </p:grpSpPr>
                <p:sp>
                  <p:nvSpPr>
                    <p:cNvPr id="755" name="Oval 98"/>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 name="Oval 1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33" name="Group 21"/>
                <p:cNvGrpSpPr/>
                <p:nvPr/>
              </p:nvGrpSpPr>
              <p:grpSpPr>
                <a:xfrm rot="2927600">
                  <a:off x="1498597" y="881328"/>
                  <a:ext cx="1193804" cy="897916"/>
                  <a:chOff x="1111998" y="1862460"/>
                  <a:chExt cx="2362200" cy="1921930"/>
                </a:xfrm>
              </p:grpSpPr>
              <p:grpSp>
                <p:nvGrpSpPr>
                  <p:cNvPr id="834" name="Group 6"/>
                  <p:cNvGrpSpPr/>
                  <p:nvPr/>
                </p:nvGrpSpPr>
                <p:grpSpPr>
                  <a:xfrm rot="17802976">
                    <a:off x="1912098" y="1823816"/>
                    <a:ext cx="762000" cy="2362200"/>
                    <a:chOff x="1905000" y="1828800"/>
                    <a:chExt cx="762000" cy="2362200"/>
                  </a:xfrm>
                </p:grpSpPr>
                <p:sp>
                  <p:nvSpPr>
                    <p:cNvPr id="750"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1" name="Oval 75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5" name="Group 9"/>
                  <p:cNvGrpSpPr/>
                  <p:nvPr/>
                </p:nvGrpSpPr>
                <p:grpSpPr>
                  <a:xfrm rot="19123498">
                    <a:off x="2501621" y="1862460"/>
                    <a:ext cx="542170" cy="1782007"/>
                    <a:chOff x="1905000" y="1828800"/>
                    <a:chExt cx="762000" cy="2362200"/>
                  </a:xfrm>
                </p:grpSpPr>
                <p:sp>
                  <p:nvSpPr>
                    <p:cNvPr id="748" name="Oval 91"/>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9" name="Oval 748"/>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2" name="Group 12"/>
                  <p:cNvGrpSpPr/>
                  <p:nvPr/>
                </p:nvGrpSpPr>
                <p:grpSpPr>
                  <a:xfrm rot="15530705">
                    <a:off x="2284581" y="2639655"/>
                    <a:ext cx="405591" cy="1883879"/>
                    <a:chOff x="1905000" y="1828800"/>
                    <a:chExt cx="762000" cy="2362200"/>
                  </a:xfrm>
                </p:grpSpPr>
                <p:sp>
                  <p:nvSpPr>
                    <p:cNvPr id="746" name="Oval 89"/>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 name="Oval 9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43" name="Group 31"/>
                <p:cNvGrpSpPr/>
                <p:nvPr/>
              </p:nvGrpSpPr>
              <p:grpSpPr>
                <a:xfrm rot="20238387">
                  <a:off x="1346199" y="1643328"/>
                  <a:ext cx="1193804" cy="897916"/>
                  <a:chOff x="1111998" y="1862460"/>
                  <a:chExt cx="2362200" cy="1921930"/>
                </a:xfrm>
              </p:grpSpPr>
              <p:grpSp>
                <p:nvGrpSpPr>
                  <p:cNvPr id="844" name="Group 6"/>
                  <p:cNvGrpSpPr/>
                  <p:nvPr/>
                </p:nvGrpSpPr>
                <p:grpSpPr>
                  <a:xfrm rot="17802976">
                    <a:off x="1912098" y="1823816"/>
                    <a:ext cx="762000" cy="2362200"/>
                    <a:chOff x="1905000" y="1828800"/>
                    <a:chExt cx="762000" cy="2362200"/>
                  </a:xfrm>
                </p:grpSpPr>
                <p:sp>
                  <p:nvSpPr>
                    <p:cNvPr id="741"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2" name="Oval 741"/>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1" name="Group 9"/>
                  <p:cNvGrpSpPr/>
                  <p:nvPr/>
                </p:nvGrpSpPr>
                <p:grpSpPr>
                  <a:xfrm rot="19123498">
                    <a:off x="2501621" y="1862460"/>
                    <a:ext cx="542170" cy="1782007"/>
                    <a:chOff x="1905000" y="1828800"/>
                    <a:chExt cx="762000" cy="2362200"/>
                  </a:xfrm>
                </p:grpSpPr>
                <p:sp>
                  <p:nvSpPr>
                    <p:cNvPr id="739" name="Oval 738"/>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0" name="Oval 739"/>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2" name="Group 12"/>
                  <p:cNvGrpSpPr/>
                  <p:nvPr/>
                </p:nvGrpSpPr>
                <p:grpSpPr>
                  <a:xfrm rot="15530705">
                    <a:off x="2284581" y="2639655"/>
                    <a:ext cx="405591" cy="1883879"/>
                    <a:chOff x="1905000" y="1828800"/>
                    <a:chExt cx="762000" cy="2362200"/>
                  </a:xfrm>
                </p:grpSpPr>
                <p:sp>
                  <p:nvSpPr>
                    <p:cNvPr id="737" name="Oval 736"/>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8" name="Oval 73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53" name="Group 104"/>
              <p:cNvGrpSpPr/>
              <p:nvPr/>
            </p:nvGrpSpPr>
            <p:grpSpPr>
              <a:xfrm rot="3068959">
                <a:off x="2247659" y="3793897"/>
                <a:ext cx="1143483" cy="840157"/>
                <a:chOff x="736597" y="733384"/>
                <a:chExt cx="1807860" cy="1807860"/>
              </a:xfrm>
            </p:grpSpPr>
            <p:grpSp>
              <p:nvGrpSpPr>
                <p:cNvPr id="854" name="Group 15"/>
                <p:cNvGrpSpPr/>
                <p:nvPr/>
              </p:nvGrpSpPr>
              <p:grpSpPr>
                <a:xfrm rot="20238387">
                  <a:off x="736597" y="881328"/>
                  <a:ext cx="1193804" cy="897916"/>
                  <a:chOff x="1111998" y="1862460"/>
                  <a:chExt cx="2362200" cy="1921930"/>
                </a:xfrm>
              </p:grpSpPr>
              <p:grpSp>
                <p:nvGrpSpPr>
                  <p:cNvPr id="855" name="Group 6"/>
                  <p:cNvGrpSpPr/>
                  <p:nvPr/>
                </p:nvGrpSpPr>
                <p:grpSpPr>
                  <a:xfrm rot="17802976">
                    <a:off x="1912098" y="1823816"/>
                    <a:ext cx="762000" cy="2362200"/>
                    <a:chOff x="1905000" y="1828800"/>
                    <a:chExt cx="762000" cy="2362200"/>
                  </a:xfrm>
                </p:grpSpPr>
                <p:sp>
                  <p:nvSpPr>
                    <p:cNvPr id="729"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0" name="Oval 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6" name="Group 9"/>
                  <p:cNvGrpSpPr/>
                  <p:nvPr/>
                </p:nvGrpSpPr>
                <p:grpSpPr>
                  <a:xfrm rot="19123498">
                    <a:off x="2501621" y="1862460"/>
                    <a:ext cx="542170" cy="1782007"/>
                    <a:chOff x="1905000" y="1828800"/>
                    <a:chExt cx="762000" cy="2362200"/>
                  </a:xfrm>
                </p:grpSpPr>
                <p:sp>
                  <p:nvSpPr>
                    <p:cNvPr id="727" name="Oval 726"/>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 name="Oval 72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3" name="Group 12"/>
                  <p:cNvGrpSpPr/>
                  <p:nvPr/>
                </p:nvGrpSpPr>
                <p:grpSpPr>
                  <a:xfrm rot="15530705">
                    <a:off x="2284581" y="2639655"/>
                    <a:ext cx="405591" cy="1883879"/>
                    <a:chOff x="1905000" y="1828800"/>
                    <a:chExt cx="762000" cy="2362200"/>
                  </a:xfrm>
                </p:grpSpPr>
                <p:sp>
                  <p:nvSpPr>
                    <p:cNvPr id="725" name="Oval 72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6" name="Oval 1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64" name="Group 21"/>
                <p:cNvGrpSpPr/>
                <p:nvPr/>
              </p:nvGrpSpPr>
              <p:grpSpPr>
                <a:xfrm rot="2927600">
                  <a:off x="1498597" y="881328"/>
                  <a:ext cx="1193804" cy="897916"/>
                  <a:chOff x="1111998" y="1862460"/>
                  <a:chExt cx="2362200" cy="1921930"/>
                </a:xfrm>
              </p:grpSpPr>
              <p:grpSp>
                <p:nvGrpSpPr>
                  <p:cNvPr id="865" name="Group 6"/>
                  <p:cNvGrpSpPr/>
                  <p:nvPr/>
                </p:nvGrpSpPr>
                <p:grpSpPr>
                  <a:xfrm rot="17802976">
                    <a:off x="1912098" y="1823816"/>
                    <a:ext cx="762000" cy="2362200"/>
                    <a:chOff x="1905000" y="1828800"/>
                    <a:chExt cx="762000" cy="2362200"/>
                  </a:xfrm>
                </p:grpSpPr>
                <p:sp>
                  <p:nvSpPr>
                    <p:cNvPr id="720"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 name="Oval 72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2" name="Group 9"/>
                  <p:cNvGrpSpPr/>
                  <p:nvPr/>
                </p:nvGrpSpPr>
                <p:grpSpPr>
                  <a:xfrm rot="19123498">
                    <a:off x="2501621" y="1862460"/>
                    <a:ext cx="542170" cy="1782007"/>
                    <a:chOff x="1905000" y="1828800"/>
                    <a:chExt cx="762000" cy="2362200"/>
                  </a:xfrm>
                </p:grpSpPr>
                <p:sp>
                  <p:nvSpPr>
                    <p:cNvPr id="718" name="Oval 717"/>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 name="Oval 718"/>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3" name="Group 12"/>
                  <p:cNvGrpSpPr/>
                  <p:nvPr/>
                </p:nvGrpSpPr>
                <p:grpSpPr>
                  <a:xfrm rot="15530705">
                    <a:off x="2284581" y="2639655"/>
                    <a:ext cx="405591" cy="1883879"/>
                    <a:chOff x="1905000" y="1828800"/>
                    <a:chExt cx="762000" cy="2362200"/>
                  </a:xfrm>
                </p:grpSpPr>
                <p:sp>
                  <p:nvSpPr>
                    <p:cNvPr id="716" name="Oval 715"/>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 name="Oval 716"/>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74" name="Group 31"/>
                <p:cNvGrpSpPr/>
                <p:nvPr/>
              </p:nvGrpSpPr>
              <p:grpSpPr>
                <a:xfrm rot="20238387">
                  <a:off x="1346199" y="1643328"/>
                  <a:ext cx="1193804" cy="897916"/>
                  <a:chOff x="1111998" y="1862460"/>
                  <a:chExt cx="2362200" cy="1921930"/>
                </a:xfrm>
              </p:grpSpPr>
              <p:grpSp>
                <p:nvGrpSpPr>
                  <p:cNvPr id="881" name="Group 6"/>
                  <p:cNvGrpSpPr/>
                  <p:nvPr/>
                </p:nvGrpSpPr>
                <p:grpSpPr>
                  <a:xfrm rot="17802976">
                    <a:off x="1912098" y="1823816"/>
                    <a:ext cx="762000" cy="2362200"/>
                    <a:chOff x="1905000" y="1828800"/>
                    <a:chExt cx="762000" cy="2362200"/>
                  </a:xfrm>
                </p:grpSpPr>
                <p:sp>
                  <p:nvSpPr>
                    <p:cNvPr id="711"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2" name="Oval 711"/>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2" name="Group 9"/>
                  <p:cNvGrpSpPr/>
                  <p:nvPr/>
                </p:nvGrpSpPr>
                <p:grpSpPr>
                  <a:xfrm rot="19123498">
                    <a:off x="2501621" y="1862460"/>
                    <a:ext cx="542170" cy="1782007"/>
                    <a:chOff x="1905000" y="1828800"/>
                    <a:chExt cx="762000" cy="2362200"/>
                  </a:xfrm>
                </p:grpSpPr>
                <p:sp>
                  <p:nvSpPr>
                    <p:cNvPr id="709" name="Oval 708"/>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 name="Oval 709"/>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3" name="Group 12"/>
                  <p:cNvGrpSpPr/>
                  <p:nvPr/>
                </p:nvGrpSpPr>
                <p:grpSpPr>
                  <a:xfrm rot="15530705">
                    <a:off x="2284581" y="2639655"/>
                    <a:ext cx="405591" cy="1883879"/>
                    <a:chOff x="1905000" y="1828800"/>
                    <a:chExt cx="762000" cy="2362200"/>
                  </a:xfrm>
                </p:grpSpPr>
                <p:sp>
                  <p:nvSpPr>
                    <p:cNvPr id="707" name="Oval 706"/>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8" name="Oval 70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93" name="Group 135"/>
              <p:cNvGrpSpPr/>
              <p:nvPr/>
            </p:nvGrpSpPr>
            <p:grpSpPr>
              <a:xfrm rot="5892673">
                <a:off x="3061159" y="3301846"/>
                <a:ext cx="1528325" cy="1350205"/>
                <a:chOff x="736597" y="733384"/>
                <a:chExt cx="1807860" cy="1807860"/>
              </a:xfrm>
            </p:grpSpPr>
            <p:grpSp>
              <p:nvGrpSpPr>
                <p:cNvPr id="894" name="Group 15"/>
                <p:cNvGrpSpPr/>
                <p:nvPr/>
              </p:nvGrpSpPr>
              <p:grpSpPr>
                <a:xfrm rot="20238387">
                  <a:off x="736597" y="881328"/>
                  <a:ext cx="1193804" cy="897916"/>
                  <a:chOff x="1111998" y="1862460"/>
                  <a:chExt cx="2362200" cy="1921930"/>
                </a:xfrm>
              </p:grpSpPr>
              <p:grpSp>
                <p:nvGrpSpPr>
                  <p:cNvPr id="898" name="Group 6"/>
                  <p:cNvGrpSpPr/>
                  <p:nvPr/>
                </p:nvGrpSpPr>
                <p:grpSpPr>
                  <a:xfrm rot="17802976">
                    <a:off x="1912098" y="1823816"/>
                    <a:ext cx="762000" cy="2362200"/>
                    <a:chOff x="1905000" y="1828800"/>
                    <a:chExt cx="762000" cy="2362200"/>
                  </a:xfrm>
                </p:grpSpPr>
                <p:sp>
                  <p:nvSpPr>
                    <p:cNvPr id="699"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0" name="Oval 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6" name="Group 9"/>
                  <p:cNvGrpSpPr/>
                  <p:nvPr/>
                </p:nvGrpSpPr>
                <p:grpSpPr>
                  <a:xfrm rot="19123498">
                    <a:off x="2501621" y="1862460"/>
                    <a:ext cx="542170" cy="1782007"/>
                    <a:chOff x="1905000" y="1828800"/>
                    <a:chExt cx="762000" cy="2362200"/>
                  </a:xfrm>
                </p:grpSpPr>
                <p:sp>
                  <p:nvSpPr>
                    <p:cNvPr id="697" name="Oval 696"/>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Oval 69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7" name="Group 12"/>
                  <p:cNvGrpSpPr/>
                  <p:nvPr/>
                </p:nvGrpSpPr>
                <p:grpSpPr>
                  <a:xfrm rot="15530705">
                    <a:off x="2284581" y="2639655"/>
                    <a:ext cx="405591" cy="1883879"/>
                    <a:chOff x="1905000" y="1828800"/>
                    <a:chExt cx="762000" cy="2362200"/>
                  </a:xfrm>
                </p:grpSpPr>
                <p:sp>
                  <p:nvSpPr>
                    <p:cNvPr id="695" name="Oval 69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Oval 1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28" name="Group 21"/>
                <p:cNvGrpSpPr/>
                <p:nvPr/>
              </p:nvGrpSpPr>
              <p:grpSpPr>
                <a:xfrm rot="2927600">
                  <a:off x="1498597" y="881328"/>
                  <a:ext cx="1193804" cy="897916"/>
                  <a:chOff x="1111998" y="1862460"/>
                  <a:chExt cx="2362200" cy="1921930"/>
                </a:xfrm>
              </p:grpSpPr>
              <p:grpSp>
                <p:nvGrpSpPr>
                  <p:cNvPr id="932" name="Group 6"/>
                  <p:cNvGrpSpPr/>
                  <p:nvPr/>
                </p:nvGrpSpPr>
                <p:grpSpPr>
                  <a:xfrm rot="17802976">
                    <a:off x="1912098" y="1823816"/>
                    <a:ext cx="762000" cy="2362200"/>
                    <a:chOff x="1905000" y="1828800"/>
                    <a:chExt cx="762000" cy="2362200"/>
                  </a:xfrm>
                </p:grpSpPr>
                <p:sp>
                  <p:nvSpPr>
                    <p:cNvPr id="690"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 name="Oval 69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3" name="Group 9"/>
                  <p:cNvGrpSpPr/>
                  <p:nvPr/>
                </p:nvGrpSpPr>
                <p:grpSpPr>
                  <a:xfrm rot="19123498">
                    <a:off x="2501621" y="1862460"/>
                    <a:ext cx="542170" cy="1782007"/>
                    <a:chOff x="1905000" y="1828800"/>
                    <a:chExt cx="762000" cy="2362200"/>
                  </a:xfrm>
                </p:grpSpPr>
                <p:sp>
                  <p:nvSpPr>
                    <p:cNvPr id="688" name="Oval 687"/>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 name="Oval 688"/>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5" name="Group 12"/>
                  <p:cNvGrpSpPr/>
                  <p:nvPr/>
                </p:nvGrpSpPr>
                <p:grpSpPr>
                  <a:xfrm rot="15530705">
                    <a:off x="2284581" y="2639655"/>
                    <a:ext cx="405591" cy="1883879"/>
                    <a:chOff x="1905000" y="1828800"/>
                    <a:chExt cx="762000" cy="2362200"/>
                  </a:xfrm>
                </p:grpSpPr>
                <p:sp>
                  <p:nvSpPr>
                    <p:cNvPr id="686" name="Oval 685"/>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 name="Oval 686"/>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54" name="Group 31"/>
                <p:cNvGrpSpPr/>
                <p:nvPr/>
              </p:nvGrpSpPr>
              <p:grpSpPr>
                <a:xfrm rot="20238387">
                  <a:off x="1346199" y="1643328"/>
                  <a:ext cx="1193804" cy="897916"/>
                  <a:chOff x="1111998" y="1862460"/>
                  <a:chExt cx="2362200" cy="1921930"/>
                </a:xfrm>
              </p:grpSpPr>
              <p:grpSp>
                <p:nvGrpSpPr>
                  <p:cNvPr id="960" name="Group 6"/>
                  <p:cNvGrpSpPr/>
                  <p:nvPr/>
                </p:nvGrpSpPr>
                <p:grpSpPr>
                  <a:xfrm rot="17802976">
                    <a:off x="1912098" y="1823816"/>
                    <a:ext cx="762000" cy="2362200"/>
                    <a:chOff x="1905000" y="1828800"/>
                    <a:chExt cx="762000" cy="2362200"/>
                  </a:xfrm>
                </p:grpSpPr>
                <p:sp>
                  <p:nvSpPr>
                    <p:cNvPr id="681"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 name="Oval 681"/>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1" name="Group 9"/>
                  <p:cNvGrpSpPr/>
                  <p:nvPr/>
                </p:nvGrpSpPr>
                <p:grpSpPr>
                  <a:xfrm rot="19123498">
                    <a:off x="2501621" y="1862460"/>
                    <a:ext cx="542170" cy="1782007"/>
                    <a:chOff x="1905000" y="1828800"/>
                    <a:chExt cx="762000" cy="2362200"/>
                  </a:xfrm>
                </p:grpSpPr>
                <p:sp>
                  <p:nvSpPr>
                    <p:cNvPr id="679" name="Oval 678"/>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 name="Oval 679"/>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2" name="Group 12"/>
                  <p:cNvGrpSpPr/>
                  <p:nvPr/>
                </p:nvGrpSpPr>
                <p:grpSpPr>
                  <a:xfrm rot="15530705">
                    <a:off x="2284581" y="2639655"/>
                    <a:ext cx="405591" cy="1883879"/>
                    <a:chOff x="1905000" y="1828800"/>
                    <a:chExt cx="762000" cy="2362200"/>
                  </a:xfrm>
                </p:grpSpPr>
                <p:sp>
                  <p:nvSpPr>
                    <p:cNvPr id="677" name="Oval 676"/>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 name="Oval 67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963" name="Group 166"/>
              <p:cNvGrpSpPr/>
              <p:nvPr/>
            </p:nvGrpSpPr>
            <p:grpSpPr>
              <a:xfrm rot="20555714" flipH="1">
                <a:off x="3652811" y="2791157"/>
                <a:ext cx="1586260" cy="1364114"/>
                <a:chOff x="736597" y="733384"/>
                <a:chExt cx="1807860" cy="1807860"/>
              </a:xfrm>
            </p:grpSpPr>
            <p:grpSp>
              <p:nvGrpSpPr>
                <p:cNvPr id="964" name="Group 15"/>
                <p:cNvGrpSpPr/>
                <p:nvPr/>
              </p:nvGrpSpPr>
              <p:grpSpPr>
                <a:xfrm rot="20238387">
                  <a:off x="736597" y="881328"/>
                  <a:ext cx="1193804" cy="897916"/>
                  <a:chOff x="1111998" y="1862460"/>
                  <a:chExt cx="2362200" cy="1921930"/>
                </a:xfrm>
              </p:grpSpPr>
              <p:grpSp>
                <p:nvGrpSpPr>
                  <p:cNvPr id="975" name="Group 6"/>
                  <p:cNvGrpSpPr/>
                  <p:nvPr/>
                </p:nvGrpSpPr>
                <p:grpSpPr>
                  <a:xfrm rot="17802976">
                    <a:off x="1912098" y="1823816"/>
                    <a:ext cx="762000" cy="2362200"/>
                    <a:chOff x="1905000" y="1828800"/>
                    <a:chExt cx="762000" cy="2362200"/>
                  </a:xfrm>
                </p:grpSpPr>
                <p:sp>
                  <p:nvSpPr>
                    <p:cNvPr id="669"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Oval 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6" name="Group 9"/>
                  <p:cNvGrpSpPr/>
                  <p:nvPr/>
                </p:nvGrpSpPr>
                <p:grpSpPr>
                  <a:xfrm rot="19123498">
                    <a:off x="2501621" y="1862460"/>
                    <a:ext cx="542170" cy="1782007"/>
                    <a:chOff x="1905000" y="1828800"/>
                    <a:chExt cx="762000" cy="2362200"/>
                  </a:xfrm>
                </p:grpSpPr>
                <p:sp>
                  <p:nvSpPr>
                    <p:cNvPr id="667" name="Oval 666"/>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8" name="Oval 66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7" name="Group 12"/>
                  <p:cNvGrpSpPr/>
                  <p:nvPr/>
                </p:nvGrpSpPr>
                <p:grpSpPr>
                  <a:xfrm rot="15530705">
                    <a:off x="2284581" y="2639655"/>
                    <a:ext cx="405591" cy="1883879"/>
                    <a:chOff x="1905000" y="1828800"/>
                    <a:chExt cx="762000" cy="2362200"/>
                  </a:xfrm>
                </p:grpSpPr>
                <p:sp>
                  <p:nvSpPr>
                    <p:cNvPr id="665" name="Oval 66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Oval 1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88" name="Group 21"/>
                <p:cNvGrpSpPr/>
                <p:nvPr/>
              </p:nvGrpSpPr>
              <p:grpSpPr>
                <a:xfrm rot="2927600">
                  <a:off x="1498597" y="881328"/>
                  <a:ext cx="1193804" cy="897916"/>
                  <a:chOff x="1111998" y="1862460"/>
                  <a:chExt cx="2362200" cy="1921930"/>
                </a:xfrm>
              </p:grpSpPr>
              <p:grpSp>
                <p:nvGrpSpPr>
                  <p:cNvPr id="989" name="Group 6"/>
                  <p:cNvGrpSpPr/>
                  <p:nvPr/>
                </p:nvGrpSpPr>
                <p:grpSpPr>
                  <a:xfrm rot="17802976">
                    <a:off x="1912098" y="1823816"/>
                    <a:ext cx="762000" cy="2362200"/>
                    <a:chOff x="1905000" y="1828800"/>
                    <a:chExt cx="762000" cy="2362200"/>
                  </a:xfrm>
                </p:grpSpPr>
                <p:sp>
                  <p:nvSpPr>
                    <p:cNvPr id="660"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Oval 66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0" name="Group 9"/>
                  <p:cNvGrpSpPr/>
                  <p:nvPr/>
                </p:nvGrpSpPr>
                <p:grpSpPr>
                  <a:xfrm rot="19123498">
                    <a:off x="2501621" y="1862460"/>
                    <a:ext cx="542170" cy="1782007"/>
                    <a:chOff x="1905000" y="1828800"/>
                    <a:chExt cx="762000" cy="2362200"/>
                  </a:xfrm>
                </p:grpSpPr>
                <p:sp>
                  <p:nvSpPr>
                    <p:cNvPr id="658" name="Oval 657"/>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9" name="Oval 658"/>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1" name="Group 12"/>
                  <p:cNvGrpSpPr/>
                  <p:nvPr/>
                </p:nvGrpSpPr>
                <p:grpSpPr>
                  <a:xfrm rot="15530705">
                    <a:off x="2284581" y="2639655"/>
                    <a:ext cx="405591" cy="1883879"/>
                    <a:chOff x="1905000" y="1828800"/>
                    <a:chExt cx="762000" cy="2362200"/>
                  </a:xfrm>
                </p:grpSpPr>
                <p:sp>
                  <p:nvSpPr>
                    <p:cNvPr id="656" name="Oval 655"/>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7" name="Oval 656"/>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20" name="Group 31"/>
                <p:cNvGrpSpPr/>
                <p:nvPr/>
              </p:nvGrpSpPr>
              <p:grpSpPr>
                <a:xfrm rot="20238387">
                  <a:off x="1346199" y="1643328"/>
                  <a:ext cx="1193804" cy="897916"/>
                  <a:chOff x="1111998" y="1862460"/>
                  <a:chExt cx="2362200" cy="1921930"/>
                </a:xfrm>
              </p:grpSpPr>
              <p:grpSp>
                <p:nvGrpSpPr>
                  <p:cNvPr id="321" name="Group 6"/>
                  <p:cNvGrpSpPr/>
                  <p:nvPr/>
                </p:nvGrpSpPr>
                <p:grpSpPr>
                  <a:xfrm rot="17802976">
                    <a:off x="1912098" y="1823816"/>
                    <a:ext cx="762000" cy="2362200"/>
                    <a:chOff x="1905000" y="1828800"/>
                    <a:chExt cx="762000" cy="2362200"/>
                  </a:xfrm>
                </p:grpSpPr>
                <p:sp>
                  <p:nvSpPr>
                    <p:cNvPr id="651"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Oval 651"/>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2" name="Group 9"/>
                  <p:cNvGrpSpPr/>
                  <p:nvPr/>
                </p:nvGrpSpPr>
                <p:grpSpPr>
                  <a:xfrm rot="19123498">
                    <a:off x="2501621" y="1862460"/>
                    <a:ext cx="542170" cy="1782007"/>
                    <a:chOff x="1905000" y="1828800"/>
                    <a:chExt cx="762000" cy="2362200"/>
                  </a:xfrm>
                </p:grpSpPr>
                <p:sp>
                  <p:nvSpPr>
                    <p:cNvPr id="649" name="Oval 648"/>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Oval 649"/>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3" name="Group 12"/>
                  <p:cNvGrpSpPr/>
                  <p:nvPr/>
                </p:nvGrpSpPr>
                <p:grpSpPr>
                  <a:xfrm rot="15530705">
                    <a:off x="2284581" y="2639655"/>
                    <a:ext cx="405591" cy="1883879"/>
                    <a:chOff x="1905000" y="1828800"/>
                    <a:chExt cx="762000" cy="2362200"/>
                  </a:xfrm>
                </p:grpSpPr>
                <p:sp>
                  <p:nvSpPr>
                    <p:cNvPr id="647" name="Oval 646"/>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Oval 64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630" name="Double Wave 629"/>
              <p:cNvSpPr/>
              <p:nvPr/>
            </p:nvSpPr>
            <p:spPr>
              <a:xfrm>
                <a:off x="1447800" y="6629400"/>
                <a:ext cx="1676400" cy="152400"/>
              </a:xfrm>
              <a:prstGeom prst="doubleWave">
                <a:avLst>
                  <a:gd name="adj1" fmla="val 1250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 name="Double Wave 630"/>
              <p:cNvSpPr/>
              <p:nvPr/>
            </p:nvSpPr>
            <p:spPr>
              <a:xfrm>
                <a:off x="2286000" y="6553200"/>
                <a:ext cx="1676400" cy="152400"/>
              </a:xfrm>
              <a:prstGeom prst="doubleWave">
                <a:avLst>
                  <a:gd name="adj1" fmla="val 1250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Oval 631"/>
              <p:cNvSpPr/>
              <p:nvPr/>
            </p:nvSpPr>
            <p:spPr>
              <a:xfrm rot="672509" flipV="1">
                <a:off x="1600200" y="4267200"/>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Oval 632"/>
              <p:cNvSpPr/>
              <p:nvPr/>
            </p:nvSpPr>
            <p:spPr>
              <a:xfrm rot="1677072" flipV="1">
                <a:off x="3517105" y="4447770"/>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Oval 633"/>
              <p:cNvSpPr/>
              <p:nvPr/>
            </p:nvSpPr>
            <p:spPr>
              <a:xfrm rot="20438730" flipV="1">
                <a:off x="3136105" y="4523970"/>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Oval 634"/>
              <p:cNvSpPr/>
              <p:nvPr/>
            </p:nvSpPr>
            <p:spPr>
              <a:xfrm rot="2774148" flipV="1">
                <a:off x="1916906" y="4523969"/>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Oval 635"/>
              <p:cNvSpPr/>
              <p:nvPr/>
            </p:nvSpPr>
            <p:spPr>
              <a:xfrm rot="21203502" flipV="1">
                <a:off x="1684156" y="4436632"/>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Oval 636"/>
              <p:cNvSpPr/>
              <p:nvPr/>
            </p:nvSpPr>
            <p:spPr>
              <a:xfrm rot="672509" flipV="1">
                <a:off x="2907505" y="3990570"/>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Oval 637"/>
              <p:cNvSpPr/>
              <p:nvPr/>
            </p:nvSpPr>
            <p:spPr>
              <a:xfrm rot="2578358" flipV="1">
                <a:off x="2601850" y="3893437"/>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Oval 638"/>
              <p:cNvSpPr/>
              <p:nvPr/>
            </p:nvSpPr>
            <p:spPr>
              <a:xfrm rot="672509" flipV="1">
                <a:off x="2221704" y="6428970"/>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Oval 639"/>
              <p:cNvSpPr/>
              <p:nvPr/>
            </p:nvSpPr>
            <p:spPr>
              <a:xfrm rot="20012650" flipV="1">
                <a:off x="1993106" y="6428970"/>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4" name="Group 604"/>
            <p:cNvGrpSpPr/>
            <p:nvPr/>
          </p:nvGrpSpPr>
          <p:grpSpPr>
            <a:xfrm>
              <a:off x="7216294" y="2895600"/>
              <a:ext cx="1927706" cy="1981200"/>
              <a:chOff x="457200" y="2497304"/>
              <a:chExt cx="4781871" cy="4284496"/>
            </a:xfrm>
          </p:grpSpPr>
          <p:grpSp>
            <p:nvGrpSpPr>
              <p:cNvPr id="325" name="Group 230"/>
              <p:cNvGrpSpPr/>
              <p:nvPr/>
            </p:nvGrpSpPr>
            <p:grpSpPr>
              <a:xfrm rot="18989829" flipH="1">
                <a:off x="2994882" y="2720848"/>
                <a:ext cx="1586260" cy="1364114"/>
                <a:chOff x="736597" y="733384"/>
                <a:chExt cx="1807860" cy="1807860"/>
              </a:xfrm>
            </p:grpSpPr>
            <p:grpSp>
              <p:nvGrpSpPr>
                <p:cNvPr id="326" name="Group 15"/>
                <p:cNvGrpSpPr/>
                <p:nvPr/>
              </p:nvGrpSpPr>
              <p:grpSpPr>
                <a:xfrm rot="20238387">
                  <a:off x="736597" y="881328"/>
                  <a:ext cx="1193804" cy="897916"/>
                  <a:chOff x="1111998" y="1862460"/>
                  <a:chExt cx="2362200" cy="1921930"/>
                </a:xfrm>
              </p:grpSpPr>
              <p:grpSp>
                <p:nvGrpSpPr>
                  <p:cNvPr id="327" name="Group 6"/>
                  <p:cNvGrpSpPr/>
                  <p:nvPr/>
                </p:nvGrpSpPr>
                <p:grpSpPr>
                  <a:xfrm rot="17802976">
                    <a:off x="1912098" y="1823816"/>
                    <a:ext cx="762000" cy="2362200"/>
                    <a:chOff x="1905000" y="1828800"/>
                    <a:chExt cx="762000" cy="2362200"/>
                  </a:xfrm>
                </p:grpSpPr>
                <p:sp>
                  <p:nvSpPr>
                    <p:cNvPr id="615"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 name="Oval 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8" name="Group 9"/>
                  <p:cNvGrpSpPr/>
                  <p:nvPr/>
                </p:nvGrpSpPr>
                <p:grpSpPr>
                  <a:xfrm rot="19123498">
                    <a:off x="2501621" y="1862460"/>
                    <a:ext cx="542170" cy="1782007"/>
                    <a:chOff x="1905000" y="1828800"/>
                    <a:chExt cx="762000" cy="2362200"/>
                  </a:xfrm>
                </p:grpSpPr>
                <p:sp>
                  <p:nvSpPr>
                    <p:cNvPr id="613" name="Oval 257"/>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Oval 258"/>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9" name="Group 12"/>
                  <p:cNvGrpSpPr/>
                  <p:nvPr/>
                </p:nvGrpSpPr>
                <p:grpSpPr>
                  <a:xfrm rot="15530705">
                    <a:off x="2284581" y="2639655"/>
                    <a:ext cx="405591" cy="1883879"/>
                    <a:chOff x="1905000" y="1828800"/>
                    <a:chExt cx="762000" cy="2362200"/>
                  </a:xfrm>
                </p:grpSpPr>
                <p:sp>
                  <p:nvSpPr>
                    <p:cNvPr id="611" name="Oval 255"/>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Oval 1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30" name="Group 21"/>
                <p:cNvGrpSpPr/>
                <p:nvPr/>
              </p:nvGrpSpPr>
              <p:grpSpPr>
                <a:xfrm rot="2927600">
                  <a:off x="1498597" y="881328"/>
                  <a:ext cx="1193804" cy="897916"/>
                  <a:chOff x="1111998" y="1862460"/>
                  <a:chExt cx="2362200" cy="1921930"/>
                </a:xfrm>
              </p:grpSpPr>
              <p:grpSp>
                <p:nvGrpSpPr>
                  <p:cNvPr id="331" name="Group 6"/>
                  <p:cNvGrpSpPr/>
                  <p:nvPr/>
                </p:nvGrpSpPr>
                <p:grpSpPr>
                  <a:xfrm rot="17802976">
                    <a:off x="1912098" y="1823816"/>
                    <a:ext cx="762000" cy="2362200"/>
                    <a:chOff x="1905000" y="1828800"/>
                    <a:chExt cx="762000" cy="2362200"/>
                  </a:xfrm>
                </p:grpSpPr>
                <p:sp>
                  <p:nvSpPr>
                    <p:cNvPr id="606"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Oval 606"/>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2" name="Group 9"/>
                  <p:cNvGrpSpPr/>
                  <p:nvPr/>
                </p:nvGrpSpPr>
                <p:grpSpPr>
                  <a:xfrm rot="19123498">
                    <a:off x="2501621" y="1862460"/>
                    <a:ext cx="542170" cy="1782007"/>
                    <a:chOff x="1905000" y="1828800"/>
                    <a:chExt cx="762000" cy="2362200"/>
                  </a:xfrm>
                </p:grpSpPr>
                <p:sp>
                  <p:nvSpPr>
                    <p:cNvPr id="604" name="Oval 248"/>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Oval 249"/>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3" name="Group 12"/>
                  <p:cNvGrpSpPr/>
                  <p:nvPr/>
                </p:nvGrpSpPr>
                <p:grpSpPr>
                  <a:xfrm rot="15530705">
                    <a:off x="2284581" y="2639655"/>
                    <a:ext cx="405591" cy="1883879"/>
                    <a:chOff x="1905000" y="1828800"/>
                    <a:chExt cx="762000" cy="2362200"/>
                  </a:xfrm>
                </p:grpSpPr>
                <p:sp>
                  <p:nvSpPr>
                    <p:cNvPr id="602" name="Oval 601"/>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Oval 602"/>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34" name="Group 31"/>
                <p:cNvGrpSpPr/>
                <p:nvPr/>
              </p:nvGrpSpPr>
              <p:grpSpPr>
                <a:xfrm rot="20238387">
                  <a:off x="1346199" y="1643328"/>
                  <a:ext cx="1193804" cy="897916"/>
                  <a:chOff x="1111998" y="1862460"/>
                  <a:chExt cx="2362200" cy="1921930"/>
                </a:xfrm>
              </p:grpSpPr>
              <p:grpSp>
                <p:nvGrpSpPr>
                  <p:cNvPr id="335" name="Group 6"/>
                  <p:cNvGrpSpPr/>
                  <p:nvPr/>
                </p:nvGrpSpPr>
                <p:grpSpPr>
                  <a:xfrm rot="17802976">
                    <a:off x="1912098" y="1823816"/>
                    <a:ext cx="762000" cy="2362200"/>
                    <a:chOff x="1905000" y="1828800"/>
                    <a:chExt cx="762000" cy="2362200"/>
                  </a:xfrm>
                </p:grpSpPr>
                <p:sp>
                  <p:nvSpPr>
                    <p:cNvPr id="597"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Oval 59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6" name="Group 9"/>
                  <p:cNvGrpSpPr/>
                  <p:nvPr/>
                </p:nvGrpSpPr>
                <p:grpSpPr>
                  <a:xfrm rot="19123498">
                    <a:off x="2501621" y="1862460"/>
                    <a:ext cx="542170" cy="1782007"/>
                    <a:chOff x="1905000" y="1828800"/>
                    <a:chExt cx="762000" cy="2362200"/>
                  </a:xfrm>
                </p:grpSpPr>
                <p:sp>
                  <p:nvSpPr>
                    <p:cNvPr id="595" name="Oval 239"/>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Oval 24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7" name="Group 12"/>
                  <p:cNvGrpSpPr/>
                  <p:nvPr/>
                </p:nvGrpSpPr>
                <p:grpSpPr>
                  <a:xfrm rot="15530705">
                    <a:off x="2284581" y="2639655"/>
                    <a:ext cx="405591" cy="1883879"/>
                    <a:chOff x="1905000" y="1828800"/>
                    <a:chExt cx="762000" cy="2362200"/>
                  </a:xfrm>
                </p:grpSpPr>
                <p:sp>
                  <p:nvSpPr>
                    <p:cNvPr id="593" name="Oval 237"/>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Oval 238"/>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38" name="Group 199"/>
              <p:cNvGrpSpPr/>
              <p:nvPr/>
            </p:nvGrpSpPr>
            <p:grpSpPr>
              <a:xfrm rot="3068959">
                <a:off x="1334455" y="2628335"/>
                <a:ext cx="1820842" cy="1558779"/>
                <a:chOff x="736597" y="733384"/>
                <a:chExt cx="1807860" cy="1807860"/>
              </a:xfrm>
            </p:grpSpPr>
            <p:grpSp>
              <p:nvGrpSpPr>
                <p:cNvPr id="339" name="Group 15"/>
                <p:cNvGrpSpPr/>
                <p:nvPr/>
              </p:nvGrpSpPr>
              <p:grpSpPr>
                <a:xfrm rot="20238387">
                  <a:off x="736597" y="881328"/>
                  <a:ext cx="1193804" cy="897916"/>
                  <a:chOff x="1111998" y="1862460"/>
                  <a:chExt cx="2362200" cy="1921930"/>
                </a:xfrm>
              </p:grpSpPr>
              <p:grpSp>
                <p:nvGrpSpPr>
                  <p:cNvPr id="340" name="Group 6"/>
                  <p:cNvGrpSpPr/>
                  <p:nvPr/>
                </p:nvGrpSpPr>
                <p:grpSpPr>
                  <a:xfrm rot="17802976">
                    <a:off x="1912098" y="1823816"/>
                    <a:ext cx="762000" cy="2362200"/>
                    <a:chOff x="1905000" y="1828800"/>
                    <a:chExt cx="762000" cy="2362200"/>
                  </a:xfrm>
                </p:grpSpPr>
                <p:sp>
                  <p:nvSpPr>
                    <p:cNvPr id="585"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Oval 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1" name="Group 9"/>
                  <p:cNvGrpSpPr/>
                  <p:nvPr/>
                </p:nvGrpSpPr>
                <p:grpSpPr>
                  <a:xfrm rot="19123498">
                    <a:off x="2501621" y="1862460"/>
                    <a:ext cx="542170" cy="1782007"/>
                    <a:chOff x="1905000" y="1828800"/>
                    <a:chExt cx="762000" cy="2362200"/>
                  </a:xfrm>
                </p:grpSpPr>
                <p:sp>
                  <p:nvSpPr>
                    <p:cNvPr id="583" name="Oval 582"/>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Oval 22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2" name="Group 12"/>
                  <p:cNvGrpSpPr/>
                  <p:nvPr/>
                </p:nvGrpSpPr>
                <p:grpSpPr>
                  <a:xfrm rot="15530705">
                    <a:off x="2284581" y="2639655"/>
                    <a:ext cx="405591" cy="1883879"/>
                    <a:chOff x="1905000" y="1828800"/>
                    <a:chExt cx="762000" cy="2362200"/>
                  </a:xfrm>
                </p:grpSpPr>
                <p:sp>
                  <p:nvSpPr>
                    <p:cNvPr id="581" name="Oval 580"/>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Oval 1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43" name="Group 21"/>
                <p:cNvGrpSpPr/>
                <p:nvPr/>
              </p:nvGrpSpPr>
              <p:grpSpPr>
                <a:xfrm rot="2927600">
                  <a:off x="1498597" y="881328"/>
                  <a:ext cx="1193804" cy="897916"/>
                  <a:chOff x="1111998" y="1862460"/>
                  <a:chExt cx="2362200" cy="1921930"/>
                </a:xfrm>
              </p:grpSpPr>
              <p:grpSp>
                <p:nvGrpSpPr>
                  <p:cNvPr id="344" name="Group 6"/>
                  <p:cNvGrpSpPr/>
                  <p:nvPr/>
                </p:nvGrpSpPr>
                <p:grpSpPr>
                  <a:xfrm rot="17802976">
                    <a:off x="1912098" y="1823816"/>
                    <a:ext cx="762000" cy="2362200"/>
                    <a:chOff x="1905000" y="1828800"/>
                    <a:chExt cx="762000" cy="2362200"/>
                  </a:xfrm>
                </p:grpSpPr>
                <p:sp>
                  <p:nvSpPr>
                    <p:cNvPr id="576"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Oval 22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3" name="Group 9"/>
                  <p:cNvGrpSpPr/>
                  <p:nvPr/>
                </p:nvGrpSpPr>
                <p:grpSpPr>
                  <a:xfrm rot="19123498">
                    <a:off x="2501621" y="1862460"/>
                    <a:ext cx="542170" cy="1782007"/>
                    <a:chOff x="1905000" y="1828800"/>
                    <a:chExt cx="762000" cy="2362200"/>
                  </a:xfrm>
                </p:grpSpPr>
                <p:sp>
                  <p:nvSpPr>
                    <p:cNvPr id="574" name="Oval 573"/>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Oval 218"/>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4" name="Group 12"/>
                  <p:cNvGrpSpPr/>
                  <p:nvPr/>
                </p:nvGrpSpPr>
                <p:grpSpPr>
                  <a:xfrm rot="15530705">
                    <a:off x="2284581" y="2639655"/>
                    <a:ext cx="405591" cy="1883879"/>
                    <a:chOff x="1905000" y="1828800"/>
                    <a:chExt cx="762000" cy="2362200"/>
                  </a:xfrm>
                </p:grpSpPr>
                <p:sp>
                  <p:nvSpPr>
                    <p:cNvPr id="572" name="Oval 571"/>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Oval 572"/>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60" name="Group 31"/>
                <p:cNvGrpSpPr/>
                <p:nvPr/>
              </p:nvGrpSpPr>
              <p:grpSpPr>
                <a:xfrm rot="20238387">
                  <a:off x="1346199" y="1643328"/>
                  <a:ext cx="1193804" cy="897916"/>
                  <a:chOff x="1111998" y="1862460"/>
                  <a:chExt cx="2362200" cy="1921930"/>
                </a:xfrm>
              </p:grpSpPr>
              <p:grpSp>
                <p:nvGrpSpPr>
                  <p:cNvPr id="361" name="Group 6"/>
                  <p:cNvGrpSpPr/>
                  <p:nvPr/>
                </p:nvGrpSpPr>
                <p:grpSpPr>
                  <a:xfrm rot="17802976">
                    <a:off x="1912098" y="1823816"/>
                    <a:ext cx="762000" cy="2362200"/>
                    <a:chOff x="1905000" y="1828800"/>
                    <a:chExt cx="762000" cy="2362200"/>
                  </a:xfrm>
                </p:grpSpPr>
                <p:sp>
                  <p:nvSpPr>
                    <p:cNvPr id="567"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Oval 211"/>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2" name="Group 9"/>
                  <p:cNvGrpSpPr/>
                  <p:nvPr/>
                </p:nvGrpSpPr>
                <p:grpSpPr>
                  <a:xfrm rot="19123498">
                    <a:off x="2501621" y="1862460"/>
                    <a:ext cx="542170" cy="1782007"/>
                    <a:chOff x="1905000" y="1828800"/>
                    <a:chExt cx="762000" cy="2362200"/>
                  </a:xfrm>
                </p:grpSpPr>
                <p:sp>
                  <p:nvSpPr>
                    <p:cNvPr id="565" name="Oval 208"/>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Oval 209"/>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3" name="Group 12"/>
                  <p:cNvGrpSpPr/>
                  <p:nvPr/>
                </p:nvGrpSpPr>
                <p:grpSpPr>
                  <a:xfrm rot="15530705">
                    <a:off x="2284581" y="2639655"/>
                    <a:ext cx="405591" cy="1883879"/>
                    <a:chOff x="1905000" y="1828800"/>
                    <a:chExt cx="762000" cy="2362200"/>
                  </a:xfrm>
                </p:grpSpPr>
                <p:sp>
                  <p:nvSpPr>
                    <p:cNvPr id="563" name="Oval 206"/>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Oval 20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55" name="Double Wave 354"/>
              <p:cNvSpPr/>
              <p:nvPr/>
            </p:nvSpPr>
            <p:spPr>
              <a:xfrm rot="16200000">
                <a:off x="1676400" y="5181600"/>
                <a:ext cx="2438400" cy="457200"/>
              </a:xfrm>
              <a:prstGeom prst="double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Double Wave 355"/>
              <p:cNvSpPr/>
              <p:nvPr/>
            </p:nvSpPr>
            <p:spPr>
              <a:xfrm rot="17901630">
                <a:off x="2238001" y="4743309"/>
                <a:ext cx="2121362" cy="290552"/>
              </a:xfrm>
              <a:prstGeom prst="doubleWave">
                <a:avLst>
                  <a:gd name="adj1" fmla="val 625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Double Wave 356"/>
              <p:cNvSpPr/>
              <p:nvPr/>
            </p:nvSpPr>
            <p:spPr>
              <a:xfrm rot="15202940">
                <a:off x="1453875" y="5448530"/>
                <a:ext cx="2089633" cy="300693"/>
              </a:xfrm>
              <a:prstGeom prst="double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p:cNvSpPr/>
              <p:nvPr/>
            </p:nvSpPr>
            <p:spPr>
              <a:xfrm>
                <a:off x="2743200" y="5105400"/>
                <a:ext cx="304800" cy="914400"/>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p:cNvSpPr/>
              <p:nvPr/>
            </p:nvSpPr>
            <p:spPr>
              <a:xfrm>
                <a:off x="2590800" y="5867400"/>
                <a:ext cx="381000" cy="762000"/>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4" name="Group 41"/>
              <p:cNvGrpSpPr/>
              <p:nvPr/>
            </p:nvGrpSpPr>
            <p:grpSpPr>
              <a:xfrm>
                <a:off x="457200" y="3352800"/>
                <a:ext cx="1397003" cy="1095416"/>
                <a:chOff x="736597" y="733384"/>
                <a:chExt cx="1807860" cy="1807860"/>
              </a:xfrm>
            </p:grpSpPr>
            <p:grpSp>
              <p:nvGrpSpPr>
                <p:cNvPr id="365" name="Group 15"/>
                <p:cNvGrpSpPr/>
                <p:nvPr/>
              </p:nvGrpSpPr>
              <p:grpSpPr>
                <a:xfrm rot="20238387">
                  <a:off x="736597" y="881328"/>
                  <a:ext cx="1193804" cy="897916"/>
                  <a:chOff x="1111998" y="1862460"/>
                  <a:chExt cx="2362200" cy="1921930"/>
                </a:xfrm>
              </p:grpSpPr>
              <p:grpSp>
                <p:nvGrpSpPr>
                  <p:cNvPr id="377" name="Group 6"/>
                  <p:cNvGrpSpPr/>
                  <p:nvPr/>
                </p:nvGrpSpPr>
                <p:grpSpPr>
                  <a:xfrm rot="17802976">
                    <a:off x="1912098" y="1823816"/>
                    <a:ext cx="762000" cy="2362200"/>
                    <a:chOff x="1905000" y="1828800"/>
                    <a:chExt cx="762000" cy="2362200"/>
                  </a:xfrm>
                </p:grpSpPr>
                <p:sp>
                  <p:nvSpPr>
                    <p:cNvPr id="555"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Oval 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8" name="Group 9"/>
                  <p:cNvGrpSpPr/>
                  <p:nvPr/>
                </p:nvGrpSpPr>
                <p:grpSpPr>
                  <a:xfrm rot="19123498">
                    <a:off x="2501621" y="1862460"/>
                    <a:ext cx="542170" cy="1782007"/>
                    <a:chOff x="1905000" y="1828800"/>
                    <a:chExt cx="762000" cy="2362200"/>
                  </a:xfrm>
                </p:grpSpPr>
                <p:sp>
                  <p:nvSpPr>
                    <p:cNvPr id="553" name="Oval 10"/>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Oval 11"/>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9" name="Group 12"/>
                  <p:cNvGrpSpPr/>
                  <p:nvPr/>
                </p:nvGrpSpPr>
                <p:grpSpPr>
                  <a:xfrm rot="15530705">
                    <a:off x="2284581" y="2639655"/>
                    <a:ext cx="405591" cy="1883879"/>
                    <a:chOff x="1905000" y="1828800"/>
                    <a:chExt cx="762000" cy="2362200"/>
                  </a:xfrm>
                </p:grpSpPr>
                <p:sp>
                  <p:nvSpPr>
                    <p:cNvPr id="551" name="Oval 13"/>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Oval 1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80" name="Group 21"/>
                <p:cNvGrpSpPr/>
                <p:nvPr/>
              </p:nvGrpSpPr>
              <p:grpSpPr>
                <a:xfrm rot="2927600">
                  <a:off x="1498597" y="881328"/>
                  <a:ext cx="1193804" cy="897916"/>
                  <a:chOff x="1111998" y="1862460"/>
                  <a:chExt cx="2362200" cy="1921930"/>
                </a:xfrm>
              </p:grpSpPr>
              <p:grpSp>
                <p:nvGrpSpPr>
                  <p:cNvPr id="381" name="Group 6"/>
                  <p:cNvGrpSpPr/>
                  <p:nvPr/>
                </p:nvGrpSpPr>
                <p:grpSpPr>
                  <a:xfrm rot="17802976">
                    <a:off x="1912098" y="1823816"/>
                    <a:ext cx="762000" cy="2362200"/>
                    <a:chOff x="1905000" y="1828800"/>
                    <a:chExt cx="762000" cy="2362200"/>
                  </a:xfrm>
                </p:grpSpPr>
                <p:sp>
                  <p:nvSpPr>
                    <p:cNvPr id="546"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Oval 3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2" name="Group 9"/>
                  <p:cNvGrpSpPr/>
                  <p:nvPr/>
                </p:nvGrpSpPr>
                <p:grpSpPr>
                  <a:xfrm rot="19123498">
                    <a:off x="2501621" y="1862460"/>
                    <a:ext cx="542170" cy="1782007"/>
                    <a:chOff x="1905000" y="1828800"/>
                    <a:chExt cx="762000" cy="2362200"/>
                  </a:xfrm>
                </p:grpSpPr>
                <p:sp>
                  <p:nvSpPr>
                    <p:cNvPr id="544" name="Oval 27"/>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Oval 28"/>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9" name="Group 12"/>
                  <p:cNvGrpSpPr/>
                  <p:nvPr/>
                </p:nvGrpSpPr>
                <p:grpSpPr>
                  <a:xfrm rot="15530705">
                    <a:off x="2284581" y="2639655"/>
                    <a:ext cx="405591" cy="1883879"/>
                    <a:chOff x="1905000" y="1828800"/>
                    <a:chExt cx="762000" cy="2362200"/>
                  </a:xfrm>
                </p:grpSpPr>
                <p:sp>
                  <p:nvSpPr>
                    <p:cNvPr id="542" name="Oval 25"/>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Oval 26"/>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90" name="Group 31"/>
                <p:cNvGrpSpPr/>
                <p:nvPr/>
              </p:nvGrpSpPr>
              <p:grpSpPr>
                <a:xfrm rot="20238387">
                  <a:off x="1346199" y="1643328"/>
                  <a:ext cx="1193804" cy="897916"/>
                  <a:chOff x="1111998" y="1862460"/>
                  <a:chExt cx="2362200" cy="1921930"/>
                </a:xfrm>
              </p:grpSpPr>
              <p:grpSp>
                <p:nvGrpSpPr>
                  <p:cNvPr id="391" name="Group 6"/>
                  <p:cNvGrpSpPr/>
                  <p:nvPr/>
                </p:nvGrpSpPr>
                <p:grpSpPr>
                  <a:xfrm rot="17802976">
                    <a:off x="1912098" y="1823816"/>
                    <a:ext cx="762000" cy="2362200"/>
                    <a:chOff x="1905000" y="1828800"/>
                    <a:chExt cx="762000" cy="2362200"/>
                  </a:xfrm>
                </p:grpSpPr>
                <p:sp>
                  <p:nvSpPr>
                    <p:cNvPr id="537"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Oval 4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8" name="Group 9"/>
                  <p:cNvGrpSpPr/>
                  <p:nvPr/>
                </p:nvGrpSpPr>
                <p:grpSpPr>
                  <a:xfrm rot="19123498">
                    <a:off x="2501621" y="1862460"/>
                    <a:ext cx="542170" cy="1782007"/>
                    <a:chOff x="1905000" y="1828800"/>
                    <a:chExt cx="762000" cy="2362200"/>
                  </a:xfrm>
                </p:grpSpPr>
                <p:sp>
                  <p:nvSpPr>
                    <p:cNvPr id="535" name="Oval 53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6" name="Oval 38"/>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9" name="Group 12"/>
                  <p:cNvGrpSpPr/>
                  <p:nvPr/>
                </p:nvGrpSpPr>
                <p:grpSpPr>
                  <a:xfrm rot="15530705">
                    <a:off x="2284581" y="2639655"/>
                    <a:ext cx="405591" cy="1883879"/>
                    <a:chOff x="1905000" y="1828800"/>
                    <a:chExt cx="762000" cy="2362200"/>
                  </a:xfrm>
                </p:grpSpPr>
                <p:sp>
                  <p:nvSpPr>
                    <p:cNvPr id="533" name="Oval 532"/>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Oval 533"/>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00" name="Group 42"/>
              <p:cNvGrpSpPr/>
              <p:nvPr/>
            </p:nvGrpSpPr>
            <p:grpSpPr>
              <a:xfrm rot="1956276">
                <a:off x="1167495" y="3842653"/>
                <a:ext cx="1397003" cy="1095416"/>
                <a:chOff x="736597" y="733384"/>
                <a:chExt cx="1807860" cy="1807860"/>
              </a:xfrm>
            </p:grpSpPr>
            <p:grpSp>
              <p:nvGrpSpPr>
                <p:cNvPr id="407" name="Group 15"/>
                <p:cNvGrpSpPr/>
                <p:nvPr/>
              </p:nvGrpSpPr>
              <p:grpSpPr>
                <a:xfrm rot="20238387">
                  <a:off x="736597" y="881328"/>
                  <a:ext cx="1193804" cy="897916"/>
                  <a:chOff x="1111998" y="1862460"/>
                  <a:chExt cx="2362200" cy="1921930"/>
                </a:xfrm>
              </p:grpSpPr>
              <p:grpSp>
                <p:nvGrpSpPr>
                  <p:cNvPr id="408" name="Group 6"/>
                  <p:cNvGrpSpPr/>
                  <p:nvPr/>
                </p:nvGrpSpPr>
                <p:grpSpPr>
                  <a:xfrm rot="17802976">
                    <a:off x="1912098" y="1823816"/>
                    <a:ext cx="762000" cy="2362200"/>
                    <a:chOff x="1905000" y="1828800"/>
                    <a:chExt cx="762000" cy="2362200"/>
                  </a:xfrm>
                </p:grpSpPr>
                <p:sp>
                  <p:nvSpPr>
                    <p:cNvPr id="525"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Oval 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9" name="Group 9"/>
                  <p:cNvGrpSpPr/>
                  <p:nvPr/>
                </p:nvGrpSpPr>
                <p:grpSpPr>
                  <a:xfrm rot="19123498">
                    <a:off x="2501621" y="1862460"/>
                    <a:ext cx="542170" cy="1782007"/>
                    <a:chOff x="1905000" y="1828800"/>
                    <a:chExt cx="762000" cy="2362200"/>
                  </a:xfrm>
                </p:grpSpPr>
                <p:sp>
                  <p:nvSpPr>
                    <p:cNvPr id="523" name="Oval 69"/>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Oval 7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0" name="Group 12"/>
                  <p:cNvGrpSpPr/>
                  <p:nvPr/>
                </p:nvGrpSpPr>
                <p:grpSpPr>
                  <a:xfrm rot="15530705">
                    <a:off x="2284581" y="2639655"/>
                    <a:ext cx="405591" cy="1883879"/>
                    <a:chOff x="1905000" y="1828800"/>
                    <a:chExt cx="762000" cy="2362200"/>
                  </a:xfrm>
                </p:grpSpPr>
                <p:sp>
                  <p:nvSpPr>
                    <p:cNvPr id="521" name="Oval 520"/>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Oval 1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1" name="Group 21"/>
                <p:cNvGrpSpPr/>
                <p:nvPr/>
              </p:nvGrpSpPr>
              <p:grpSpPr>
                <a:xfrm rot="2927600">
                  <a:off x="1498597" y="881328"/>
                  <a:ext cx="1193804" cy="897916"/>
                  <a:chOff x="1111998" y="1862460"/>
                  <a:chExt cx="2362200" cy="1921930"/>
                </a:xfrm>
              </p:grpSpPr>
              <p:grpSp>
                <p:nvGrpSpPr>
                  <p:cNvPr id="412" name="Group 6"/>
                  <p:cNvGrpSpPr/>
                  <p:nvPr/>
                </p:nvGrpSpPr>
                <p:grpSpPr>
                  <a:xfrm rot="17802976">
                    <a:off x="1912098" y="1823816"/>
                    <a:ext cx="762000" cy="2362200"/>
                    <a:chOff x="1905000" y="1828800"/>
                    <a:chExt cx="762000" cy="2362200"/>
                  </a:xfrm>
                </p:grpSpPr>
                <p:sp>
                  <p:nvSpPr>
                    <p:cNvPr id="516"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9" name="Group 9"/>
                  <p:cNvGrpSpPr/>
                  <p:nvPr/>
                </p:nvGrpSpPr>
                <p:grpSpPr>
                  <a:xfrm rot="19123498">
                    <a:off x="2501621" y="1862460"/>
                    <a:ext cx="542170" cy="1782007"/>
                    <a:chOff x="1905000" y="1828800"/>
                    <a:chExt cx="762000" cy="2362200"/>
                  </a:xfrm>
                </p:grpSpPr>
                <p:sp>
                  <p:nvSpPr>
                    <p:cNvPr id="514" name="Oval 60"/>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61"/>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0" name="Group 12"/>
                  <p:cNvGrpSpPr/>
                  <p:nvPr/>
                </p:nvGrpSpPr>
                <p:grpSpPr>
                  <a:xfrm rot="15530705">
                    <a:off x="2284581" y="2639655"/>
                    <a:ext cx="405591" cy="1883879"/>
                    <a:chOff x="1905000" y="1828800"/>
                    <a:chExt cx="762000" cy="2362200"/>
                  </a:xfrm>
                </p:grpSpPr>
                <p:sp>
                  <p:nvSpPr>
                    <p:cNvPr id="512" name="Oval 58"/>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9"/>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21" name="Group 31"/>
                <p:cNvGrpSpPr/>
                <p:nvPr/>
              </p:nvGrpSpPr>
              <p:grpSpPr>
                <a:xfrm rot="20238387">
                  <a:off x="1346199" y="1643328"/>
                  <a:ext cx="1193804" cy="897916"/>
                  <a:chOff x="1111998" y="1862460"/>
                  <a:chExt cx="2362200" cy="1921930"/>
                </a:xfrm>
              </p:grpSpPr>
              <p:grpSp>
                <p:nvGrpSpPr>
                  <p:cNvPr id="428" name="Group 6"/>
                  <p:cNvGrpSpPr/>
                  <p:nvPr/>
                </p:nvGrpSpPr>
                <p:grpSpPr>
                  <a:xfrm rot="17802976">
                    <a:off x="1912098" y="1823816"/>
                    <a:ext cx="762000" cy="2362200"/>
                    <a:chOff x="1905000" y="1828800"/>
                    <a:chExt cx="762000" cy="2362200"/>
                  </a:xfrm>
                </p:grpSpPr>
                <p:sp>
                  <p:nvSpPr>
                    <p:cNvPr id="507"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9" name="Group 9"/>
                  <p:cNvGrpSpPr/>
                  <p:nvPr/>
                </p:nvGrpSpPr>
                <p:grpSpPr>
                  <a:xfrm rot="19123498">
                    <a:off x="2501621" y="1862460"/>
                    <a:ext cx="542170" cy="1782007"/>
                    <a:chOff x="1905000" y="1828800"/>
                    <a:chExt cx="762000" cy="2362200"/>
                  </a:xfrm>
                </p:grpSpPr>
                <p:sp>
                  <p:nvSpPr>
                    <p:cNvPr id="505" name="Oval 50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Oval 50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0" name="Group 12"/>
                  <p:cNvGrpSpPr/>
                  <p:nvPr/>
                </p:nvGrpSpPr>
                <p:grpSpPr>
                  <a:xfrm rot="15530705">
                    <a:off x="2284581" y="2639655"/>
                    <a:ext cx="405591" cy="1883879"/>
                    <a:chOff x="1905000" y="1828800"/>
                    <a:chExt cx="762000" cy="2362200"/>
                  </a:xfrm>
                </p:grpSpPr>
                <p:sp>
                  <p:nvSpPr>
                    <p:cNvPr id="503" name="Oval 49"/>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Oval 503"/>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37" name="Group 73"/>
              <p:cNvGrpSpPr/>
              <p:nvPr/>
            </p:nvGrpSpPr>
            <p:grpSpPr>
              <a:xfrm rot="3068959">
                <a:off x="1791654" y="2628338"/>
                <a:ext cx="1820842" cy="1558779"/>
                <a:chOff x="736597" y="733384"/>
                <a:chExt cx="1807860" cy="1807860"/>
              </a:xfrm>
            </p:grpSpPr>
            <p:grpSp>
              <p:nvGrpSpPr>
                <p:cNvPr id="438" name="Group 15"/>
                <p:cNvGrpSpPr/>
                <p:nvPr/>
              </p:nvGrpSpPr>
              <p:grpSpPr>
                <a:xfrm rot="20238387">
                  <a:off x="736597" y="881328"/>
                  <a:ext cx="1193804" cy="897916"/>
                  <a:chOff x="1111998" y="1862460"/>
                  <a:chExt cx="2362200" cy="1921930"/>
                </a:xfrm>
              </p:grpSpPr>
              <p:grpSp>
                <p:nvGrpSpPr>
                  <p:cNvPr id="439" name="Group 6"/>
                  <p:cNvGrpSpPr/>
                  <p:nvPr/>
                </p:nvGrpSpPr>
                <p:grpSpPr>
                  <a:xfrm rot="17802976">
                    <a:off x="1912098" y="1823816"/>
                    <a:ext cx="762000" cy="2362200"/>
                    <a:chOff x="1905000" y="1828800"/>
                    <a:chExt cx="762000" cy="2362200"/>
                  </a:xfrm>
                </p:grpSpPr>
                <p:sp>
                  <p:nvSpPr>
                    <p:cNvPr id="495"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0" name="Group 9"/>
                  <p:cNvGrpSpPr/>
                  <p:nvPr/>
                </p:nvGrpSpPr>
                <p:grpSpPr>
                  <a:xfrm rot="19123498">
                    <a:off x="2501621" y="1862460"/>
                    <a:ext cx="542170" cy="1782007"/>
                    <a:chOff x="1905000" y="1828800"/>
                    <a:chExt cx="762000" cy="2362200"/>
                  </a:xfrm>
                </p:grpSpPr>
                <p:sp>
                  <p:nvSpPr>
                    <p:cNvPr id="493" name="Oval 100"/>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1" name="Group 12"/>
                  <p:cNvGrpSpPr/>
                  <p:nvPr/>
                </p:nvGrpSpPr>
                <p:grpSpPr>
                  <a:xfrm rot="15530705">
                    <a:off x="2284581" y="2639655"/>
                    <a:ext cx="405591" cy="1883879"/>
                    <a:chOff x="1905000" y="1828800"/>
                    <a:chExt cx="762000" cy="2362200"/>
                  </a:xfrm>
                </p:grpSpPr>
                <p:sp>
                  <p:nvSpPr>
                    <p:cNvPr id="491" name="Oval 98"/>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1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42" name="Group 21"/>
                <p:cNvGrpSpPr/>
                <p:nvPr/>
              </p:nvGrpSpPr>
              <p:grpSpPr>
                <a:xfrm rot="2927600">
                  <a:off x="1498597" y="881328"/>
                  <a:ext cx="1193804" cy="897916"/>
                  <a:chOff x="1111998" y="1862460"/>
                  <a:chExt cx="2362200" cy="1921930"/>
                </a:xfrm>
              </p:grpSpPr>
              <p:grpSp>
                <p:nvGrpSpPr>
                  <p:cNvPr id="449" name="Group 6"/>
                  <p:cNvGrpSpPr/>
                  <p:nvPr/>
                </p:nvGrpSpPr>
                <p:grpSpPr>
                  <a:xfrm rot="17802976">
                    <a:off x="1912098" y="1823816"/>
                    <a:ext cx="762000" cy="2362200"/>
                    <a:chOff x="1905000" y="1828800"/>
                    <a:chExt cx="762000" cy="2362200"/>
                  </a:xfrm>
                </p:grpSpPr>
                <p:sp>
                  <p:nvSpPr>
                    <p:cNvPr id="486"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0" name="Group 9"/>
                  <p:cNvGrpSpPr/>
                  <p:nvPr/>
                </p:nvGrpSpPr>
                <p:grpSpPr>
                  <a:xfrm rot="19123498">
                    <a:off x="2501621" y="1862460"/>
                    <a:ext cx="542170" cy="1782007"/>
                    <a:chOff x="1905000" y="1828800"/>
                    <a:chExt cx="762000" cy="2362200"/>
                  </a:xfrm>
                </p:grpSpPr>
                <p:sp>
                  <p:nvSpPr>
                    <p:cNvPr id="484" name="Oval 91"/>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48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1" name="Group 12"/>
                  <p:cNvGrpSpPr/>
                  <p:nvPr/>
                </p:nvGrpSpPr>
                <p:grpSpPr>
                  <a:xfrm rot="15530705">
                    <a:off x="2284581" y="2639655"/>
                    <a:ext cx="405591" cy="1883879"/>
                    <a:chOff x="1905000" y="1828800"/>
                    <a:chExt cx="762000" cy="2362200"/>
                  </a:xfrm>
                </p:grpSpPr>
                <p:sp>
                  <p:nvSpPr>
                    <p:cNvPr id="482" name="Oval 89"/>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90"/>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58" name="Group 31"/>
                <p:cNvGrpSpPr/>
                <p:nvPr/>
              </p:nvGrpSpPr>
              <p:grpSpPr>
                <a:xfrm rot="20238387">
                  <a:off x="1346199" y="1643328"/>
                  <a:ext cx="1193804" cy="897916"/>
                  <a:chOff x="1111998" y="1862460"/>
                  <a:chExt cx="2362200" cy="1921930"/>
                </a:xfrm>
              </p:grpSpPr>
              <p:grpSp>
                <p:nvGrpSpPr>
                  <p:cNvPr id="459" name="Group 6"/>
                  <p:cNvGrpSpPr/>
                  <p:nvPr/>
                </p:nvGrpSpPr>
                <p:grpSpPr>
                  <a:xfrm rot="17802976">
                    <a:off x="1912098" y="1823816"/>
                    <a:ext cx="762000" cy="2362200"/>
                    <a:chOff x="1905000" y="1828800"/>
                    <a:chExt cx="762000" cy="2362200"/>
                  </a:xfrm>
                </p:grpSpPr>
                <p:sp>
                  <p:nvSpPr>
                    <p:cNvPr id="477"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0" name="Group 9"/>
                  <p:cNvGrpSpPr/>
                  <p:nvPr/>
                </p:nvGrpSpPr>
                <p:grpSpPr>
                  <a:xfrm rot="19123498">
                    <a:off x="2501621" y="1862460"/>
                    <a:ext cx="542170" cy="1782007"/>
                    <a:chOff x="1905000" y="1828800"/>
                    <a:chExt cx="762000" cy="2362200"/>
                  </a:xfrm>
                </p:grpSpPr>
                <p:sp>
                  <p:nvSpPr>
                    <p:cNvPr id="475" name="Oval 47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47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7" name="Group 12"/>
                  <p:cNvGrpSpPr/>
                  <p:nvPr/>
                </p:nvGrpSpPr>
                <p:grpSpPr>
                  <a:xfrm rot="15530705">
                    <a:off x="2284581" y="2639655"/>
                    <a:ext cx="405591" cy="1883879"/>
                    <a:chOff x="1905000" y="1828800"/>
                    <a:chExt cx="762000" cy="2362200"/>
                  </a:xfrm>
                </p:grpSpPr>
                <p:sp>
                  <p:nvSpPr>
                    <p:cNvPr id="473" name="Oval 472"/>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68" name="Group 104"/>
              <p:cNvGrpSpPr/>
              <p:nvPr/>
            </p:nvGrpSpPr>
            <p:grpSpPr>
              <a:xfrm rot="3068959">
                <a:off x="2247659" y="3793897"/>
                <a:ext cx="1143483" cy="840157"/>
                <a:chOff x="736597" y="733384"/>
                <a:chExt cx="1807860" cy="1807860"/>
              </a:xfrm>
            </p:grpSpPr>
            <p:grpSp>
              <p:nvGrpSpPr>
                <p:cNvPr id="469" name="Group 15"/>
                <p:cNvGrpSpPr/>
                <p:nvPr/>
              </p:nvGrpSpPr>
              <p:grpSpPr>
                <a:xfrm rot="20238387">
                  <a:off x="736597" y="881328"/>
                  <a:ext cx="1193804" cy="897916"/>
                  <a:chOff x="1111998" y="1862460"/>
                  <a:chExt cx="2362200" cy="1921930"/>
                </a:xfrm>
              </p:grpSpPr>
              <p:grpSp>
                <p:nvGrpSpPr>
                  <p:cNvPr id="470" name="Group 6"/>
                  <p:cNvGrpSpPr/>
                  <p:nvPr/>
                </p:nvGrpSpPr>
                <p:grpSpPr>
                  <a:xfrm rot="17802976">
                    <a:off x="1912098" y="1823816"/>
                    <a:ext cx="762000" cy="2362200"/>
                    <a:chOff x="1905000" y="1828800"/>
                    <a:chExt cx="762000" cy="2362200"/>
                  </a:xfrm>
                </p:grpSpPr>
                <p:sp>
                  <p:nvSpPr>
                    <p:cNvPr id="465"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1" name="Group 9"/>
                  <p:cNvGrpSpPr/>
                  <p:nvPr/>
                </p:nvGrpSpPr>
                <p:grpSpPr>
                  <a:xfrm rot="19123498">
                    <a:off x="2501621" y="1862460"/>
                    <a:ext cx="542170" cy="1782007"/>
                    <a:chOff x="1905000" y="1828800"/>
                    <a:chExt cx="762000" cy="2362200"/>
                  </a:xfrm>
                </p:grpSpPr>
                <p:sp>
                  <p:nvSpPr>
                    <p:cNvPr id="463" name="Oval 462"/>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2" name="Group 12"/>
                  <p:cNvGrpSpPr/>
                  <p:nvPr/>
                </p:nvGrpSpPr>
                <p:grpSpPr>
                  <a:xfrm rot="15530705">
                    <a:off x="2284581" y="2639655"/>
                    <a:ext cx="405591" cy="1883879"/>
                    <a:chOff x="1905000" y="1828800"/>
                    <a:chExt cx="762000" cy="2362200"/>
                  </a:xfrm>
                </p:grpSpPr>
                <p:sp>
                  <p:nvSpPr>
                    <p:cNvPr id="461" name="Oval 460"/>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1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79" name="Group 21"/>
                <p:cNvGrpSpPr/>
                <p:nvPr/>
              </p:nvGrpSpPr>
              <p:grpSpPr>
                <a:xfrm rot="2927600">
                  <a:off x="1498597" y="881328"/>
                  <a:ext cx="1193804" cy="897916"/>
                  <a:chOff x="1111998" y="1862460"/>
                  <a:chExt cx="2362200" cy="1921930"/>
                </a:xfrm>
              </p:grpSpPr>
              <p:grpSp>
                <p:nvGrpSpPr>
                  <p:cNvPr id="480" name="Group 6"/>
                  <p:cNvGrpSpPr/>
                  <p:nvPr/>
                </p:nvGrpSpPr>
                <p:grpSpPr>
                  <a:xfrm rot="17802976">
                    <a:off x="1912098" y="1823816"/>
                    <a:ext cx="762000" cy="2362200"/>
                    <a:chOff x="1905000" y="1828800"/>
                    <a:chExt cx="762000" cy="2362200"/>
                  </a:xfrm>
                </p:grpSpPr>
                <p:sp>
                  <p:nvSpPr>
                    <p:cNvPr id="456"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1" name="Group 9"/>
                  <p:cNvGrpSpPr/>
                  <p:nvPr/>
                </p:nvGrpSpPr>
                <p:grpSpPr>
                  <a:xfrm rot="19123498">
                    <a:off x="2501621" y="1862460"/>
                    <a:ext cx="542170" cy="1782007"/>
                    <a:chOff x="1905000" y="1828800"/>
                    <a:chExt cx="762000" cy="2362200"/>
                  </a:xfrm>
                </p:grpSpPr>
                <p:sp>
                  <p:nvSpPr>
                    <p:cNvPr id="454" name="Oval 453"/>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8" name="Group 12"/>
                  <p:cNvGrpSpPr/>
                  <p:nvPr/>
                </p:nvGrpSpPr>
                <p:grpSpPr>
                  <a:xfrm rot="15530705">
                    <a:off x="2284581" y="2639655"/>
                    <a:ext cx="405591" cy="1883879"/>
                    <a:chOff x="1905000" y="1828800"/>
                    <a:chExt cx="762000" cy="2362200"/>
                  </a:xfrm>
                </p:grpSpPr>
                <p:sp>
                  <p:nvSpPr>
                    <p:cNvPr id="452" name="Oval 451"/>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89" name="Group 31"/>
                <p:cNvGrpSpPr/>
                <p:nvPr/>
              </p:nvGrpSpPr>
              <p:grpSpPr>
                <a:xfrm rot="20238387">
                  <a:off x="1346199" y="1643328"/>
                  <a:ext cx="1193804" cy="897916"/>
                  <a:chOff x="1111998" y="1862460"/>
                  <a:chExt cx="2362200" cy="1921930"/>
                </a:xfrm>
              </p:grpSpPr>
              <p:grpSp>
                <p:nvGrpSpPr>
                  <p:cNvPr id="490" name="Group 6"/>
                  <p:cNvGrpSpPr/>
                  <p:nvPr/>
                </p:nvGrpSpPr>
                <p:grpSpPr>
                  <a:xfrm rot="17802976">
                    <a:off x="1912098" y="1823816"/>
                    <a:ext cx="762000" cy="2362200"/>
                    <a:chOff x="1905000" y="1828800"/>
                    <a:chExt cx="762000" cy="2362200"/>
                  </a:xfrm>
                </p:grpSpPr>
                <p:sp>
                  <p:nvSpPr>
                    <p:cNvPr id="447"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7" name="Group 9"/>
                  <p:cNvGrpSpPr/>
                  <p:nvPr/>
                </p:nvGrpSpPr>
                <p:grpSpPr>
                  <a:xfrm rot="19123498">
                    <a:off x="2501621" y="1862460"/>
                    <a:ext cx="542170" cy="1782007"/>
                    <a:chOff x="1905000" y="1828800"/>
                    <a:chExt cx="762000" cy="2362200"/>
                  </a:xfrm>
                </p:grpSpPr>
                <p:sp>
                  <p:nvSpPr>
                    <p:cNvPr id="445" name="Oval 44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Oval 44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8" name="Group 12"/>
                  <p:cNvGrpSpPr/>
                  <p:nvPr/>
                </p:nvGrpSpPr>
                <p:grpSpPr>
                  <a:xfrm rot="15530705">
                    <a:off x="2284581" y="2639655"/>
                    <a:ext cx="405591" cy="1883879"/>
                    <a:chOff x="1905000" y="1828800"/>
                    <a:chExt cx="762000" cy="2362200"/>
                  </a:xfrm>
                </p:grpSpPr>
                <p:sp>
                  <p:nvSpPr>
                    <p:cNvPr id="443" name="Oval 442"/>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443"/>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99" name="Group 135"/>
              <p:cNvGrpSpPr/>
              <p:nvPr/>
            </p:nvGrpSpPr>
            <p:grpSpPr>
              <a:xfrm rot="5892673">
                <a:off x="3061159" y="3301846"/>
                <a:ext cx="1528325" cy="1350205"/>
                <a:chOff x="736597" y="733384"/>
                <a:chExt cx="1807860" cy="1807860"/>
              </a:xfrm>
            </p:grpSpPr>
            <p:grpSp>
              <p:nvGrpSpPr>
                <p:cNvPr id="500" name="Group 15"/>
                <p:cNvGrpSpPr/>
                <p:nvPr/>
              </p:nvGrpSpPr>
              <p:grpSpPr>
                <a:xfrm rot="20238387">
                  <a:off x="736597" y="881328"/>
                  <a:ext cx="1193804" cy="897916"/>
                  <a:chOff x="1111998" y="1862460"/>
                  <a:chExt cx="2362200" cy="1921930"/>
                </a:xfrm>
              </p:grpSpPr>
              <p:grpSp>
                <p:nvGrpSpPr>
                  <p:cNvPr id="501" name="Group 6"/>
                  <p:cNvGrpSpPr/>
                  <p:nvPr/>
                </p:nvGrpSpPr>
                <p:grpSpPr>
                  <a:xfrm rot="17802976">
                    <a:off x="1912098" y="1823816"/>
                    <a:ext cx="762000" cy="2362200"/>
                    <a:chOff x="1905000" y="1828800"/>
                    <a:chExt cx="762000" cy="2362200"/>
                  </a:xfrm>
                </p:grpSpPr>
                <p:sp>
                  <p:nvSpPr>
                    <p:cNvPr id="435"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2" name="Group 9"/>
                  <p:cNvGrpSpPr/>
                  <p:nvPr/>
                </p:nvGrpSpPr>
                <p:grpSpPr>
                  <a:xfrm rot="19123498">
                    <a:off x="2501621" y="1862460"/>
                    <a:ext cx="542170" cy="1782007"/>
                    <a:chOff x="1905000" y="1828800"/>
                    <a:chExt cx="762000" cy="2362200"/>
                  </a:xfrm>
                </p:grpSpPr>
                <p:sp>
                  <p:nvSpPr>
                    <p:cNvPr id="433" name="Oval 432"/>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9" name="Group 12"/>
                  <p:cNvGrpSpPr/>
                  <p:nvPr/>
                </p:nvGrpSpPr>
                <p:grpSpPr>
                  <a:xfrm rot="15530705">
                    <a:off x="2284581" y="2639655"/>
                    <a:ext cx="405591" cy="1883879"/>
                    <a:chOff x="1905000" y="1828800"/>
                    <a:chExt cx="762000" cy="2362200"/>
                  </a:xfrm>
                </p:grpSpPr>
                <p:sp>
                  <p:nvSpPr>
                    <p:cNvPr id="431" name="Oval 430"/>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1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10" name="Group 21"/>
                <p:cNvGrpSpPr/>
                <p:nvPr/>
              </p:nvGrpSpPr>
              <p:grpSpPr>
                <a:xfrm rot="2927600">
                  <a:off x="1498597" y="881328"/>
                  <a:ext cx="1193804" cy="897916"/>
                  <a:chOff x="1111998" y="1862460"/>
                  <a:chExt cx="2362200" cy="1921930"/>
                </a:xfrm>
              </p:grpSpPr>
              <p:grpSp>
                <p:nvGrpSpPr>
                  <p:cNvPr id="511" name="Group 6"/>
                  <p:cNvGrpSpPr/>
                  <p:nvPr/>
                </p:nvGrpSpPr>
                <p:grpSpPr>
                  <a:xfrm rot="17802976">
                    <a:off x="1912098" y="1823816"/>
                    <a:ext cx="762000" cy="2362200"/>
                    <a:chOff x="1905000" y="1828800"/>
                    <a:chExt cx="762000" cy="2362200"/>
                  </a:xfrm>
                </p:grpSpPr>
                <p:sp>
                  <p:nvSpPr>
                    <p:cNvPr id="426"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8" name="Group 9"/>
                  <p:cNvGrpSpPr/>
                  <p:nvPr/>
                </p:nvGrpSpPr>
                <p:grpSpPr>
                  <a:xfrm rot="19123498">
                    <a:off x="2501621" y="1862460"/>
                    <a:ext cx="542170" cy="1782007"/>
                    <a:chOff x="1905000" y="1828800"/>
                    <a:chExt cx="762000" cy="2362200"/>
                  </a:xfrm>
                </p:grpSpPr>
                <p:sp>
                  <p:nvSpPr>
                    <p:cNvPr id="424" name="Oval 423"/>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9" name="Group 12"/>
                  <p:cNvGrpSpPr/>
                  <p:nvPr/>
                </p:nvGrpSpPr>
                <p:grpSpPr>
                  <a:xfrm rot="15530705">
                    <a:off x="2284581" y="2639655"/>
                    <a:ext cx="405591" cy="1883879"/>
                    <a:chOff x="1905000" y="1828800"/>
                    <a:chExt cx="762000" cy="2362200"/>
                  </a:xfrm>
                </p:grpSpPr>
                <p:sp>
                  <p:nvSpPr>
                    <p:cNvPr id="422" name="Oval 421"/>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0" name="Group 31"/>
                <p:cNvGrpSpPr/>
                <p:nvPr/>
              </p:nvGrpSpPr>
              <p:grpSpPr>
                <a:xfrm rot="20238387">
                  <a:off x="1346199" y="1643328"/>
                  <a:ext cx="1193804" cy="897916"/>
                  <a:chOff x="1111998" y="1862460"/>
                  <a:chExt cx="2362200" cy="1921930"/>
                </a:xfrm>
              </p:grpSpPr>
              <p:grpSp>
                <p:nvGrpSpPr>
                  <p:cNvPr id="527" name="Group 6"/>
                  <p:cNvGrpSpPr/>
                  <p:nvPr/>
                </p:nvGrpSpPr>
                <p:grpSpPr>
                  <a:xfrm rot="17802976">
                    <a:off x="1912098" y="1823816"/>
                    <a:ext cx="762000" cy="2362200"/>
                    <a:chOff x="1905000" y="1828800"/>
                    <a:chExt cx="762000" cy="2362200"/>
                  </a:xfrm>
                </p:grpSpPr>
                <p:sp>
                  <p:nvSpPr>
                    <p:cNvPr id="417"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8" name="Group 9"/>
                  <p:cNvGrpSpPr/>
                  <p:nvPr/>
                </p:nvGrpSpPr>
                <p:grpSpPr>
                  <a:xfrm rot="19123498">
                    <a:off x="2501621" y="1862460"/>
                    <a:ext cx="542170" cy="1782007"/>
                    <a:chOff x="1905000" y="1828800"/>
                    <a:chExt cx="762000" cy="2362200"/>
                  </a:xfrm>
                </p:grpSpPr>
                <p:sp>
                  <p:nvSpPr>
                    <p:cNvPr id="415" name="Oval 41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9" name="Group 12"/>
                  <p:cNvGrpSpPr/>
                  <p:nvPr/>
                </p:nvGrpSpPr>
                <p:grpSpPr>
                  <a:xfrm rot="15530705">
                    <a:off x="2284581" y="2639655"/>
                    <a:ext cx="405591" cy="1883879"/>
                    <a:chOff x="1905000" y="1828800"/>
                    <a:chExt cx="762000" cy="2362200"/>
                  </a:xfrm>
                </p:grpSpPr>
                <p:sp>
                  <p:nvSpPr>
                    <p:cNvPr id="413" name="Oval 412"/>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30" name="Group 166"/>
              <p:cNvGrpSpPr/>
              <p:nvPr/>
            </p:nvGrpSpPr>
            <p:grpSpPr>
              <a:xfrm rot="20555714" flipH="1">
                <a:off x="3652811" y="2791157"/>
                <a:ext cx="1586260" cy="1364114"/>
                <a:chOff x="736597" y="733384"/>
                <a:chExt cx="1807860" cy="1807860"/>
              </a:xfrm>
            </p:grpSpPr>
            <p:grpSp>
              <p:nvGrpSpPr>
                <p:cNvPr id="531" name="Group 15"/>
                <p:cNvGrpSpPr/>
                <p:nvPr/>
              </p:nvGrpSpPr>
              <p:grpSpPr>
                <a:xfrm rot="20238387">
                  <a:off x="736597" y="881328"/>
                  <a:ext cx="1193804" cy="897916"/>
                  <a:chOff x="1111998" y="1862460"/>
                  <a:chExt cx="2362200" cy="1921930"/>
                </a:xfrm>
              </p:grpSpPr>
              <p:grpSp>
                <p:nvGrpSpPr>
                  <p:cNvPr id="532" name="Group 6"/>
                  <p:cNvGrpSpPr/>
                  <p:nvPr/>
                </p:nvGrpSpPr>
                <p:grpSpPr>
                  <a:xfrm rot="17802976">
                    <a:off x="1912098" y="1823816"/>
                    <a:ext cx="762000" cy="2362200"/>
                    <a:chOff x="1905000" y="1828800"/>
                    <a:chExt cx="762000" cy="2362200"/>
                  </a:xfrm>
                </p:grpSpPr>
                <p:sp>
                  <p:nvSpPr>
                    <p:cNvPr id="405"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9" name="Group 9"/>
                  <p:cNvGrpSpPr/>
                  <p:nvPr/>
                </p:nvGrpSpPr>
                <p:grpSpPr>
                  <a:xfrm rot="19123498">
                    <a:off x="2501621" y="1862460"/>
                    <a:ext cx="542170" cy="1782007"/>
                    <a:chOff x="1905000" y="1828800"/>
                    <a:chExt cx="762000" cy="2362200"/>
                  </a:xfrm>
                </p:grpSpPr>
                <p:sp>
                  <p:nvSpPr>
                    <p:cNvPr id="403" name="Oval 402"/>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0" name="Group 12"/>
                  <p:cNvGrpSpPr/>
                  <p:nvPr/>
                </p:nvGrpSpPr>
                <p:grpSpPr>
                  <a:xfrm rot="15530705">
                    <a:off x="2284581" y="2639655"/>
                    <a:ext cx="405591" cy="1883879"/>
                    <a:chOff x="1905000" y="1828800"/>
                    <a:chExt cx="762000" cy="2362200"/>
                  </a:xfrm>
                </p:grpSpPr>
                <p:sp>
                  <p:nvSpPr>
                    <p:cNvPr id="401" name="Oval 400"/>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1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41" name="Group 21"/>
                <p:cNvGrpSpPr/>
                <p:nvPr/>
              </p:nvGrpSpPr>
              <p:grpSpPr>
                <a:xfrm rot="2927600">
                  <a:off x="1498597" y="881328"/>
                  <a:ext cx="1193804" cy="897916"/>
                  <a:chOff x="1111998" y="1862460"/>
                  <a:chExt cx="2362200" cy="1921930"/>
                </a:xfrm>
              </p:grpSpPr>
              <p:grpSp>
                <p:nvGrpSpPr>
                  <p:cNvPr id="548" name="Group 6"/>
                  <p:cNvGrpSpPr/>
                  <p:nvPr/>
                </p:nvGrpSpPr>
                <p:grpSpPr>
                  <a:xfrm rot="17802976">
                    <a:off x="1912098" y="1823816"/>
                    <a:ext cx="762000" cy="2362200"/>
                    <a:chOff x="1905000" y="1828800"/>
                    <a:chExt cx="762000" cy="2362200"/>
                  </a:xfrm>
                </p:grpSpPr>
                <p:sp>
                  <p:nvSpPr>
                    <p:cNvPr id="396"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9" name="Group 9"/>
                  <p:cNvGrpSpPr/>
                  <p:nvPr/>
                </p:nvGrpSpPr>
                <p:grpSpPr>
                  <a:xfrm rot="19123498">
                    <a:off x="2501621" y="1862460"/>
                    <a:ext cx="542170" cy="1782007"/>
                    <a:chOff x="1905000" y="1828800"/>
                    <a:chExt cx="762000" cy="2362200"/>
                  </a:xfrm>
                </p:grpSpPr>
                <p:sp>
                  <p:nvSpPr>
                    <p:cNvPr id="394" name="Oval 393"/>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0" name="Group 12"/>
                  <p:cNvGrpSpPr/>
                  <p:nvPr/>
                </p:nvGrpSpPr>
                <p:grpSpPr>
                  <a:xfrm rot="15530705">
                    <a:off x="2284581" y="2639655"/>
                    <a:ext cx="405591" cy="1883879"/>
                    <a:chOff x="1905000" y="1828800"/>
                    <a:chExt cx="762000" cy="2362200"/>
                  </a:xfrm>
                </p:grpSpPr>
                <p:sp>
                  <p:nvSpPr>
                    <p:cNvPr id="392" name="Oval 391"/>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57" name="Group 31"/>
                <p:cNvGrpSpPr/>
                <p:nvPr/>
              </p:nvGrpSpPr>
              <p:grpSpPr>
                <a:xfrm rot="20238387">
                  <a:off x="1346199" y="1643328"/>
                  <a:ext cx="1193804" cy="897916"/>
                  <a:chOff x="1111998" y="1862460"/>
                  <a:chExt cx="2362200" cy="1921930"/>
                </a:xfrm>
              </p:grpSpPr>
              <p:grpSp>
                <p:nvGrpSpPr>
                  <p:cNvPr id="558" name="Group 6"/>
                  <p:cNvGrpSpPr/>
                  <p:nvPr/>
                </p:nvGrpSpPr>
                <p:grpSpPr>
                  <a:xfrm rot="17802976">
                    <a:off x="1912098" y="1823816"/>
                    <a:ext cx="762000" cy="2362200"/>
                    <a:chOff x="1905000" y="1828800"/>
                    <a:chExt cx="762000" cy="2362200"/>
                  </a:xfrm>
                </p:grpSpPr>
                <p:sp>
                  <p:nvSpPr>
                    <p:cNvPr id="387" name="Oval 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Oval 387"/>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9" name="Group 9"/>
                  <p:cNvGrpSpPr/>
                  <p:nvPr/>
                </p:nvGrpSpPr>
                <p:grpSpPr>
                  <a:xfrm rot="19123498">
                    <a:off x="2501621" y="1862460"/>
                    <a:ext cx="542170" cy="1782007"/>
                    <a:chOff x="1905000" y="1828800"/>
                    <a:chExt cx="762000" cy="2362200"/>
                  </a:xfrm>
                </p:grpSpPr>
                <p:sp>
                  <p:nvSpPr>
                    <p:cNvPr id="385" name="Oval 384"/>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0" name="Group 12"/>
                  <p:cNvGrpSpPr/>
                  <p:nvPr/>
                </p:nvGrpSpPr>
                <p:grpSpPr>
                  <a:xfrm rot="15530705">
                    <a:off x="2284581" y="2639655"/>
                    <a:ext cx="405591" cy="1883879"/>
                    <a:chOff x="1905000" y="1828800"/>
                    <a:chExt cx="762000" cy="2362200"/>
                  </a:xfrm>
                </p:grpSpPr>
                <p:sp>
                  <p:nvSpPr>
                    <p:cNvPr id="383" name="Oval 382"/>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66" name="Double Wave 365"/>
              <p:cNvSpPr/>
              <p:nvPr/>
            </p:nvSpPr>
            <p:spPr>
              <a:xfrm>
                <a:off x="1447800" y="6629400"/>
                <a:ext cx="1676400" cy="152400"/>
              </a:xfrm>
              <a:prstGeom prst="doubleWave">
                <a:avLst>
                  <a:gd name="adj1" fmla="val 1250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Double Wave 366"/>
              <p:cNvSpPr/>
              <p:nvPr/>
            </p:nvSpPr>
            <p:spPr>
              <a:xfrm>
                <a:off x="2286000" y="6553200"/>
                <a:ext cx="1676400" cy="152400"/>
              </a:xfrm>
              <a:prstGeom prst="doubleWave">
                <a:avLst>
                  <a:gd name="adj1" fmla="val 1250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p:cNvSpPr/>
              <p:nvPr/>
            </p:nvSpPr>
            <p:spPr>
              <a:xfrm rot="672509" flipV="1">
                <a:off x="1600200" y="4267200"/>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p:cNvSpPr/>
              <p:nvPr/>
            </p:nvSpPr>
            <p:spPr>
              <a:xfrm rot="1677072" flipV="1">
                <a:off x="3517105" y="4447770"/>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p:cNvSpPr/>
              <p:nvPr/>
            </p:nvSpPr>
            <p:spPr>
              <a:xfrm rot="20438730" flipV="1">
                <a:off x="3136105" y="4523970"/>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p:cNvSpPr/>
              <p:nvPr/>
            </p:nvSpPr>
            <p:spPr>
              <a:xfrm rot="2774148" flipV="1">
                <a:off x="1916906" y="4523969"/>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p:cNvSpPr/>
              <p:nvPr/>
            </p:nvSpPr>
            <p:spPr>
              <a:xfrm rot="21203502" flipV="1">
                <a:off x="1684156" y="4436632"/>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p:cNvSpPr/>
              <p:nvPr/>
            </p:nvSpPr>
            <p:spPr>
              <a:xfrm rot="672509" flipV="1">
                <a:off x="2907505" y="3990570"/>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p:cNvSpPr/>
              <p:nvPr/>
            </p:nvSpPr>
            <p:spPr>
              <a:xfrm rot="2578358" flipV="1">
                <a:off x="2601850" y="3893437"/>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p:cNvSpPr/>
              <p:nvPr/>
            </p:nvSpPr>
            <p:spPr>
              <a:xfrm rot="672509" flipV="1">
                <a:off x="2221704" y="6428970"/>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p:cNvSpPr/>
              <p:nvPr/>
            </p:nvSpPr>
            <p:spPr>
              <a:xfrm rot="20012650" flipV="1">
                <a:off x="1993106" y="6428970"/>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1" name="Group 21"/>
            <p:cNvGrpSpPr/>
            <p:nvPr/>
          </p:nvGrpSpPr>
          <p:grpSpPr>
            <a:xfrm>
              <a:off x="6705600" y="4557010"/>
              <a:ext cx="2123607" cy="419724"/>
              <a:chOff x="1524000" y="1905000"/>
              <a:chExt cx="3429000" cy="2057400"/>
            </a:xfrm>
          </p:grpSpPr>
          <p:sp>
            <p:nvSpPr>
              <p:cNvPr id="345" name="Rounded Rectangle 22"/>
              <p:cNvSpPr/>
              <p:nvPr/>
            </p:nvSpPr>
            <p:spPr>
              <a:xfrm>
                <a:off x="1524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Rounded Rectangle 23"/>
              <p:cNvSpPr/>
              <p:nvPr/>
            </p:nvSpPr>
            <p:spPr>
              <a:xfrm>
                <a:off x="2667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Rounded Rectangle 24"/>
              <p:cNvSpPr/>
              <p:nvPr/>
            </p:nvSpPr>
            <p:spPr>
              <a:xfrm>
                <a:off x="3810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ounded Rectangle 25"/>
              <p:cNvSpPr/>
              <p:nvPr/>
            </p:nvSpPr>
            <p:spPr>
              <a:xfrm>
                <a:off x="3124200" y="25908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ounded Rectangle 26"/>
              <p:cNvSpPr/>
              <p:nvPr/>
            </p:nvSpPr>
            <p:spPr>
              <a:xfrm>
                <a:off x="1981200" y="25908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ounded Rectangle 27"/>
              <p:cNvSpPr/>
              <p:nvPr/>
            </p:nvSpPr>
            <p:spPr>
              <a:xfrm>
                <a:off x="1524000" y="2590800"/>
                <a:ext cx="4572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ounded Rectangle 28"/>
              <p:cNvSpPr/>
              <p:nvPr/>
            </p:nvSpPr>
            <p:spPr>
              <a:xfrm>
                <a:off x="1524000" y="19050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ounded Rectangle 29"/>
              <p:cNvSpPr/>
              <p:nvPr/>
            </p:nvSpPr>
            <p:spPr>
              <a:xfrm>
                <a:off x="2667000" y="19050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62" name="Group 51"/>
          <p:cNvGrpSpPr/>
          <p:nvPr/>
        </p:nvGrpSpPr>
        <p:grpSpPr>
          <a:xfrm>
            <a:off x="2057401" y="685800"/>
            <a:ext cx="953505" cy="2383994"/>
            <a:chOff x="7772400" y="1708596"/>
            <a:chExt cx="1143000" cy="2711004"/>
          </a:xfrm>
        </p:grpSpPr>
        <p:sp>
          <p:nvSpPr>
            <p:cNvPr id="976" name="Oval 5"/>
            <p:cNvSpPr/>
            <p:nvPr/>
          </p:nvSpPr>
          <p:spPr>
            <a:xfrm rot="20244480">
              <a:off x="8343900" y="3911287"/>
              <a:ext cx="285750" cy="5083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7" name="Oval 976"/>
            <p:cNvSpPr/>
            <p:nvPr/>
          </p:nvSpPr>
          <p:spPr>
            <a:xfrm rot="1204902">
              <a:off x="8058150" y="3854808"/>
              <a:ext cx="285750" cy="5083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8" name="Oval 977"/>
            <p:cNvSpPr/>
            <p:nvPr/>
          </p:nvSpPr>
          <p:spPr>
            <a:xfrm>
              <a:off x="8629650" y="3402974"/>
              <a:ext cx="285750" cy="45183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9" name="Oval 978"/>
            <p:cNvSpPr/>
            <p:nvPr/>
          </p:nvSpPr>
          <p:spPr>
            <a:xfrm>
              <a:off x="7772400" y="3346494"/>
              <a:ext cx="285750" cy="5083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0" name="Isosceles Triangle 979"/>
            <p:cNvSpPr/>
            <p:nvPr/>
          </p:nvSpPr>
          <p:spPr>
            <a:xfrm rot="19518518">
              <a:off x="8254284" y="2505985"/>
              <a:ext cx="575241" cy="1202157"/>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1" name="Isosceles Triangle 980"/>
            <p:cNvSpPr/>
            <p:nvPr/>
          </p:nvSpPr>
          <p:spPr>
            <a:xfrm rot="2043946">
              <a:off x="7843928" y="2506104"/>
              <a:ext cx="575241" cy="1202157"/>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2" name="Isosceles Triangle 981"/>
            <p:cNvSpPr/>
            <p:nvPr/>
          </p:nvSpPr>
          <p:spPr>
            <a:xfrm>
              <a:off x="7935686" y="2499306"/>
              <a:ext cx="775607" cy="163789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 name="Cloud 982"/>
            <p:cNvSpPr/>
            <p:nvPr/>
          </p:nvSpPr>
          <p:spPr>
            <a:xfrm rot="17642893">
              <a:off x="7785260" y="1899844"/>
              <a:ext cx="790709" cy="408214"/>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4" name="Oval 983"/>
            <p:cNvSpPr/>
            <p:nvPr/>
          </p:nvSpPr>
          <p:spPr>
            <a:xfrm>
              <a:off x="8058150" y="1821555"/>
              <a:ext cx="612321" cy="10731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5" name="Cloud 984"/>
            <p:cNvSpPr/>
            <p:nvPr/>
          </p:nvSpPr>
          <p:spPr>
            <a:xfrm rot="12852032">
              <a:off x="8047361" y="1787131"/>
              <a:ext cx="790709" cy="408214"/>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9" name="Group 35">
            <a:extLst>
              <a:ext uri="{FF2B5EF4-FFF2-40B4-BE49-F238E27FC236}">
                <a16:creationId xmlns:a16="http://schemas.microsoft.com/office/drawing/2014/main" id="{922C512E-D0CF-EBC4-5673-6F5C3E1D782C}"/>
              </a:ext>
            </a:extLst>
          </p:cNvPr>
          <p:cNvGrpSpPr/>
          <p:nvPr/>
        </p:nvGrpSpPr>
        <p:grpSpPr>
          <a:xfrm>
            <a:off x="7979544" y="2413603"/>
            <a:ext cx="1987074" cy="4062334"/>
            <a:chOff x="1505740" y="1424066"/>
            <a:chExt cx="1987074" cy="4062334"/>
          </a:xfrm>
        </p:grpSpPr>
        <p:sp>
          <p:nvSpPr>
            <p:cNvPr id="570" name="Cloud 569">
              <a:extLst>
                <a:ext uri="{FF2B5EF4-FFF2-40B4-BE49-F238E27FC236}">
                  <a16:creationId xmlns:a16="http://schemas.microsoft.com/office/drawing/2014/main" id="{2F30B2C1-4B98-6C6A-12A2-2D53CF3274D9}"/>
                </a:ext>
              </a:extLst>
            </p:cNvPr>
            <p:cNvSpPr/>
            <p:nvPr/>
          </p:nvSpPr>
          <p:spPr>
            <a:xfrm rot="6329178">
              <a:off x="1636886" y="1485732"/>
              <a:ext cx="1775440" cy="1773996"/>
            </a:xfrm>
            <a:prstGeom prst="cloud">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Oval 570">
              <a:extLst>
                <a:ext uri="{FF2B5EF4-FFF2-40B4-BE49-F238E27FC236}">
                  <a16:creationId xmlns:a16="http://schemas.microsoft.com/office/drawing/2014/main" id="{426BCFDD-EB87-D4B3-CC75-9A7D913CDF85}"/>
                </a:ext>
              </a:extLst>
            </p:cNvPr>
            <p:cNvSpPr/>
            <p:nvPr/>
          </p:nvSpPr>
          <p:spPr>
            <a:xfrm rot="6128217">
              <a:off x="2653827" y="4984112"/>
              <a:ext cx="409096" cy="595480"/>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Oval 577">
              <a:extLst>
                <a:ext uri="{FF2B5EF4-FFF2-40B4-BE49-F238E27FC236}">
                  <a16:creationId xmlns:a16="http://schemas.microsoft.com/office/drawing/2014/main" id="{FEFDF978-D52D-2D87-8BF6-681948DE24ED}"/>
                </a:ext>
              </a:extLst>
            </p:cNvPr>
            <p:cNvSpPr/>
            <p:nvPr/>
          </p:nvSpPr>
          <p:spPr>
            <a:xfrm rot="4472555">
              <a:off x="2088473" y="4951542"/>
              <a:ext cx="353844" cy="659566"/>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Oval 578">
              <a:extLst>
                <a:ext uri="{FF2B5EF4-FFF2-40B4-BE49-F238E27FC236}">
                  <a16:creationId xmlns:a16="http://schemas.microsoft.com/office/drawing/2014/main" id="{4BC3AF8E-D9AA-3FF8-690F-69A66B8C89CE}"/>
                </a:ext>
              </a:extLst>
            </p:cNvPr>
            <p:cNvSpPr/>
            <p:nvPr/>
          </p:nvSpPr>
          <p:spPr>
            <a:xfrm rot="2901859">
              <a:off x="1600391" y="3455800"/>
              <a:ext cx="350593" cy="53989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Oval 579">
              <a:extLst>
                <a:ext uri="{FF2B5EF4-FFF2-40B4-BE49-F238E27FC236}">
                  <a16:creationId xmlns:a16="http://schemas.microsoft.com/office/drawing/2014/main" id="{7478DA05-738D-61A6-619C-8057C2A5EDF6}"/>
                </a:ext>
              </a:extLst>
            </p:cNvPr>
            <p:cNvSpPr/>
            <p:nvPr/>
          </p:nvSpPr>
          <p:spPr>
            <a:xfrm rot="20226769">
              <a:off x="3110815" y="3395695"/>
              <a:ext cx="381999" cy="6035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Trapezoid 586">
              <a:extLst>
                <a:ext uri="{FF2B5EF4-FFF2-40B4-BE49-F238E27FC236}">
                  <a16:creationId xmlns:a16="http://schemas.microsoft.com/office/drawing/2014/main" id="{69A69579-4492-BAB5-4EA3-BB46BA70FCFE}"/>
                </a:ext>
              </a:extLst>
            </p:cNvPr>
            <p:cNvSpPr/>
            <p:nvPr/>
          </p:nvSpPr>
          <p:spPr>
            <a:xfrm>
              <a:off x="1858755" y="2650668"/>
              <a:ext cx="1449747" cy="2554999"/>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Trapezoid 587">
              <a:extLst>
                <a:ext uri="{FF2B5EF4-FFF2-40B4-BE49-F238E27FC236}">
                  <a16:creationId xmlns:a16="http://schemas.microsoft.com/office/drawing/2014/main" id="{C29BC327-C84F-B628-2B45-09555CDE2A02}"/>
                </a:ext>
              </a:extLst>
            </p:cNvPr>
            <p:cNvSpPr/>
            <p:nvPr/>
          </p:nvSpPr>
          <p:spPr>
            <a:xfrm rot="1442139">
              <a:off x="1807086" y="2497981"/>
              <a:ext cx="404324" cy="1338698"/>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Trapezoid 588">
              <a:extLst>
                <a:ext uri="{FF2B5EF4-FFF2-40B4-BE49-F238E27FC236}">
                  <a16:creationId xmlns:a16="http://schemas.microsoft.com/office/drawing/2014/main" id="{021847D8-5B7E-CFA6-D551-AAAC208A57F9}"/>
                </a:ext>
              </a:extLst>
            </p:cNvPr>
            <p:cNvSpPr/>
            <p:nvPr/>
          </p:nvSpPr>
          <p:spPr>
            <a:xfrm rot="20249249">
              <a:off x="2909729" y="2499511"/>
              <a:ext cx="404324" cy="1338698"/>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Trapezoid 589">
              <a:extLst>
                <a:ext uri="{FF2B5EF4-FFF2-40B4-BE49-F238E27FC236}">
                  <a16:creationId xmlns:a16="http://schemas.microsoft.com/office/drawing/2014/main" id="{DFF190DB-3065-C216-1118-D80494843A8F}"/>
                </a:ext>
              </a:extLst>
            </p:cNvPr>
            <p:cNvSpPr/>
            <p:nvPr/>
          </p:nvSpPr>
          <p:spPr>
            <a:xfrm>
              <a:off x="1705861" y="2887209"/>
              <a:ext cx="1688779" cy="2321000"/>
            </a:xfrm>
            <a:prstGeom prst="trapezoid">
              <a:avLst>
                <a:gd name="adj" fmla="val 4284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Trapezoid 590">
              <a:extLst>
                <a:ext uri="{FF2B5EF4-FFF2-40B4-BE49-F238E27FC236}">
                  <a16:creationId xmlns:a16="http://schemas.microsoft.com/office/drawing/2014/main" id="{33D3D869-7698-1553-FCE1-3BEE2B82C293}"/>
                </a:ext>
              </a:extLst>
            </p:cNvPr>
            <p:cNvSpPr/>
            <p:nvPr/>
          </p:nvSpPr>
          <p:spPr>
            <a:xfrm>
              <a:off x="1705861" y="2664807"/>
              <a:ext cx="1032031" cy="2446415"/>
            </a:xfrm>
            <a:prstGeom prst="trapezoid">
              <a:avLst>
                <a:gd name="adj" fmla="val 42843"/>
              </a:avLst>
            </a:prstGeom>
            <a:solidFill>
              <a:srgbClr val="B66D2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Trapezoid 591">
              <a:extLst>
                <a:ext uri="{FF2B5EF4-FFF2-40B4-BE49-F238E27FC236}">
                  <a16:creationId xmlns:a16="http://schemas.microsoft.com/office/drawing/2014/main" id="{224C8B7F-2B44-751C-AF52-28464C58DFE2}"/>
                </a:ext>
              </a:extLst>
            </p:cNvPr>
            <p:cNvSpPr/>
            <p:nvPr/>
          </p:nvSpPr>
          <p:spPr>
            <a:xfrm>
              <a:off x="2362609" y="2664807"/>
              <a:ext cx="1032031" cy="2446415"/>
            </a:xfrm>
            <a:prstGeom prst="trapezoid">
              <a:avLst>
                <a:gd name="adj" fmla="val 42843"/>
              </a:avLst>
            </a:prstGeom>
            <a:solidFill>
              <a:srgbClr val="B66D2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Oval 598">
              <a:extLst>
                <a:ext uri="{FF2B5EF4-FFF2-40B4-BE49-F238E27FC236}">
                  <a16:creationId xmlns:a16="http://schemas.microsoft.com/office/drawing/2014/main" id="{D1C9B169-F7BC-3785-ACD6-5D7627FCE388}"/>
                </a:ext>
              </a:extLst>
            </p:cNvPr>
            <p:cNvSpPr/>
            <p:nvPr/>
          </p:nvSpPr>
          <p:spPr>
            <a:xfrm>
              <a:off x="2363449" y="2728210"/>
              <a:ext cx="349770" cy="3909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Oval 599">
              <a:extLst>
                <a:ext uri="{FF2B5EF4-FFF2-40B4-BE49-F238E27FC236}">
                  <a16:creationId xmlns:a16="http://schemas.microsoft.com/office/drawing/2014/main" id="{2B2CDBB8-2770-3C6F-AC72-D32FBEF945ED}"/>
                </a:ext>
              </a:extLst>
            </p:cNvPr>
            <p:cNvSpPr/>
            <p:nvPr/>
          </p:nvSpPr>
          <p:spPr>
            <a:xfrm>
              <a:off x="2004133" y="1510892"/>
              <a:ext cx="1059430" cy="14291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1" name="Group 49">
              <a:extLst>
                <a:ext uri="{FF2B5EF4-FFF2-40B4-BE49-F238E27FC236}">
                  <a16:creationId xmlns:a16="http://schemas.microsoft.com/office/drawing/2014/main" id="{8FDC2AE8-F08D-F008-0D56-FACC5F77ED34}"/>
                </a:ext>
              </a:extLst>
            </p:cNvPr>
            <p:cNvGrpSpPr/>
            <p:nvPr/>
          </p:nvGrpSpPr>
          <p:grpSpPr>
            <a:xfrm>
              <a:off x="1905000" y="1424066"/>
              <a:ext cx="1242934" cy="404734"/>
              <a:chOff x="3962399" y="2286000"/>
              <a:chExt cx="2573311" cy="858139"/>
            </a:xfrm>
          </p:grpSpPr>
          <p:sp>
            <p:nvSpPr>
              <p:cNvPr id="645" name="Rounded Rectangle 17">
                <a:extLst>
                  <a:ext uri="{FF2B5EF4-FFF2-40B4-BE49-F238E27FC236}">
                    <a16:creationId xmlns:a16="http://schemas.microsoft.com/office/drawing/2014/main" id="{A8405C07-4031-1117-70AA-E3DDAAC65D45}"/>
                  </a:ext>
                </a:extLst>
              </p:cNvPr>
              <p:cNvSpPr/>
              <p:nvPr/>
            </p:nvSpPr>
            <p:spPr>
              <a:xfrm>
                <a:off x="3962399" y="2286000"/>
                <a:ext cx="2573311" cy="858139"/>
              </a:xfrm>
              <a:prstGeom prst="roundRect">
                <a:avLst>
                  <a:gd name="adj" fmla="val 15516"/>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6" name="Group 35">
                <a:extLst>
                  <a:ext uri="{FF2B5EF4-FFF2-40B4-BE49-F238E27FC236}">
                    <a16:creationId xmlns:a16="http://schemas.microsoft.com/office/drawing/2014/main" id="{184A3D35-E0CD-B9D7-6B5A-464B6FB79A1E}"/>
                  </a:ext>
                </a:extLst>
              </p:cNvPr>
              <p:cNvGrpSpPr/>
              <p:nvPr/>
            </p:nvGrpSpPr>
            <p:grpSpPr>
              <a:xfrm>
                <a:off x="3962400" y="2362200"/>
                <a:ext cx="2553325" cy="679554"/>
                <a:chOff x="5181600" y="4267200"/>
                <a:chExt cx="3848723" cy="940633"/>
              </a:xfrm>
            </p:grpSpPr>
            <p:grpSp>
              <p:nvGrpSpPr>
                <p:cNvPr id="653" name="Group 25">
                  <a:extLst>
                    <a:ext uri="{FF2B5EF4-FFF2-40B4-BE49-F238E27FC236}">
                      <a16:creationId xmlns:a16="http://schemas.microsoft.com/office/drawing/2014/main" id="{0D24BDDA-4230-676C-5B4D-EC188A76D261}"/>
                    </a:ext>
                  </a:extLst>
                </p:cNvPr>
                <p:cNvGrpSpPr/>
                <p:nvPr/>
              </p:nvGrpSpPr>
              <p:grpSpPr>
                <a:xfrm>
                  <a:off x="5181600" y="4267200"/>
                  <a:ext cx="990600" cy="914400"/>
                  <a:chOff x="5181600" y="4267200"/>
                  <a:chExt cx="990600" cy="914400"/>
                </a:xfrm>
              </p:grpSpPr>
              <p:sp>
                <p:nvSpPr>
                  <p:cNvPr id="675" name="Left-Right Arrow Callout 23">
                    <a:extLst>
                      <a:ext uri="{FF2B5EF4-FFF2-40B4-BE49-F238E27FC236}">
                        <a16:creationId xmlns:a16="http://schemas.microsoft.com/office/drawing/2014/main" id="{C4632A5D-4560-8EEE-0670-6250DFC65FA8}"/>
                      </a:ext>
                    </a:extLst>
                  </p:cNvPr>
                  <p:cNvSpPr/>
                  <p:nvPr/>
                </p:nvSpPr>
                <p:spPr>
                  <a:xfrm>
                    <a:off x="5181600" y="4267200"/>
                    <a:ext cx="990600" cy="9144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Donut 24">
                    <a:extLst>
                      <a:ext uri="{FF2B5EF4-FFF2-40B4-BE49-F238E27FC236}">
                        <a16:creationId xmlns:a16="http://schemas.microsoft.com/office/drawing/2014/main" id="{97FDABBA-3526-6027-9FCE-0F0AC1A75006}"/>
                      </a:ext>
                    </a:extLst>
                  </p:cNvPr>
                  <p:cNvSpPr/>
                  <p:nvPr/>
                </p:nvSpPr>
                <p:spPr>
                  <a:xfrm>
                    <a:off x="5410199" y="4437089"/>
                    <a:ext cx="570875" cy="592111"/>
                  </a:xfrm>
                  <a:prstGeom prst="donut">
                    <a:avLst>
                      <a:gd name="adj" fmla="val 1980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54" name="Group 26">
                  <a:extLst>
                    <a:ext uri="{FF2B5EF4-FFF2-40B4-BE49-F238E27FC236}">
                      <a16:creationId xmlns:a16="http://schemas.microsoft.com/office/drawing/2014/main" id="{301E709D-2A78-2BFF-B07E-7704D2AB34AD}"/>
                    </a:ext>
                  </a:extLst>
                </p:cNvPr>
                <p:cNvGrpSpPr/>
                <p:nvPr/>
              </p:nvGrpSpPr>
              <p:grpSpPr>
                <a:xfrm>
                  <a:off x="6160957" y="4293433"/>
                  <a:ext cx="990600" cy="914400"/>
                  <a:chOff x="5181600" y="4267200"/>
                  <a:chExt cx="990600" cy="914400"/>
                </a:xfrm>
              </p:grpSpPr>
              <p:sp>
                <p:nvSpPr>
                  <p:cNvPr id="673" name="Left-Right Arrow Callout 85">
                    <a:extLst>
                      <a:ext uri="{FF2B5EF4-FFF2-40B4-BE49-F238E27FC236}">
                        <a16:creationId xmlns:a16="http://schemas.microsoft.com/office/drawing/2014/main" id="{85EF2F23-4D8F-4865-5A46-F07B5E8C1751}"/>
                      </a:ext>
                    </a:extLst>
                  </p:cNvPr>
                  <p:cNvSpPr/>
                  <p:nvPr/>
                </p:nvSpPr>
                <p:spPr>
                  <a:xfrm>
                    <a:off x="5181600" y="4267200"/>
                    <a:ext cx="990600" cy="9144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Donut 86">
                    <a:extLst>
                      <a:ext uri="{FF2B5EF4-FFF2-40B4-BE49-F238E27FC236}">
                        <a16:creationId xmlns:a16="http://schemas.microsoft.com/office/drawing/2014/main" id="{D538EFD2-DCDB-70BA-CFCC-C46CFC111927}"/>
                      </a:ext>
                    </a:extLst>
                  </p:cNvPr>
                  <p:cNvSpPr/>
                  <p:nvPr/>
                </p:nvSpPr>
                <p:spPr>
                  <a:xfrm>
                    <a:off x="5410199" y="4437089"/>
                    <a:ext cx="570875" cy="592111"/>
                  </a:xfrm>
                  <a:prstGeom prst="donut">
                    <a:avLst>
                      <a:gd name="adj" fmla="val 1980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55" name="Group 29">
                  <a:extLst>
                    <a:ext uri="{FF2B5EF4-FFF2-40B4-BE49-F238E27FC236}">
                      <a16:creationId xmlns:a16="http://schemas.microsoft.com/office/drawing/2014/main" id="{EE6953E2-B60C-6450-904E-F9D0A404E129}"/>
                    </a:ext>
                  </a:extLst>
                </p:cNvPr>
                <p:cNvGrpSpPr/>
                <p:nvPr/>
              </p:nvGrpSpPr>
              <p:grpSpPr>
                <a:xfrm>
                  <a:off x="7122825" y="4280941"/>
                  <a:ext cx="990600" cy="914400"/>
                  <a:chOff x="5181600" y="4267200"/>
                  <a:chExt cx="990600" cy="914400"/>
                </a:xfrm>
              </p:grpSpPr>
              <p:sp>
                <p:nvSpPr>
                  <p:cNvPr id="671" name="Left-Right Arrow Callout 83">
                    <a:extLst>
                      <a:ext uri="{FF2B5EF4-FFF2-40B4-BE49-F238E27FC236}">
                        <a16:creationId xmlns:a16="http://schemas.microsoft.com/office/drawing/2014/main" id="{EBA16301-98C4-C803-490E-AD9DADB569D6}"/>
                      </a:ext>
                    </a:extLst>
                  </p:cNvPr>
                  <p:cNvSpPr/>
                  <p:nvPr/>
                </p:nvSpPr>
                <p:spPr>
                  <a:xfrm>
                    <a:off x="5181600" y="4267200"/>
                    <a:ext cx="990600" cy="9144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2" name="Donut 84">
                    <a:extLst>
                      <a:ext uri="{FF2B5EF4-FFF2-40B4-BE49-F238E27FC236}">
                        <a16:creationId xmlns:a16="http://schemas.microsoft.com/office/drawing/2014/main" id="{A7880D30-A2F7-BF92-39EC-C7892CFA16DE}"/>
                      </a:ext>
                    </a:extLst>
                  </p:cNvPr>
                  <p:cNvSpPr/>
                  <p:nvPr/>
                </p:nvSpPr>
                <p:spPr>
                  <a:xfrm>
                    <a:off x="5410199" y="4437089"/>
                    <a:ext cx="570875" cy="592111"/>
                  </a:xfrm>
                  <a:prstGeom prst="donut">
                    <a:avLst>
                      <a:gd name="adj" fmla="val 1980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62" name="Group 32">
                  <a:extLst>
                    <a:ext uri="{FF2B5EF4-FFF2-40B4-BE49-F238E27FC236}">
                      <a16:creationId xmlns:a16="http://schemas.microsoft.com/office/drawing/2014/main" id="{C412385A-59A4-6501-0E43-ECB1543D1E9E}"/>
                    </a:ext>
                  </a:extLst>
                </p:cNvPr>
                <p:cNvGrpSpPr/>
                <p:nvPr/>
              </p:nvGrpSpPr>
              <p:grpSpPr>
                <a:xfrm>
                  <a:off x="8039723" y="4268449"/>
                  <a:ext cx="990600" cy="914400"/>
                  <a:chOff x="5181600" y="4267200"/>
                  <a:chExt cx="990600" cy="914400"/>
                </a:xfrm>
              </p:grpSpPr>
              <p:sp>
                <p:nvSpPr>
                  <p:cNvPr id="663" name="Left-Right Arrow Callout 33">
                    <a:extLst>
                      <a:ext uri="{FF2B5EF4-FFF2-40B4-BE49-F238E27FC236}">
                        <a16:creationId xmlns:a16="http://schemas.microsoft.com/office/drawing/2014/main" id="{0698B882-476F-DE67-351B-FE8158184AB0}"/>
                      </a:ext>
                    </a:extLst>
                  </p:cNvPr>
                  <p:cNvSpPr/>
                  <p:nvPr/>
                </p:nvSpPr>
                <p:spPr>
                  <a:xfrm>
                    <a:off x="5181600" y="4267200"/>
                    <a:ext cx="990600" cy="9144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4" name="Donut 34">
                    <a:extLst>
                      <a:ext uri="{FF2B5EF4-FFF2-40B4-BE49-F238E27FC236}">
                        <a16:creationId xmlns:a16="http://schemas.microsoft.com/office/drawing/2014/main" id="{5D03990B-75FF-0DAB-B745-0A59FA0A5F8B}"/>
                      </a:ext>
                    </a:extLst>
                  </p:cNvPr>
                  <p:cNvSpPr/>
                  <p:nvPr/>
                </p:nvSpPr>
                <p:spPr>
                  <a:xfrm>
                    <a:off x="5410199" y="4437089"/>
                    <a:ext cx="570875" cy="592111"/>
                  </a:xfrm>
                  <a:prstGeom prst="donut">
                    <a:avLst>
                      <a:gd name="adj" fmla="val 1980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nvGrpSpPr>
            <p:cNvPr id="608" name="Group 36">
              <a:extLst>
                <a:ext uri="{FF2B5EF4-FFF2-40B4-BE49-F238E27FC236}">
                  <a16:creationId xmlns:a16="http://schemas.microsoft.com/office/drawing/2014/main" id="{907DE9B5-C53B-072E-7236-C134B3A283CB}"/>
                </a:ext>
              </a:extLst>
            </p:cNvPr>
            <p:cNvGrpSpPr/>
            <p:nvPr/>
          </p:nvGrpSpPr>
          <p:grpSpPr>
            <a:xfrm>
              <a:off x="1905000" y="3810000"/>
              <a:ext cx="1362856" cy="432216"/>
              <a:chOff x="5181600" y="4267200"/>
              <a:chExt cx="3848723" cy="940633"/>
            </a:xfrm>
          </p:grpSpPr>
          <p:grpSp>
            <p:nvGrpSpPr>
              <p:cNvPr id="617" name="Group 25">
                <a:extLst>
                  <a:ext uri="{FF2B5EF4-FFF2-40B4-BE49-F238E27FC236}">
                    <a16:creationId xmlns:a16="http://schemas.microsoft.com/office/drawing/2014/main" id="{83FFF5BB-36DD-A9AA-2BFF-D2075B25B142}"/>
                  </a:ext>
                </a:extLst>
              </p:cNvPr>
              <p:cNvGrpSpPr/>
              <p:nvPr/>
            </p:nvGrpSpPr>
            <p:grpSpPr>
              <a:xfrm>
                <a:off x="5181600" y="4267200"/>
                <a:ext cx="990600" cy="914400"/>
                <a:chOff x="5181600" y="4267200"/>
                <a:chExt cx="990600" cy="914400"/>
              </a:xfrm>
            </p:grpSpPr>
            <p:sp>
              <p:nvSpPr>
                <p:cNvPr id="643" name="Left-Right Arrow Callout 73">
                  <a:extLst>
                    <a:ext uri="{FF2B5EF4-FFF2-40B4-BE49-F238E27FC236}">
                      <a16:creationId xmlns:a16="http://schemas.microsoft.com/office/drawing/2014/main" id="{0113FC65-39A3-FD2A-478F-3735E14E8875}"/>
                    </a:ext>
                  </a:extLst>
                </p:cNvPr>
                <p:cNvSpPr/>
                <p:nvPr/>
              </p:nvSpPr>
              <p:spPr>
                <a:xfrm>
                  <a:off x="5181600" y="4267200"/>
                  <a:ext cx="990600" cy="9144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4" name="Donut 74">
                  <a:extLst>
                    <a:ext uri="{FF2B5EF4-FFF2-40B4-BE49-F238E27FC236}">
                      <a16:creationId xmlns:a16="http://schemas.microsoft.com/office/drawing/2014/main" id="{CCC1BFC4-9BEF-53C9-AA2C-F6B3F72CCCB7}"/>
                    </a:ext>
                  </a:extLst>
                </p:cNvPr>
                <p:cNvSpPr/>
                <p:nvPr/>
              </p:nvSpPr>
              <p:spPr>
                <a:xfrm>
                  <a:off x="5410199" y="4437089"/>
                  <a:ext cx="570875" cy="592111"/>
                </a:xfrm>
                <a:prstGeom prst="donut">
                  <a:avLst>
                    <a:gd name="adj" fmla="val 1980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18" name="Group 26">
                <a:extLst>
                  <a:ext uri="{FF2B5EF4-FFF2-40B4-BE49-F238E27FC236}">
                    <a16:creationId xmlns:a16="http://schemas.microsoft.com/office/drawing/2014/main" id="{77611B15-F615-C967-001C-E43CDD53EA62}"/>
                  </a:ext>
                </a:extLst>
              </p:cNvPr>
              <p:cNvGrpSpPr/>
              <p:nvPr/>
            </p:nvGrpSpPr>
            <p:grpSpPr>
              <a:xfrm>
                <a:off x="6160957" y="4293433"/>
                <a:ext cx="990600" cy="914400"/>
                <a:chOff x="5181600" y="4267200"/>
                <a:chExt cx="990600" cy="914400"/>
              </a:xfrm>
            </p:grpSpPr>
            <p:sp>
              <p:nvSpPr>
                <p:cNvPr id="641" name="Left-Right Arrow Callout 71">
                  <a:extLst>
                    <a:ext uri="{FF2B5EF4-FFF2-40B4-BE49-F238E27FC236}">
                      <a16:creationId xmlns:a16="http://schemas.microsoft.com/office/drawing/2014/main" id="{6E0E5AF5-2ECD-6AAA-50B1-C08DBC4F94E5}"/>
                    </a:ext>
                  </a:extLst>
                </p:cNvPr>
                <p:cNvSpPr/>
                <p:nvPr/>
              </p:nvSpPr>
              <p:spPr>
                <a:xfrm>
                  <a:off x="5181600" y="4267200"/>
                  <a:ext cx="990600" cy="9144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Donut 72">
                  <a:extLst>
                    <a:ext uri="{FF2B5EF4-FFF2-40B4-BE49-F238E27FC236}">
                      <a16:creationId xmlns:a16="http://schemas.microsoft.com/office/drawing/2014/main" id="{59378AAD-ED0C-1823-D3F1-AE840A68D41A}"/>
                    </a:ext>
                  </a:extLst>
                </p:cNvPr>
                <p:cNvSpPr/>
                <p:nvPr/>
              </p:nvSpPr>
              <p:spPr>
                <a:xfrm>
                  <a:off x="5410199" y="4437089"/>
                  <a:ext cx="570875" cy="592111"/>
                </a:xfrm>
                <a:prstGeom prst="donut">
                  <a:avLst>
                    <a:gd name="adj" fmla="val 1980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24" name="Group 29">
                <a:extLst>
                  <a:ext uri="{FF2B5EF4-FFF2-40B4-BE49-F238E27FC236}">
                    <a16:creationId xmlns:a16="http://schemas.microsoft.com/office/drawing/2014/main" id="{4034B56E-D480-AD8F-B197-D76406CADA65}"/>
                  </a:ext>
                </a:extLst>
              </p:cNvPr>
              <p:cNvGrpSpPr/>
              <p:nvPr/>
            </p:nvGrpSpPr>
            <p:grpSpPr>
              <a:xfrm>
                <a:off x="7122825" y="4280941"/>
                <a:ext cx="990600" cy="914400"/>
                <a:chOff x="5181600" y="4267200"/>
                <a:chExt cx="990600" cy="914400"/>
              </a:xfrm>
            </p:grpSpPr>
            <p:sp>
              <p:nvSpPr>
                <p:cNvPr id="628" name="Left-Right Arrow Callout 69">
                  <a:extLst>
                    <a:ext uri="{FF2B5EF4-FFF2-40B4-BE49-F238E27FC236}">
                      <a16:creationId xmlns:a16="http://schemas.microsoft.com/office/drawing/2014/main" id="{79A9008F-C6E9-B912-BF13-608F94ED823B}"/>
                    </a:ext>
                  </a:extLst>
                </p:cNvPr>
                <p:cNvSpPr/>
                <p:nvPr/>
              </p:nvSpPr>
              <p:spPr>
                <a:xfrm>
                  <a:off x="5181600" y="4267200"/>
                  <a:ext cx="990600" cy="9144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 name="Donut 70">
                  <a:extLst>
                    <a:ext uri="{FF2B5EF4-FFF2-40B4-BE49-F238E27FC236}">
                      <a16:creationId xmlns:a16="http://schemas.microsoft.com/office/drawing/2014/main" id="{1D4C72FD-8B59-926C-49ED-3801B0A91F14}"/>
                    </a:ext>
                  </a:extLst>
                </p:cNvPr>
                <p:cNvSpPr/>
                <p:nvPr/>
              </p:nvSpPr>
              <p:spPr>
                <a:xfrm>
                  <a:off x="5410199" y="4437089"/>
                  <a:ext cx="570875" cy="592111"/>
                </a:xfrm>
                <a:prstGeom prst="donut">
                  <a:avLst>
                    <a:gd name="adj" fmla="val 1980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25" name="Group 32">
                <a:extLst>
                  <a:ext uri="{FF2B5EF4-FFF2-40B4-BE49-F238E27FC236}">
                    <a16:creationId xmlns:a16="http://schemas.microsoft.com/office/drawing/2014/main" id="{94AD25C2-692B-9CFB-AB49-D942354CA4EC}"/>
                  </a:ext>
                </a:extLst>
              </p:cNvPr>
              <p:cNvGrpSpPr/>
              <p:nvPr/>
            </p:nvGrpSpPr>
            <p:grpSpPr>
              <a:xfrm>
                <a:off x="8039723" y="4268449"/>
                <a:ext cx="990600" cy="914400"/>
                <a:chOff x="5181600" y="4267200"/>
                <a:chExt cx="990600" cy="914400"/>
              </a:xfrm>
            </p:grpSpPr>
            <p:sp>
              <p:nvSpPr>
                <p:cNvPr id="626" name="Left-Right Arrow Callout 67">
                  <a:extLst>
                    <a:ext uri="{FF2B5EF4-FFF2-40B4-BE49-F238E27FC236}">
                      <a16:creationId xmlns:a16="http://schemas.microsoft.com/office/drawing/2014/main" id="{BCAE55B4-4619-7355-9F0F-1E0D258AAD4E}"/>
                    </a:ext>
                  </a:extLst>
                </p:cNvPr>
                <p:cNvSpPr/>
                <p:nvPr/>
              </p:nvSpPr>
              <p:spPr>
                <a:xfrm>
                  <a:off x="5181600" y="4267200"/>
                  <a:ext cx="990600" cy="9144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Donut 68">
                  <a:extLst>
                    <a:ext uri="{FF2B5EF4-FFF2-40B4-BE49-F238E27FC236}">
                      <a16:creationId xmlns:a16="http://schemas.microsoft.com/office/drawing/2014/main" id="{95C1E308-4E71-2796-2C2D-C94B12916C8E}"/>
                    </a:ext>
                  </a:extLst>
                </p:cNvPr>
                <p:cNvSpPr/>
                <p:nvPr/>
              </p:nvSpPr>
              <p:spPr>
                <a:xfrm>
                  <a:off x="5410199" y="4437089"/>
                  <a:ext cx="570875" cy="592111"/>
                </a:xfrm>
                <a:prstGeom prst="donut">
                  <a:avLst>
                    <a:gd name="adj" fmla="val 1980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609" name="Cloud 608">
              <a:extLst>
                <a:ext uri="{FF2B5EF4-FFF2-40B4-BE49-F238E27FC236}">
                  <a16:creationId xmlns:a16="http://schemas.microsoft.com/office/drawing/2014/main" id="{844771C7-9439-F4B5-A436-5998695E74DA}"/>
                </a:ext>
              </a:extLst>
            </p:cNvPr>
            <p:cNvSpPr/>
            <p:nvPr/>
          </p:nvSpPr>
          <p:spPr>
            <a:xfrm>
              <a:off x="2133600" y="2438400"/>
              <a:ext cx="762000" cy="533400"/>
            </a:xfrm>
            <a:prstGeom prst="cloud">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Oval 609">
              <a:extLst>
                <a:ext uri="{FF2B5EF4-FFF2-40B4-BE49-F238E27FC236}">
                  <a16:creationId xmlns:a16="http://schemas.microsoft.com/office/drawing/2014/main" id="{94621E4C-8D04-F28D-8D7B-46686D0896A1}"/>
                </a:ext>
              </a:extLst>
            </p:cNvPr>
            <p:cNvSpPr/>
            <p:nvPr/>
          </p:nvSpPr>
          <p:spPr>
            <a:xfrm>
              <a:off x="2423884" y="2547079"/>
              <a:ext cx="276843" cy="1492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9649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62"/>
                                        </p:tgtEl>
                                        <p:attrNameLst>
                                          <p:attrName>style.visibility</p:attrName>
                                        </p:attrNameLst>
                                      </p:cBhvr>
                                      <p:to>
                                        <p:strVal val="visible"/>
                                      </p:to>
                                    </p:set>
                                    <p:anim calcmode="lin" valueType="num">
                                      <p:cBhvr additive="base">
                                        <p:cTn id="7" dur="500" fill="hold"/>
                                        <p:tgtEl>
                                          <p:spTgt spid="562"/>
                                        </p:tgtEl>
                                        <p:attrNameLst>
                                          <p:attrName>ppt_x</p:attrName>
                                        </p:attrNameLst>
                                      </p:cBhvr>
                                      <p:tavLst>
                                        <p:tav tm="0">
                                          <p:val>
                                            <p:strVal val="0-#ppt_w/2"/>
                                          </p:val>
                                        </p:tav>
                                        <p:tav tm="100000">
                                          <p:val>
                                            <p:strVal val="#ppt_x"/>
                                          </p:val>
                                        </p:tav>
                                      </p:tavLst>
                                    </p:anim>
                                    <p:anim calcmode="lin" valueType="num">
                                      <p:cBhvr additive="base">
                                        <p:cTn id="8" dur="500" fill="hold"/>
                                        <p:tgtEl>
                                          <p:spTgt spid="562"/>
                                        </p:tgtEl>
                                        <p:attrNameLst>
                                          <p:attrName>ppt_y</p:attrName>
                                        </p:attrNameLst>
                                      </p:cBhvr>
                                      <p:tavLst>
                                        <p:tav tm="0">
                                          <p:val>
                                            <p:strVal val="0-#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cstate="print">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0" y="0"/>
            <a:ext cx="12192000" cy="3416320"/>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FontTx/>
              <a:buAutoNum type="arabicPeriod"/>
            </a:pPr>
            <a:r>
              <a:rPr lang="en-US" dirty="0">
                <a:solidFill>
                  <a:schemeClr val="bg1"/>
                </a:solidFill>
              </a:rPr>
              <a:t>New Testament Institute Student Manual Chapter 32</a:t>
            </a:r>
          </a:p>
          <a:p>
            <a:pPr marL="342900" indent="-342900">
              <a:buFontTx/>
              <a:buAutoNum type="arabicPeriod"/>
            </a:pPr>
            <a:r>
              <a:rPr lang="en-US" dirty="0">
                <a:solidFill>
                  <a:schemeClr val="bg1"/>
                </a:solidFill>
              </a:rPr>
              <a:t>Elder Bruce R. McConkie (</a:t>
            </a:r>
            <a:r>
              <a:rPr lang="en-US" i="1" dirty="0">
                <a:solidFill>
                  <a:schemeClr val="bg1"/>
                </a:solidFill>
              </a:rPr>
              <a:t>Mormon Doctrine,</a:t>
            </a:r>
            <a:r>
              <a:rPr lang="en-US" dirty="0">
                <a:solidFill>
                  <a:schemeClr val="bg1"/>
                </a:solidFill>
              </a:rPr>
              <a:t> 2nd ed. [1966], 175–76.</a:t>
            </a:r>
          </a:p>
          <a:p>
            <a:pPr marL="342900" indent="-342900">
              <a:buFontTx/>
              <a:buAutoNum type="arabicPeriod"/>
            </a:pPr>
            <a:r>
              <a:rPr lang="en-US" dirty="0">
                <a:solidFill>
                  <a:schemeClr val="bg1"/>
                </a:solidFill>
              </a:rPr>
              <a:t>Gospeldoctrine.com</a:t>
            </a:r>
          </a:p>
          <a:p>
            <a:pPr marL="342900" indent="-342900">
              <a:buFontTx/>
              <a:buAutoNum type="arabicPeriod"/>
            </a:pPr>
            <a:r>
              <a:rPr lang="en-US" dirty="0">
                <a:solidFill>
                  <a:schemeClr val="bg1"/>
                </a:solidFill>
                <a:latin typeface="Calibri" panose="020F0502020204030204" pitchFamily="34" charset="0"/>
              </a:rPr>
              <a:t>Elder Richard G. Scott (“Peace of Conscience and Peace of Mind,”</a:t>
            </a:r>
            <a:r>
              <a:rPr lang="en-US" i="1" dirty="0">
                <a:solidFill>
                  <a:schemeClr val="bg1"/>
                </a:solidFill>
                <a:latin typeface="Calibri" panose="020F0502020204030204" pitchFamily="34" charset="0"/>
              </a:rPr>
              <a:t> Ensign</a:t>
            </a:r>
            <a:r>
              <a:rPr lang="en-US" dirty="0">
                <a:solidFill>
                  <a:schemeClr val="bg1"/>
                </a:solidFill>
                <a:latin typeface="Calibri" panose="020F0502020204030204" pitchFamily="34" charset="0"/>
              </a:rPr>
              <a:t> or </a:t>
            </a:r>
            <a:r>
              <a:rPr lang="en-US" i="1" dirty="0">
                <a:solidFill>
                  <a:schemeClr val="bg1"/>
                </a:solidFill>
                <a:latin typeface="Calibri" panose="020F0502020204030204" pitchFamily="34" charset="0"/>
              </a:rPr>
              <a:t>Liahona,</a:t>
            </a:r>
            <a:r>
              <a:rPr lang="en-US" dirty="0">
                <a:solidFill>
                  <a:schemeClr val="bg1"/>
                </a:solidFill>
                <a:latin typeface="Calibri" panose="020F0502020204030204" pitchFamily="34" charset="0"/>
              </a:rPr>
              <a:t> Nov. 2004, 16–17).</a:t>
            </a:r>
          </a:p>
          <a:p>
            <a:pPr marL="342900" indent="-342900">
              <a:buFontTx/>
              <a:buAutoNum type="arabicPeriod"/>
            </a:pPr>
            <a:r>
              <a:rPr lang="en-US" dirty="0">
                <a:solidFill>
                  <a:schemeClr val="bg1"/>
                </a:solidFill>
              </a:rPr>
              <a:t>Elder D. Todd Christofferson  (“That They May Be One in Us,”</a:t>
            </a:r>
            <a:r>
              <a:rPr lang="en-US" i="1" dirty="0">
                <a:solidFill>
                  <a:schemeClr val="bg1"/>
                </a:solidFill>
              </a:rPr>
              <a:t> Ensign</a:t>
            </a:r>
            <a:r>
              <a:rPr lang="en-US" dirty="0">
                <a:solidFill>
                  <a:schemeClr val="bg1"/>
                </a:solidFill>
              </a:rPr>
              <a:t> or </a:t>
            </a:r>
            <a:r>
              <a:rPr lang="en-US" i="1" dirty="0">
                <a:solidFill>
                  <a:schemeClr val="bg1"/>
                </a:solidFill>
              </a:rPr>
              <a:t>Liahona,</a:t>
            </a:r>
            <a:r>
              <a:rPr lang="en-US" dirty="0">
                <a:solidFill>
                  <a:schemeClr val="bg1"/>
                </a:solidFill>
              </a:rPr>
              <a:t> Nov. 2002, 71).</a:t>
            </a:r>
          </a:p>
          <a:p>
            <a:pPr marL="342900" indent="-342900">
              <a:buFontTx/>
              <a:buAutoNum type="arabicPeriod"/>
            </a:pPr>
            <a:r>
              <a:rPr lang="en-US" dirty="0">
                <a:solidFill>
                  <a:schemeClr val="bg1"/>
                </a:solidFill>
              </a:rPr>
              <a:t>Bible Dictionary</a:t>
            </a:r>
          </a:p>
          <a:p>
            <a:pPr marL="342900" indent="-342900">
              <a:buFontTx/>
              <a:buAutoNum type="arabicPeriod"/>
            </a:pPr>
            <a:r>
              <a:rPr lang="en-US" dirty="0">
                <a:solidFill>
                  <a:schemeClr val="bg1"/>
                </a:solidFill>
              </a:rPr>
              <a:t>Elder Robert D. Hales (“Faith through Tribulation Brings Peace and Joy,”</a:t>
            </a:r>
            <a:r>
              <a:rPr lang="en-US" i="1" dirty="0">
                <a:solidFill>
                  <a:schemeClr val="bg1"/>
                </a:solidFill>
              </a:rPr>
              <a:t> Ensign</a:t>
            </a:r>
            <a:r>
              <a:rPr lang="en-US" dirty="0">
                <a:solidFill>
                  <a:schemeClr val="bg1"/>
                </a:solidFill>
              </a:rPr>
              <a:t> or </a:t>
            </a:r>
            <a:r>
              <a:rPr lang="en-US" i="1" dirty="0">
                <a:solidFill>
                  <a:schemeClr val="bg1"/>
                </a:solidFill>
              </a:rPr>
              <a:t>Liahona,</a:t>
            </a:r>
            <a:r>
              <a:rPr lang="en-US" dirty="0">
                <a:solidFill>
                  <a:schemeClr val="bg1"/>
                </a:solidFill>
              </a:rPr>
              <a:t> May 2003, 17).</a:t>
            </a:r>
          </a:p>
          <a:p>
            <a:pPr marL="342900" indent="-342900">
              <a:buFontTx/>
              <a:buAutoNum type="arabicPeriod"/>
            </a:pPr>
            <a:r>
              <a:rPr lang="en-US" dirty="0">
                <a:solidFill>
                  <a:schemeClr val="bg1"/>
                </a:solidFill>
                <a:latin typeface="Calibri" panose="020F0502020204030204" pitchFamily="34" charset="0"/>
              </a:rPr>
              <a:t>President Gordon B. Hinckley (“Converts and Young Men,”</a:t>
            </a:r>
            <a:r>
              <a:rPr lang="en-US" i="1" dirty="0">
                <a:solidFill>
                  <a:schemeClr val="bg1"/>
                </a:solidFill>
                <a:latin typeface="Calibri" panose="020F0502020204030204" pitchFamily="34" charset="0"/>
              </a:rPr>
              <a:t> Ensign,</a:t>
            </a:r>
            <a:r>
              <a:rPr lang="en-US" dirty="0">
                <a:solidFill>
                  <a:schemeClr val="bg1"/>
                </a:solidFill>
                <a:latin typeface="Calibri" panose="020F0502020204030204" pitchFamily="34" charset="0"/>
              </a:rPr>
              <a:t> May 1997, 47–48).</a:t>
            </a:r>
          </a:p>
          <a:p>
            <a:pPr marL="342900" indent="-342900">
              <a:buFontTx/>
              <a:buAutoNum type="arabicPeriod"/>
            </a:pPr>
            <a:r>
              <a:rPr lang="en-US" dirty="0">
                <a:solidFill>
                  <a:schemeClr val="bg1"/>
                </a:solidFill>
              </a:rPr>
              <a:t>Elder Dallin H. Oaks (“Bishop, Help!”</a:t>
            </a:r>
            <a:r>
              <a:rPr lang="en-US" i="1" dirty="0">
                <a:solidFill>
                  <a:schemeClr val="bg1"/>
                </a:solidFill>
              </a:rPr>
              <a:t> Ensign,</a:t>
            </a:r>
            <a:r>
              <a:rPr lang="en-US" dirty="0">
                <a:solidFill>
                  <a:schemeClr val="bg1"/>
                </a:solidFill>
              </a:rPr>
              <a:t> May 1997, 23).</a:t>
            </a:r>
          </a:p>
          <a:p>
            <a:endParaRPr lang="en-US" i="1" dirty="0">
              <a:solidFill>
                <a:schemeClr val="bg1"/>
              </a:solidFill>
            </a:endParaRPr>
          </a:p>
        </p:txBody>
      </p:sp>
      <p:sp>
        <p:nvSpPr>
          <p:cNvPr id="13" name="Footer Placeholder 14">
            <a:extLst>
              <a:ext uri="{FF2B5EF4-FFF2-40B4-BE49-F238E27FC236}">
                <a16:creationId xmlns:a16="http://schemas.microsoft.com/office/drawing/2014/main" id="{B8FE5DA9-2779-451D-80FC-39C19CFF23DE}"/>
              </a:ext>
            </a:extLst>
          </p:cNvPr>
          <p:cNvSpPr>
            <a:spLocks noGrp="1"/>
          </p:cNvSpPr>
          <p:nvPr/>
        </p:nvSpPr>
        <p:spPr>
          <a:xfrm>
            <a:off x="40182" y="642077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3137482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Sergius Paul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121" y="149383"/>
            <a:ext cx="4827758" cy="321850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Sergius Paul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9940" y="0"/>
            <a:ext cx="3846937" cy="3761277"/>
          </a:xfrm>
          <a:prstGeom prst="rect">
            <a:avLst/>
          </a:prstGeom>
          <a:noFill/>
          <a:extLst>
            <a:ext uri="{909E8E84-426E-40DD-AFC4-6F175D3DCCD1}">
              <a14:hiddenFill xmlns:a14="http://schemas.microsoft.com/office/drawing/2010/main">
                <a:solidFill>
                  <a:srgbClr val="FFFFFF"/>
                </a:solidFill>
              </a14:hiddenFill>
            </a:ext>
          </a:extLst>
        </p:spPr>
      </p:pic>
      <p:sp>
        <p:nvSpPr>
          <p:cNvPr id="181" name="Rectangle 180"/>
          <p:cNvSpPr/>
          <p:nvPr/>
        </p:nvSpPr>
        <p:spPr>
          <a:xfrm>
            <a:off x="141837" y="3809494"/>
            <a:ext cx="5217814" cy="2677656"/>
          </a:xfrm>
          <a:prstGeom prst="rect">
            <a:avLst/>
          </a:prstGeom>
          <a:ln>
            <a:solidFill>
              <a:schemeClr val="tx1"/>
            </a:solidFill>
          </a:ln>
        </p:spPr>
        <p:txBody>
          <a:bodyPr wrap="square">
            <a:spAutoFit/>
          </a:bodyPr>
          <a:lstStyle/>
          <a:p>
            <a:pPr fontAlgn="base"/>
            <a:r>
              <a:rPr lang="en-US" sz="1200" b="1" dirty="0">
                <a:solidFill>
                  <a:srgbClr val="333333"/>
                </a:solidFill>
                <a:latin typeface="Calibri" panose="020F0502020204030204" pitchFamily="34" charset="0"/>
              </a:rPr>
              <a:t>Setting Apart Acts 13:3-4:</a:t>
            </a:r>
          </a:p>
          <a:p>
            <a:pPr fontAlgn="base"/>
            <a:r>
              <a:rPr lang="en-US" sz="1200" dirty="0">
                <a:solidFill>
                  <a:srgbClr val="333333"/>
                </a:solidFill>
                <a:latin typeface="Calibri" panose="020F0502020204030204" pitchFamily="34" charset="0"/>
              </a:rPr>
              <a:t>“The setting apart is an established practice in the Church and men and women are ‘set apart’ to special responsibility, in ecclesiastical, quorum, and auxiliary positions. …</a:t>
            </a:r>
          </a:p>
          <a:p>
            <a:pPr fontAlgn="base"/>
            <a:r>
              <a:rPr lang="en-US" sz="1200" dirty="0">
                <a:solidFill>
                  <a:srgbClr val="333333"/>
                </a:solidFill>
                <a:latin typeface="Calibri" panose="020F0502020204030204" pitchFamily="34" charset="0"/>
              </a:rPr>
              <a:t>“To some folk the setting apart seems a perfunctory act while others anticipate it eagerly, absorb every word of it, and let their lives be lifted thereby.</a:t>
            </a:r>
          </a:p>
          <a:p>
            <a:pPr fontAlgn="base"/>
            <a:r>
              <a:rPr lang="en-US" sz="1200" dirty="0">
                <a:solidFill>
                  <a:srgbClr val="333333"/>
                </a:solidFill>
                <a:latin typeface="Calibri" panose="020F0502020204030204" pitchFamily="34" charset="0"/>
              </a:rPr>
              <a:t>“The setting apart may be taken literally; it is a setting apart from sin, apart from the carnal; apart from everything which is crude, low, vicious, cheap, or vulgar; </a:t>
            </a:r>
            <a:r>
              <a:rPr lang="en-US" sz="1200" i="1" dirty="0">
                <a:solidFill>
                  <a:srgbClr val="333333"/>
                </a:solidFill>
                <a:latin typeface="Calibri" panose="020F0502020204030204" pitchFamily="34" charset="0"/>
              </a:rPr>
              <a:t>set apart</a:t>
            </a:r>
            <a:r>
              <a:rPr lang="en-US" sz="1200" dirty="0">
                <a:solidFill>
                  <a:srgbClr val="333333"/>
                </a:solidFill>
                <a:latin typeface="Calibri" panose="020F0502020204030204" pitchFamily="34" charset="0"/>
              </a:rPr>
              <a:t> from the world to a higher plane of thought and activity. The blessing is conditional upon faithful performance. …</a:t>
            </a:r>
          </a:p>
          <a:p>
            <a:pPr fontAlgn="base"/>
            <a:r>
              <a:rPr lang="en-US" sz="1200" dirty="0"/>
              <a:t>“In my experience there have been numerous people who like Saul … have, through the setting apart, received ‘largeness of heart,’ extended influence, increased wisdom, enlarged vision, and new powers.” President Spencer W. Kimball (in Conference Report, Oct. 1958, 57).</a:t>
            </a:r>
            <a:endParaRPr lang="en-US" sz="1200" b="0" i="0" dirty="0">
              <a:solidFill>
                <a:srgbClr val="333333"/>
              </a:solidFill>
              <a:effectLst/>
              <a:latin typeface="Calibri" panose="020F0502020204030204" pitchFamily="34" charset="0"/>
            </a:endParaRPr>
          </a:p>
        </p:txBody>
      </p:sp>
      <p:sp>
        <p:nvSpPr>
          <p:cNvPr id="184" name="Rectangle 183"/>
          <p:cNvSpPr/>
          <p:nvPr/>
        </p:nvSpPr>
        <p:spPr>
          <a:xfrm>
            <a:off x="9057992" y="0"/>
            <a:ext cx="3134008" cy="3785652"/>
          </a:xfrm>
          <a:prstGeom prst="rect">
            <a:avLst/>
          </a:prstGeom>
          <a:ln>
            <a:solidFill>
              <a:schemeClr val="tx1"/>
            </a:solidFill>
          </a:ln>
        </p:spPr>
        <p:txBody>
          <a:bodyPr wrap="square">
            <a:spAutoFit/>
          </a:bodyPr>
          <a:lstStyle/>
          <a:p>
            <a:pPr fontAlgn="base"/>
            <a:r>
              <a:rPr lang="en-US" sz="1200" b="1" dirty="0"/>
              <a:t>To Curse Someone Acts 13:10-11:</a:t>
            </a:r>
          </a:p>
          <a:p>
            <a:pPr fontAlgn="base"/>
            <a:r>
              <a:rPr lang="en-US" sz="1200" dirty="0"/>
              <a:t>“To ceremonially shake the dust from one’s feet as a testimony against another was understood by the Jews to symbolize a cessation of fellowship and a renunciation of all responsibility for consequences that might follow. It became an ordinance of accusation and testimony by the Lord’s instructions to His apostles as cited in [Matthew 10:14]. In the current dispensation, the Lord has similarly directed His authorized servants to so testify against those who </a:t>
            </a:r>
            <a:r>
              <a:rPr lang="en-US" sz="1200" dirty="0" err="1"/>
              <a:t>wilfully</a:t>
            </a:r>
            <a:r>
              <a:rPr lang="en-US" sz="1200" dirty="0"/>
              <a:t> and maliciously oppose the truth when authoritatively presented” James E. Talmage (</a:t>
            </a:r>
            <a:r>
              <a:rPr lang="en-US" sz="1200" i="1" dirty="0"/>
              <a:t>Jesus the Christ,</a:t>
            </a:r>
            <a:r>
              <a:rPr lang="en-US" sz="1200" dirty="0"/>
              <a:t> 345; see also D&amp;C 24:15; 75:18–22; 84:92–96).</a:t>
            </a:r>
          </a:p>
          <a:p>
            <a:pPr fontAlgn="base"/>
            <a:r>
              <a:rPr lang="en-US" sz="1200" b="1" dirty="0"/>
              <a:t>Because of its serious nature, however, this should never be done except under the direction of the First Presidency and Quorum of the Twelve Apostles.</a:t>
            </a:r>
            <a:r>
              <a:rPr lang="en-US" sz="1200" i="0" dirty="0">
                <a:solidFill>
                  <a:srgbClr val="333333"/>
                </a:solidFill>
                <a:effectLst/>
                <a:latin typeface="Calibri" panose="020F0502020204030204" pitchFamily="34" charset="0"/>
              </a:rPr>
              <a:t>(1)</a:t>
            </a:r>
          </a:p>
        </p:txBody>
      </p:sp>
      <p:sp>
        <p:nvSpPr>
          <p:cNvPr id="185" name="Rectangle 184"/>
          <p:cNvSpPr/>
          <p:nvPr/>
        </p:nvSpPr>
        <p:spPr>
          <a:xfrm>
            <a:off x="5373230" y="3817038"/>
            <a:ext cx="6818769" cy="3046988"/>
          </a:xfrm>
          <a:prstGeom prst="rect">
            <a:avLst/>
          </a:prstGeom>
          <a:ln>
            <a:solidFill>
              <a:schemeClr val="tx1"/>
            </a:solidFill>
          </a:ln>
        </p:spPr>
        <p:txBody>
          <a:bodyPr wrap="square">
            <a:spAutoFit/>
          </a:bodyPr>
          <a:lstStyle/>
          <a:p>
            <a:pPr fontAlgn="base"/>
            <a:r>
              <a:rPr lang="en-US" sz="1200" b="1" dirty="0"/>
              <a:t>Facing Opposition:</a:t>
            </a:r>
          </a:p>
          <a:p>
            <a:pPr fontAlgn="base"/>
            <a:r>
              <a:rPr lang="en-US" sz="1200" dirty="0"/>
              <a:t>Many missionaries have had discussions with those who would teach false doctrine for their own benefit. These discussions are rarely amicable. At times, one might feel like cursing those who are contentious-as Saul cursed </a:t>
            </a:r>
            <a:r>
              <a:rPr lang="en-US" sz="1200" dirty="0" err="1"/>
              <a:t>Elymas</a:t>
            </a:r>
            <a:r>
              <a:rPr lang="en-US" sz="1200" dirty="0"/>
              <a:t>. Yet, how does one know when to say something like, 'Thou child of the devil...thou shalt be blind'? Obviously Saul was acting according to the Spirit for he was 'filled with the Holy Ghost.' Furthermore, the cursing came from God, not because Saul was angry or frustrated, but because it served the purposes of the Lord. The Lord does not curse these anti-Christs or false prophets out of maliciousness, but so that others may believe. Notice verse 12, 'Then the deputy, when he saw what was done, believed, being astonished at the doctrine of the Lord.'</a:t>
            </a:r>
          </a:p>
          <a:p>
            <a:pPr fontAlgn="base"/>
            <a:r>
              <a:rPr lang="en-US" sz="1200" dirty="0"/>
              <a:t>From the Book of Mormon, we see the same pattern. </a:t>
            </a:r>
            <a:r>
              <a:rPr lang="en-US" sz="1200" dirty="0" err="1"/>
              <a:t>Korihor</a:t>
            </a:r>
            <a:r>
              <a:rPr lang="en-US" sz="1200" dirty="0"/>
              <a:t> was struck dumb while contending with Alma, but the result was that 'they were all convinced of the wickedness of </a:t>
            </a:r>
            <a:r>
              <a:rPr lang="en-US" sz="1200" dirty="0" err="1"/>
              <a:t>Korhior</a:t>
            </a:r>
            <a:r>
              <a:rPr lang="en-US" sz="1200" dirty="0"/>
              <a:t>; therefore they were all converted again unto the Lord' (Alma 30:58). Similarly, </a:t>
            </a:r>
            <a:r>
              <a:rPr lang="en-US" sz="1200" dirty="0" err="1"/>
              <a:t>Sherem</a:t>
            </a:r>
            <a:r>
              <a:rPr lang="en-US" sz="1200" dirty="0"/>
              <a:t> was smitten by the Lord while contending with Jacob. But the Lord did not smite him for Jacob's benefit but so that the people would not be deceived. After hearing </a:t>
            </a:r>
            <a:r>
              <a:rPr lang="en-US" sz="1200" dirty="0" err="1"/>
              <a:t>Sherem's</a:t>
            </a:r>
            <a:r>
              <a:rPr lang="en-US" sz="1200" dirty="0"/>
              <a:t> confession, 'the multitude...were overcome that they fell to the earth...And it came to pass that peace and the love of God was restored again among the people; and they searched the scriptures, and hearkened no more to the words of this wicked man' (Jacob 7:21-23). (3)</a:t>
            </a:r>
          </a:p>
        </p:txBody>
      </p:sp>
    </p:spTree>
    <p:extLst>
      <p:ext uri="{BB962C8B-B14F-4D97-AF65-F5344CB8AC3E}">
        <p14:creationId xmlns:p14="http://schemas.microsoft.com/office/powerpoint/2010/main" val="6414653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6411687" cy="830997"/>
          </a:xfrm>
          <a:prstGeom prst="rect">
            <a:avLst/>
          </a:prstGeom>
          <a:ln>
            <a:solidFill>
              <a:schemeClr val="tx1"/>
            </a:solidFill>
          </a:ln>
        </p:spPr>
        <p:txBody>
          <a:bodyPr wrap="square">
            <a:spAutoFit/>
          </a:bodyPr>
          <a:lstStyle/>
          <a:p>
            <a:r>
              <a:rPr lang="en-US" sz="1200" b="1" dirty="0">
                <a:solidFill>
                  <a:srgbClr val="333333"/>
                </a:solidFill>
                <a:latin typeface="Calibri" panose="020F0502020204030204" pitchFamily="34" charset="0"/>
              </a:rPr>
              <a:t>Justification Acts 13:38-39:</a:t>
            </a:r>
          </a:p>
          <a:p>
            <a:r>
              <a:rPr lang="en-US" sz="1200" dirty="0">
                <a:solidFill>
                  <a:srgbClr val="333333"/>
                </a:solidFill>
                <a:latin typeface="Calibri" panose="020F0502020204030204" pitchFamily="34" charset="0"/>
              </a:rPr>
              <a:t>Justification is a gift from the Savior. He declares that a person is guiltless, free from the full demands of justice, being put back into a right </a:t>
            </a:r>
            <a:r>
              <a:rPr lang="en-US" sz="1200" dirty="0">
                <a:solidFill>
                  <a:srgbClr val="2F393A"/>
                </a:solidFill>
                <a:latin typeface="Calibri" panose="020F0502020204030204" pitchFamily="34" charset="0"/>
              </a:rPr>
              <a:t>relationship with God</a:t>
            </a:r>
            <a:r>
              <a:rPr lang="en-US" sz="1200" dirty="0">
                <a:solidFill>
                  <a:srgbClr val="333333"/>
                </a:solidFill>
                <a:latin typeface="Calibri" panose="020F0502020204030204" pitchFamily="34" charset="0"/>
              </a:rPr>
              <a:t> so that progress toward perfection can continue. (1)</a:t>
            </a:r>
            <a:endParaRPr lang="en-US" sz="1200" dirty="0"/>
          </a:p>
        </p:txBody>
      </p:sp>
      <p:sp>
        <p:nvSpPr>
          <p:cNvPr id="3" name="Rectangle 2"/>
          <p:cNvSpPr/>
          <p:nvPr/>
        </p:nvSpPr>
        <p:spPr>
          <a:xfrm>
            <a:off x="-1" y="831410"/>
            <a:ext cx="6389915" cy="1384995"/>
          </a:xfrm>
          <a:prstGeom prst="rect">
            <a:avLst/>
          </a:prstGeom>
          <a:ln>
            <a:solidFill>
              <a:schemeClr val="tx1"/>
            </a:solidFill>
          </a:ln>
        </p:spPr>
        <p:txBody>
          <a:bodyPr wrap="square">
            <a:spAutoFit/>
          </a:bodyPr>
          <a:lstStyle/>
          <a:p>
            <a:r>
              <a:rPr lang="en-US" sz="1200" b="1" dirty="0"/>
              <a:t>Paul and Barnabas were Apostles Acts 14:1-6, 14:</a:t>
            </a:r>
          </a:p>
          <a:p>
            <a:r>
              <a:rPr lang="en-US" sz="1200" dirty="0"/>
              <a:t>Paul was an ordained apostle, and without question he took the place of one of the other brethren in [the Council of the Twelve]” Joseph Fielding Smith (</a:t>
            </a:r>
            <a:r>
              <a:rPr lang="en-US" sz="1200" i="1" dirty="0"/>
              <a:t>Doctrines of Salvation,</a:t>
            </a:r>
            <a:r>
              <a:rPr lang="en-US" sz="1200" dirty="0"/>
              <a:t> comp. Bruce R. McConkie, 3 vols. [1954–56], 3:153). </a:t>
            </a:r>
          </a:p>
          <a:p>
            <a:endParaRPr lang="en-US" sz="1200" dirty="0"/>
          </a:p>
          <a:p>
            <a:r>
              <a:rPr lang="en-US" sz="1200" dirty="0"/>
              <a:t>A vacancy in the Council of the Twelve was probably created because one of the other Apostles had been put to death. (1)</a:t>
            </a:r>
          </a:p>
        </p:txBody>
      </p:sp>
      <p:pic>
        <p:nvPicPr>
          <p:cNvPr id="3074" name="Picture 2" descr="ancient statue of Ze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1870" y="2816906"/>
            <a:ext cx="1889016" cy="39322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061857" y="3119735"/>
            <a:ext cx="1328057" cy="1938992"/>
          </a:xfrm>
          <a:prstGeom prst="rect">
            <a:avLst/>
          </a:prstGeom>
        </p:spPr>
        <p:txBody>
          <a:bodyPr wrap="square">
            <a:spAutoFit/>
          </a:bodyPr>
          <a:lstStyle/>
          <a:p>
            <a:r>
              <a:rPr lang="en-US" sz="1200" i="1" dirty="0">
                <a:solidFill>
                  <a:srgbClr val="333333"/>
                </a:solidFill>
                <a:latin typeface="Calibri" panose="020F0502020204030204" pitchFamily="34" charset="0"/>
              </a:rPr>
              <a:t>This ancient statue of the Greek god Zeus (the chief Greek deity and equivalent of the Roman god Jupiter) was discovered in 1680 at Smyrna.</a:t>
            </a:r>
            <a:endParaRPr lang="en-US" sz="1200" dirty="0"/>
          </a:p>
        </p:txBody>
      </p:sp>
      <p:pic>
        <p:nvPicPr>
          <p:cNvPr id="3076" name="Picture 4" descr="Image result for mercurius the go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709" y="2843668"/>
            <a:ext cx="2912779" cy="388370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012372" y="2455707"/>
            <a:ext cx="2079171" cy="369332"/>
          </a:xfrm>
          <a:prstGeom prst="rect">
            <a:avLst/>
          </a:prstGeom>
        </p:spPr>
        <p:txBody>
          <a:bodyPr wrap="square">
            <a:spAutoFit/>
          </a:bodyPr>
          <a:lstStyle/>
          <a:p>
            <a:r>
              <a:rPr lang="en-US" dirty="0" err="1"/>
              <a:t>Mercurius</a:t>
            </a:r>
            <a:r>
              <a:rPr lang="en-US" dirty="0">
                <a:solidFill>
                  <a:srgbClr val="333333"/>
                </a:solidFill>
              </a:rPr>
              <a:t> </a:t>
            </a:r>
            <a:endParaRPr lang="en-US" dirty="0"/>
          </a:p>
        </p:txBody>
      </p:sp>
      <p:sp>
        <p:nvSpPr>
          <p:cNvPr id="9" name="Rectangle 8"/>
          <p:cNvSpPr/>
          <p:nvPr/>
        </p:nvSpPr>
        <p:spPr>
          <a:xfrm>
            <a:off x="2960914" y="2401278"/>
            <a:ext cx="2079171" cy="369332"/>
          </a:xfrm>
          <a:prstGeom prst="rect">
            <a:avLst/>
          </a:prstGeom>
        </p:spPr>
        <p:txBody>
          <a:bodyPr wrap="square">
            <a:spAutoFit/>
          </a:bodyPr>
          <a:lstStyle/>
          <a:p>
            <a:pPr algn="ctr"/>
            <a:r>
              <a:rPr lang="en-US" dirty="0" err="1">
                <a:solidFill>
                  <a:srgbClr val="333333"/>
                </a:solidFill>
              </a:rPr>
              <a:t>Jupter</a:t>
            </a:r>
            <a:r>
              <a:rPr lang="en-US" dirty="0">
                <a:solidFill>
                  <a:srgbClr val="333333"/>
                </a:solidFill>
              </a:rPr>
              <a:t> </a:t>
            </a:r>
            <a:endParaRPr lang="en-US" dirty="0"/>
          </a:p>
        </p:txBody>
      </p:sp>
      <p:sp>
        <p:nvSpPr>
          <p:cNvPr id="10" name="Rectangle 9"/>
          <p:cNvSpPr/>
          <p:nvPr/>
        </p:nvSpPr>
        <p:spPr>
          <a:xfrm>
            <a:off x="2471057" y="2216222"/>
            <a:ext cx="1208315" cy="276999"/>
          </a:xfrm>
          <a:prstGeom prst="rect">
            <a:avLst/>
          </a:prstGeom>
        </p:spPr>
        <p:txBody>
          <a:bodyPr wrap="square">
            <a:spAutoFit/>
          </a:bodyPr>
          <a:lstStyle/>
          <a:p>
            <a:r>
              <a:rPr lang="en-US" sz="1200" i="1" dirty="0">
                <a:solidFill>
                  <a:srgbClr val="333333"/>
                </a:solidFill>
                <a:latin typeface="Calibri" panose="020F0502020204030204" pitchFamily="34" charset="0"/>
              </a:rPr>
              <a:t>Acts 14:12</a:t>
            </a:r>
            <a:endParaRPr lang="en-US" sz="1200" dirty="0"/>
          </a:p>
        </p:txBody>
      </p:sp>
      <p:sp>
        <p:nvSpPr>
          <p:cNvPr id="5" name="Rectangle 4"/>
          <p:cNvSpPr/>
          <p:nvPr/>
        </p:nvSpPr>
        <p:spPr>
          <a:xfrm>
            <a:off x="0" y="2220686"/>
            <a:ext cx="6411686" cy="46373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901543" y="590913"/>
            <a:ext cx="5018315" cy="5816977"/>
          </a:xfrm>
          <a:prstGeom prst="rect">
            <a:avLst/>
          </a:prstGeom>
          <a:ln>
            <a:solidFill>
              <a:schemeClr val="tx1"/>
            </a:solidFill>
          </a:ln>
        </p:spPr>
        <p:txBody>
          <a:bodyPr wrap="square">
            <a:spAutoFit/>
          </a:bodyPr>
          <a:lstStyle/>
          <a:p>
            <a:pPr fontAlgn="base"/>
            <a:r>
              <a:rPr lang="en-US" sz="1200" b="1" dirty="0">
                <a:solidFill>
                  <a:srgbClr val="333333"/>
                </a:solidFill>
              </a:rPr>
              <a:t>A brief review of Greek and Roman mythology is in order</a:t>
            </a:r>
            <a:r>
              <a:rPr lang="en-US" sz="1200" dirty="0">
                <a:solidFill>
                  <a:srgbClr val="333333"/>
                </a:solidFill>
              </a:rPr>
              <a:t>.</a:t>
            </a:r>
          </a:p>
          <a:p>
            <a:pPr fontAlgn="base"/>
            <a:endParaRPr lang="en-US" sz="1200" dirty="0">
              <a:solidFill>
                <a:srgbClr val="333333"/>
              </a:solidFill>
            </a:endParaRPr>
          </a:p>
          <a:p>
            <a:pPr fontAlgn="base"/>
            <a:r>
              <a:rPr lang="en-US" sz="1200" dirty="0">
                <a:solidFill>
                  <a:srgbClr val="333333"/>
                </a:solidFill>
              </a:rPr>
              <a:t> The Romans adopted much of Greek culture, including their gods. Their mythology and powers remained the same but their names were changed. Jupiter was the Roman god of the sky who ruled the other gods. He is the Roman equivalent of the Greek god Zeus. Mercury, or the Greek god, Hermes, was the god of commerce and acted as the messenger of the gods. Barnabas was probably larger in stature than Paul (Joseph Smith taught that Paul was only five feet tall) and was therefore was assumed to be Jupiter. Paul, it seems, did most of the talking-making him "the messenger of the gods.“</a:t>
            </a:r>
          </a:p>
          <a:p>
            <a:pPr fontAlgn="base"/>
            <a:endParaRPr lang="en-US" sz="1200" dirty="0">
              <a:solidFill>
                <a:srgbClr val="333333"/>
              </a:solidFill>
            </a:endParaRPr>
          </a:p>
          <a:p>
            <a:pPr fontAlgn="base"/>
            <a:r>
              <a:rPr lang="en-US" sz="1200" b="1" dirty="0">
                <a:solidFill>
                  <a:srgbClr val="333333"/>
                </a:solidFill>
              </a:rPr>
              <a:t>From a latter-day perspective, the idea that these apostles were Greek gods is absurd. </a:t>
            </a:r>
            <a:r>
              <a:rPr lang="en-US" sz="1200" dirty="0">
                <a:solidFill>
                  <a:srgbClr val="333333"/>
                </a:solidFill>
              </a:rPr>
              <a:t>But the influence of Greek culture, Hellenism, on the people of Asia Minor cannot be overemphasized. While the theocracy of Hellenism as adopted by the Roman world seems to us like a polytheistic caricature, much of the rest of Greek culture has withstood the test of time. Of the powerful influence of Hellenism, Alfred </a:t>
            </a:r>
            <a:r>
              <a:rPr lang="en-US" sz="1200" dirty="0" err="1">
                <a:solidFill>
                  <a:srgbClr val="333333"/>
                </a:solidFill>
              </a:rPr>
              <a:t>Edersheim</a:t>
            </a:r>
            <a:r>
              <a:rPr lang="en-US" sz="1200" dirty="0">
                <a:solidFill>
                  <a:srgbClr val="333333"/>
                </a:solidFill>
              </a:rPr>
              <a:t> noted:</a:t>
            </a:r>
          </a:p>
          <a:p>
            <a:pPr fontAlgn="base"/>
            <a:endParaRPr lang="en-US" sz="1200" dirty="0">
              <a:solidFill>
                <a:srgbClr val="333333"/>
              </a:solidFill>
            </a:endParaRPr>
          </a:p>
          <a:p>
            <a:pPr fontAlgn="base"/>
            <a:r>
              <a:rPr lang="en-US" sz="1200" dirty="0">
                <a:solidFill>
                  <a:srgbClr val="333333"/>
                </a:solidFill>
              </a:rPr>
              <a:t>"Jews of the West are known by the term</a:t>
            </a:r>
            <a:r>
              <a:rPr lang="en-US" sz="1200" b="1" dirty="0">
                <a:solidFill>
                  <a:srgbClr val="333333"/>
                </a:solidFill>
              </a:rPr>
              <a:t> </a:t>
            </a:r>
            <a:r>
              <a:rPr lang="en-US" sz="1200" b="1" i="1" dirty="0">
                <a:solidFill>
                  <a:srgbClr val="333333"/>
                </a:solidFill>
              </a:rPr>
              <a:t>Hellenists</a:t>
            </a:r>
            <a:r>
              <a:rPr lang="en-US" sz="1200" dirty="0">
                <a:solidFill>
                  <a:srgbClr val="333333"/>
                </a:solidFill>
              </a:rPr>
              <a:t>...it was, in the nature of things, impossible that the Jewish communities in the West should remain unaffected by Grecian culture and modes of thought...Witness here the many converts to Judaism among the Gentiles; witness also the evident preparedness of the lands of this 'dispersion' for the new doctrine which was to come from Judaea...That restless, searching subtle Greek intellect would penetrate everywhere, and flash its light into the innermost recesses of his home and Synagogue...when the Jew stepped out of the narrow circle which he had drawn around him, he was confronted on every side by </a:t>
            </a:r>
            <a:r>
              <a:rPr lang="en-US" sz="1200" dirty="0" err="1">
                <a:solidFill>
                  <a:srgbClr val="333333"/>
                </a:solidFill>
              </a:rPr>
              <a:t>Grecianism</a:t>
            </a:r>
            <a:r>
              <a:rPr lang="en-US" sz="1200" dirty="0">
                <a:solidFill>
                  <a:srgbClr val="333333"/>
                </a:solidFill>
              </a:rPr>
              <a:t>. It was in the forum, in the market, in the counting-house, in the street; in all that he saw and in all to whom he spoke. It was refined; it was elegant; it was profound; it was supremely attractive." </a:t>
            </a:r>
          </a:p>
          <a:p>
            <a:pPr fontAlgn="base"/>
            <a:r>
              <a:rPr lang="en-US" sz="1200" dirty="0">
                <a:solidFill>
                  <a:srgbClr val="333333"/>
                </a:solidFill>
              </a:rPr>
              <a:t>(Alfred </a:t>
            </a:r>
            <a:r>
              <a:rPr lang="en-US" sz="1200" dirty="0" err="1">
                <a:solidFill>
                  <a:srgbClr val="333333"/>
                </a:solidFill>
              </a:rPr>
              <a:t>Edersheim</a:t>
            </a:r>
            <a:r>
              <a:rPr lang="en-US" sz="1200" dirty="0">
                <a:solidFill>
                  <a:srgbClr val="333333"/>
                </a:solidFill>
              </a:rPr>
              <a:t>, </a:t>
            </a:r>
            <a:r>
              <a:rPr lang="en-US" sz="1200" i="1" dirty="0">
                <a:solidFill>
                  <a:srgbClr val="333333"/>
                </a:solidFill>
              </a:rPr>
              <a:t>The Life and Times of Jesus the Messiah</a:t>
            </a:r>
            <a:r>
              <a:rPr lang="en-US" sz="1200" dirty="0">
                <a:solidFill>
                  <a:srgbClr val="333333"/>
                </a:solidFill>
              </a:rPr>
              <a:t>, 12-14)</a:t>
            </a:r>
            <a:endParaRPr lang="en-US" sz="1200" b="0" i="0" dirty="0">
              <a:solidFill>
                <a:srgbClr val="333333"/>
              </a:solidFill>
              <a:effectLst/>
            </a:endParaRPr>
          </a:p>
        </p:txBody>
      </p:sp>
    </p:spTree>
    <p:extLst>
      <p:ext uri="{BB962C8B-B14F-4D97-AF65-F5344CB8AC3E}">
        <p14:creationId xmlns:p14="http://schemas.microsoft.com/office/powerpoint/2010/main" val="15524224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08642" y="108643"/>
          <a:ext cx="6092982" cy="5574030"/>
        </p:xfrm>
        <a:graphic>
          <a:graphicData uri="http://schemas.openxmlformats.org/drawingml/2006/table">
            <a:tbl>
              <a:tblPr firstRow="1" bandRow="1">
                <a:tableStyleId>{5940675A-B579-460E-94D1-54222C63F5DA}</a:tableStyleId>
              </a:tblPr>
              <a:tblGrid>
                <a:gridCol w="3947310">
                  <a:extLst>
                    <a:ext uri="{9D8B030D-6E8A-4147-A177-3AD203B41FA5}">
                      <a16:colId xmlns:a16="http://schemas.microsoft.com/office/drawing/2014/main" val="20000"/>
                    </a:ext>
                  </a:extLst>
                </a:gridCol>
                <a:gridCol w="2145672">
                  <a:extLst>
                    <a:ext uri="{9D8B030D-6E8A-4147-A177-3AD203B41FA5}">
                      <a16:colId xmlns:a16="http://schemas.microsoft.com/office/drawing/2014/main" val="20001"/>
                    </a:ext>
                  </a:extLst>
                </a:gridCol>
              </a:tblGrid>
              <a:tr h="287871">
                <a:tc gridSpan="2">
                  <a:txBody>
                    <a:bodyPr/>
                    <a:lstStyle/>
                    <a:p>
                      <a:pPr algn="ctr" fontAlgn="base"/>
                      <a:r>
                        <a:rPr lang="en-US" sz="1200" b="1" i="0" kern="1200" cap="all" dirty="0">
                          <a:solidFill>
                            <a:schemeClr val="tx1"/>
                          </a:solidFill>
                          <a:effectLst/>
                          <a:latin typeface="+mn-lt"/>
                          <a:ea typeface="+mn-ea"/>
                          <a:cs typeface="+mn-cs"/>
                        </a:rPr>
                        <a:t>THE ACTS OF THE APOSTLES—EVENTS OCCURRED CA. A.D. 45–51 (13:6–18:23)</a:t>
                      </a:r>
                    </a:p>
                    <a:p>
                      <a:pPr algn="ctr" fontAlgn="base"/>
                      <a:r>
                        <a:rPr lang="en-US" sz="1200" b="1" i="0" kern="1200" cap="all" dirty="0">
                          <a:solidFill>
                            <a:schemeClr val="tx1"/>
                          </a:solidFill>
                          <a:effectLst/>
                          <a:latin typeface="+mn-lt"/>
                          <a:ea typeface="+mn-ea"/>
                          <a:cs typeface="+mn-cs"/>
                        </a:rPr>
                        <a:t>PAUL’S FIRST AND SECOND MISSIONARY JOURNEYS</a:t>
                      </a:r>
                    </a:p>
                  </a:txBody>
                  <a:tcPr marL="95250" marR="95250" marT="66675" marB="66675" anchor="b"/>
                </a:tc>
                <a:tc hMerge="1">
                  <a:txBody>
                    <a:bodyPr/>
                    <a:lstStyle/>
                    <a:p>
                      <a:endParaRPr lang="en-US"/>
                    </a:p>
                  </a:txBody>
                  <a:tcPr/>
                </a:tc>
                <a:extLst>
                  <a:ext uri="{0D108BD9-81ED-4DB2-BD59-A6C34878D82A}">
                    <a16:rowId xmlns:a16="http://schemas.microsoft.com/office/drawing/2014/main" val="10000"/>
                  </a:ext>
                </a:extLst>
              </a:tr>
              <a:tr h="277762">
                <a:tc>
                  <a:txBody>
                    <a:bodyPr/>
                    <a:lstStyle/>
                    <a:p>
                      <a:pPr algn="l" fontAlgn="base"/>
                      <a:r>
                        <a:rPr lang="en-US" sz="1200">
                          <a:solidFill>
                            <a:srgbClr val="434444"/>
                          </a:solidFill>
                          <a:effectLst/>
                        </a:rPr>
                        <a:t>Paphos, Cyprus</a:t>
                      </a:r>
                    </a:p>
                    <a:p>
                      <a:pPr algn="l" fontAlgn="base"/>
                      <a:r>
                        <a:rPr lang="en-US" sz="1200">
                          <a:solidFill>
                            <a:srgbClr val="434444"/>
                          </a:solidFill>
                          <a:effectLst/>
                        </a:rPr>
                        <a:t>Paul Curses a False Prophet</a:t>
                      </a:r>
                    </a:p>
                  </a:txBody>
                  <a:tcPr marL="95250" marR="95250" marT="66675" marB="66675" anchor="ctr"/>
                </a:tc>
                <a:tc>
                  <a:txBody>
                    <a:bodyPr/>
                    <a:lstStyle/>
                    <a:p>
                      <a:pPr algn="l" fontAlgn="base"/>
                      <a:r>
                        <a:rPr lang="en-US" sz="1200">
                          <a:solidFill>
                            <a:srgbClr val="434444"/>
                          </a:solidFill>
                          <a:effectLst/>
                        </a:rPr>
                        <a:t>13:6–12</a:t>
                      </a:r>
                    </a:p>
                  </a:txBody>
                  <a:tcPr marL="95250" marR="95250" marT="66675" marB="66675" anchor="ctr"/>
                </a:tc>
                <a:extLst>
                  <a:ext uri="{0D108BD9-81ED-4DB2-BD59-A6C34878D82A}">
                    <a16:rowId xmlns:a16="http://schemas.microsoft.com/office/drawing/2014/main" val="10001"/>
                  </a:ext>
                </a:extLst>
              </a:tr>
              <a:tr h="277762">
                <a:tc>
                  <a:txBody>
                    <a:bodyPr/>
                    <a:lstStyle/>
                    <a:p>
                      <a:pPr algn="l" fontAlgn="base"/>
                      <a:r>
                        <a:rPr lang="en-US" sz="1200">
                          <a:solidFill>
                            <a:srgbClr val="434444"/>
                          </a:solidFill>
                          <a:effectLst/>
                        </a:rPr>
                        <a:t>Anitoch, Pisidia</a:t>
                      </a:r>
                    </a:p>
                    <a:p>
                      <a:pPr algn="l" fontAlgn="base"/>
                      <a:r>
                        <a:rPr lang="en-US" sz="1200">
                          <a:solidFill>
                            <a:srgbClr val="434444"/>
                          </a:solidFill>
                          <a:effectLst/>
                        </a:rPr>
                        <a:t>The Savior Was of the Lineage of David</a:t>
                      </a:r>
                    </a:p>
                  </a:txBody>
                  <a:tcPr marL="95250" marR="95250" marT="66675" marB="66675" anchor="ctr"/>
                </a:tc>
                <a:tc>
                  <a:txBody>
                    <a:bodyPr/>
                    <a:lstStyle/>
                    <a:p>
                      <a:pPr algn="l" fontAlgn="base"/>
                      <a:r>
                        <a:rPr lang="en-US" sz="1200">
                          <a:solidFill>
                            <a:srgbClr val="434444"/>
                          </a:solidFill>
                          <a:effectLst/>
                        </a:rPr>
                        <a:t>13:13–25</a:t>
                      </a:r>
                    </a:p>
                  </a:txBody>
                  <a:tcPr marL="95250" marR="95250" marT="66675" marB="66675" anchor="ctr"/>
                </a:tc>
                <a:extLst>
                  <a:ext uri="{0D108BD9-81ED-4DB2-BD59-A6C34878D82A}">
                    <a16:rowId xmlns:a16="http://schemas.microsoft.com/office/drawing/2014/main" val="10002"/>
                  </a:ext>
                </a:extLst>
              </a:tr>
              <a:tr h="277762">
                <a:tc>
                  <a:txBody>
                    <a:bodyPr/>
                    <a:lstStyle/>
                    <a:p>
                      <a:pPr algn="l" fontAlgn="base"/>
                      <a:r>
                        <a:rPr lang="en-US" sz="1200">
                          <a:solidFill>
                            <a:srgbClr val="434444"/>
                          </a:solidFill>
                          <a:effectLst/>
                        </a:rPr>
                        <a:t>The Gospel Is Offered to Israel</a:t>
                      </a:r>
                    </a:p>
                  </a:txBody>
                  <a:tcPr marL="95250" marR="95250" marT="66675" marB="66675" anchor="ctr"/>
                </a:tc>
                <a:tc>
                  <a:txBody>
                    <a:bodyPr/>
                    <a:lstStyle/>
                    <a:p>
                      <a:pPr algn="l" fontAlgn="base"/>
                      <a:r>
                        <a:rPr lang="en-US" sz="1200">
                          <a:solidFill>
                            <a:srgbClr val="434444"/>
                          </a:solidFill>
                          <a:effectLst/>
                        </a:rPr>
                        <a:t>13:26–41</a:t>
                      </a:r>
                    </a:p>
                  </a:txBody>
                  <a:tcPr marL="95250" marR="95250" marT="66675" marB="66675" anchor="ctr"/>
                </a:tc>
                <a:extLst>
                  <a:ext uri="{0D108BD9-81ED-4DB2-BD59-A6C34878D82A}">
                    <a16:rowId xmlns:a16="http://schemas.microsoft.com/office/drawing/2014/main" val="10003"/>
                  </a:ext>
                </a:extLst>
              </a:tr>
              <a:tr h="277762">
                <a:tc>
                  <a:txBody>
                    <a:bodyPr/>
                    <a:lstStyle/>
                    <a:p>
                      <a:pPr algn="l" fontAlgn="base"/>
                      <a:r>
                        <a:rPr lang="en-US" sz="1200">
                          <a:solidFill>
                            <a:srgbClr val="434444"/>
                          </a:solidFill>
                          <a:effectLst/>
                        </a:rPr>
                        <a:t>Paul and Barnabas Teach the Gentiles</a:t>
                      </a:r>
                    </a:p>
                  </a:txBody>
                  <a:tcPr marL="95250" marR="95250" marT="66675" marB="66675" anchor="ctr"/>
                </a:tc>
                <a:tc>
                  <a:txBody>
                    <a:bodyPr/>
                    <a:lstStyle/>
                    <a:p>
                      <a:pPr algn="l" fontAlgn="base"/>
                      <a:r>
                        <a:rPr lang="en-US" sz="1200">
                          <a:solidFill>
                            <a:srgbClr val="434444"/>
                          </a:solidFill>
                          <a:effectLst/>
                        </a:rPr>
                        <a:t>13:42–49</a:t>
                      </a:r>
                    </a:p>
                  </a:txBody>
                  <a:tcPr marL="95250" marR="95250" marT="66675" marB="66675" anchor="ctr"/>
                </a:tc>
                <a:extLst>
                  <a:ext uri="{0D108BD9-81ED-4DB2-BD59-A6C34878D82A}">
                    <a16:rowId xmlns:a16="http://schemas.microsoft.com/office/drawing/2014/main" val="10004"/>
                  </a:ext>
                </a:extLst>
              </a:tr>
              <a:tr h="277762">
                <a:tc>
                  <a:txBody>
                    <a:bodyPr/>
                    <a:lstStyle/>
                    <a:p>
                      <a:pPr algn="l" fontAlgn="base"/>
                      <a:r>
                        <a:rPr lang="en-US" sz="1200">
                          <a:solidFill>
                            <a:srgbClr val="434444"/>
                          </a:solidFill>
                          <a:effectLst/>
                        </a:rPr>
                        <a:t>Iconium, Galatia</a:t>
                      </a:r>
                    </a:p>
                    <a:p>
                      <a:pPr algn="l" fontAlgn="base"/>
                      <a:r>
                        <a:rPr lang="en-US" sz="1200">
                          <a:solidFill>
                            <a:srgbClr val="434444"/>
                          </a:solidFill>
                          <a:effectLst/>
                        </a:rPr>
                        <a:t>Jews Persecute Paul and Barnabas</a:t>
                      </a:r>
                    </a:p>
                  </a:txBody>
                  <a:tcPr marL="95250" marR="95250" marT="66675" marB="66675" anchor="ctr"/>
                </a:tc>
                <a:tc>
                  <a:txBody>
                    <a:bodyPr/>
                    <a:lstStyle/>
                    <a:p>
                      <a:pPr algn="l" fontAlgn="base"/>
                      <a:r>
                        <a:rPr lang="en-US" sz="1200">
                          <a:solidFill>
                            <a:srgbClr val="434444"/>
                          </a:solidFill>
                          <a:effectLst/>
                        </a:rPr>
                        <a:t>13:50–52; 14:1–7</a:t>
                      </a:r>
                    </a:p>
                  </a:txBody>
                  <a:tcPr marL="95250" marR="95250" marT="66675" marB="66675" anchor="ctr"/>
                </a:tc>
                <a:extLst>
                  <a:ext uri="{0D108BD9-81ED-4DB2-BD59-A6C34878D82A}">
                    <a16:rowId xmlns:a16="http://schemas.microsoft.com/office/drawing/2014/main" val="10005"/>
                  </a:ext>
                </a:extLst>
              </a:tr>
              <a:tr h="277762">
                <a:tc>
                  <a:txBody>
                    <a:bodyPr/>
                    <a:lstStyle/>
                    <a:p>
                      <a:pPr algn="l" fontAlgn="base"/>
                      <a:r>
                        <a:rPr lang="en-US" sz="1200">
                          <a:solidFill>
                            <a:srgbClr val="434444"/>
                          </a:solidFill>
                          <a:effectLst/>
                        </a:rPr>
                        <a:t>Paphos, Cyprus</a:t>
                      </a:r>
                    </a:p>
                    <a:p>
                      <a:pPr algn="l" fontAlgn="base"/>
                      <a:r>
                        <a:rPr lang="en-US" sz="1200">
                          <a:solidFill>
                            <a:srgbClr val="434444"/>
                          </a:solidFill>
                          <a:effectLst/>
                        </a:rPr>
                        <a:t>Paul Curses a False Prophet</a:t>
                      </a:r>
                    </a:p>
                  </a:txBody>
                  <a:tcPr marL="95250" marR="95250" marT="66675" marB="66675" anchor="ctr"/>
                </a:tc>
                <a:tc>
                  <a:txBody>
                    <a:bodyPr/>
                    <a:lstStyle/>
                    <a:p>
                      <a:pPr algn="l" fontAlgn="base"/>
                      <a:r>
                        <a:rPr lang="en-US" sz="1200">
                          <a:solidFill>
                            <a:srgbClr val="434444"/>
                          </a:solidFill>
                          <a:effectLst/>
                        </a:rPr>
                        <a:t>13:6–12</a:t>
                      </a:r>
                    </a:p>
                  </a:txBody>
                  <a:tcPr marL="95250" marR="95250" marT="66675" marB="66675" anchor="ctr"/>
                </a:tc>
                <a:extLst>
                  <a:ext uri="{0D108BD9-81ED-4DB2-BD59-A6C34878D82A}">
                    <a16:rowId xmlns:a16="http://schemas.microsoft.com/office/drawing/2014/main" val="10006"/>
                  </a:ext>
                </a:extLst>
              </a:tr>
              <a:tr h="277762">
                <a:tc>
                  <a:txBody>
                    <a:bodyPr/>
                    <a:lstStyle/>
                    <a:p>
                      <a:pPr algn="l" fontAlgn="base"/>
                      <a:r>
                        <a:rPr lang="en-US" sz="1200">
                          <a:solidFill>
                            <a:srgbClr val="434444"/>
                          </a:solidFill>
                          <a:effectLst/>
                        </a:rPr>
                        <a:t>Anitoch, Pisidia</a:t>
                      </a:r>
                    </a:p>
                    <a:p>
                      <a:pPr algn="l" fontAlgn="base"/>
                      <a:r>
                        <a:rPr lang="en-US" sz="1200">
                          <a:solidFill>
                            <a:srgbClr val="434444"/>
                          </a:solidFill>
                          <a:effectLst/>
                        </a:rPr>
                        <a:t>The Savior Was of the Lineage of David</a:t>
                      </a:r>
                    </a:p>
                  </a:txBody>
                  <a:tcPr marL="95250" marR="95250" marT="66675" marB="66675" anchor="ctr"/>
                </a:tc>
                <a:tc>
                  <a:txBody>
                    <a:bodyPr/>
                    <a:lstStyle/>
                    <a:p>
                      <a:pPr algn="l" fontAlgn="base"/>
                      <a:r>
                        <a:rPr lang="en-US" sz="1200">
                          <a:solidFill>
                            <a:srgbClr val="434444"/>
                          </a:solidFill>
                          <a:effectLst/>
                        </a:rPr>
                        <a:t>13:13–25</a:t>
                      </a:r>
                    </a:p>
                  </a:txBody>
                  <a:tcPr marL="95250" marR="95250" marT="66675" marB="66675" anchor="ctr"/>
                </a:tc>
                <a:extLst>
                  <a:ext uri="{0D108BD9-81ED-4DB2-BD59-A6C34878D82A}">
                    <a16:rowId xmlns:a16="http://schemas.microsoft.com/office/drawing/2014/main" val="10007"/>
                  </a:ext>
                </a:extLst>
              </a:tr>
              <a:tr h="277762">
                <a:tc>
                  <a:txBody>
                    <a:bodyPr/>
                    <a:lstStyle/>
                    <a:p>
                      <a:pPr algn="l" fontAlgn="base"/>
                      <a:r>
                        <a:rPr lang="en-US" sz="1200">
                          <a:solidFill>
                            <a:srgbClr val="434444"/>
                          </a:solidFill>
                          <a:effectLst/>
                        </a:rPr>
                        <a:t>The Gospel Is Offered to Israel</a:t>
                      </a:r>
                    </a:p>
                  </a:txBody>
                  <a:tcPr marL="95250" marR="95250" marT="66675" marB="66675" anchor="ctr"/>
                </a:tc>
                <a:tc>
                  <a:txBody>
                    <a:bodyPr/>
                    <a:lstStyle/>
                    <a:p>
                      <a:pPr algn="l" fontAlgn="base"/>
                      <a:r>
                        <a:rPr lang="en-US" sz="1200">
                          <a:solidFill>
                            <a:srgbClr val="434444"/>
                          </a:solidFill>
                          <a:effectLst/>
                        </a:rPr>
                        <a:t>13:26–41</a:t>
                      </a:r>
                    </a:p>
                  </a:txBody>
                  <a:tcPr marL="95250" marR="95250" marT="66675" marB="66675" anchor="ctr"/>
                </a:tc>
                <a:extLst>
                  <a:ext uri="{0D108BD9-81ED-4DB2-BD59-A6C34878D82A}">
                    <a16:rowId xmlns:a16="http://schemas.microsoft.com/office/drawing/2014/main" val="10008"/>
                  </a:ext>
                </a:extLst>
              </a:tr>
              <a:tr h="277762">
                <a:tc>
                  <a:txBody>
                    <a:bodyPr/>
                    <a:lstStyle/>
                    <a:p>
                      <a:pPr algn="l" fontAlgn="base"/>
                      <a:r>
                        <a:rPr lang="en-US" sz="1200">
                          <a:solidFill>
                            <a:srgbClr val="434444"/>
                          </a:solidFill>
                          <a:effectLst/>
                        </a:rPr>
                        <a:t>Paul and Barnabas Teach the Gentiles</a:t>
                      </a:r>
                    </a:p>
                  </a:txBody>
                  <a:tcPr marL="95250" marR="95250" marT="66675" marB="66675" anchor="ctr"/>
                </a:tc>
                <a:tc>
                  <a:txBody>
                    <a:bodyPr/>
                    <a:lstStyle/>
                    <a:p>
                      <a:pPr algn="l" fontAlgn="base"/>
                      <a:r>
                        <a:rPr lang="en-US" sz="1200">
                          <a:solidFill>
                            <a:srgbClr val="434444"/>
                          </a:solidFill>
                          <a:effectLst/>
                        </a:rPr>
                        <a:t>13:42–49</a:t>
                      </a:r>
                    </a:p>
                  </a:txBody>
                  <a:tcPr marL="95250" marR="95250" marT="66675" marB="66675" anchor="ctr"/>
                </a:tc>
                <a:extLst>
                  <a:ext uri="{0D108BD9-81ED-4DB2-BD59-A6C34878D82A}">
                    <a16:rowId xmlns:a16="http://schemas.microsoft.com/office/drawing/2014/main" val="10009"/>
                  </a:ext>
                </a:extLst>
              </a:tr>
              <a:tr h="277762">
                <a:tc>
                  <a:txBody>
                    <a:bodyPr/>
                    <a:lstStyle/>
                    <a:p>
                      <a:pPr algn="l" fontAlgn="base"/>
                      <a:r>
                        <a:rPr lang="en-US" sz="1200" dirty="0" err="1">
                          <a:solidFill>
                            <a:srgbClr val="434444"/>
                          </a:solidFill>
                          <a:effectLst/>
                        </a:rPr>
                        <a:t>Iconium</a:t>
                      </a:r>
                      <a:r>
                        <a:rPr lang="en-US" sz="1200" dirty="0">
                          <a:solidFill>
                            <a:srgbClr val="434444"/>
                          </a:solidFill>
                          <a:effectLst/>
                        </a:rPr>
                        <a:t>, Galatia</a:t>
                      </a:r>
                    </a:p>
                    <a:p>
                      <a:pPr algn="l" fontAlgn="base"/>
                      <a:r>
                        <a:rPr lang="en-US" sz="1200" dirty="0">
                          <a:solidFill>
                            <a:srgbClr val="434444"/>
                          </a:solidFill>
                          <a:effectLst/>
                        </a:rPr>
                        <a:t>Jews Persecute Paul and Barnabas</a:t>
                      </a:r>
                    </a:p>
                  </a:txBody>
                  <a:tcPr marL="95250" marR="95250" marT="66675" marB="66675" anchor="ctr"/>
                </a:tc>
                <a:tc>
                  <a:txBody>
                    <a:bodyPr/>
                    <a:lstStyle/>
                    <a:p>
                      <a:pPr algn="l" fontAlgn="base"/>
                      <a:r>
                        <a:rPr lang="en-US" sz="1200" dirty="0">
                          <a:solidFill>
                            <a:srgbClr val="434444"/>
                          </a:solidFill>
                          <a:effectLst/>
                        </a:rPr>
                        <a:t>13:50–52; 14:1–7</a:t>
                      </a:r>
                    </a:p>
                  </a:txBody>
                  <a:tcPr marL="95250" marR="95250" marT="66675" marB="66675" anchor="ctr"/>
                </a:tc>
                <a:extLst>
                  <a:ext uri="{0D108BD9-81ED-4DB2-BD59-A6C34878D82A}">
                    <a16:rowId xmlns:a16="http://schemas.microsoft.com/office/drawing/2014/main" val="10010"/>
                  </a:ext>
                </a:extLst>
              </a:tr>
              <a:tr h="277762">
                <a:tc>
                  <a:txBody>
                    <a:bodyPr/>
                    <a:lstStyle/>
                    <a:p>
                      <a:pPr algn="l" fontAlgn="base"/>
                      <a:r>
                        <a:rPr lang="en-US" sz="1200" dirty="0" err="1">
                          <a:solidFill>
                            <a:srgbClr val="434444"/>
                          </a:solidFill>
                          <a:effectLst/>
                        </a:rPr>
                        <a:t>Lystra</a:t>
                      </a:r>
                      <a:r>
                        <a:rPr lang="en-US" sz="1200" dirty="0">
                          <a:solidFill>
                            <a:srgbClr val="434444"/>
                          </a:solidFill>
                          <a:effectLst/>
                        </a:rPr>
                        <a:t>, Galatia</a:t>
                      </a:r>
                    </a:p>
                    <a:p>
                      <a:pPr algn="l" fontAlgn="base"/>
                      <a:r>
                        <a:rPr lang="en-US" sz="1200" dirty="0">
                          <a:solidFill>
                            <a:srgbClr val="434444"/>
                          </a:solidFill>
                          <a:effectLst/>
                        </a:rPr>
                        <a:t>Paul and Barnabas Hailed as Gods</a:t>
                      </a:r>
                    </a:p>
                  </a:txBody>
                  <a:tcPr marL="95250" marR="95250" marT="66675" marB="66675" anchor="ctr"/>
                </a:tc>
                <a:tc>
                  <a:txBody>
                    <a:bodyPr/>
                    <a:lstStyle/>
                    <a:p>
                      <a:pPr algn="l" fontAlgn="base"/>
                      <a:r>
                        <a:rPr lang="en-US" sz="1200">
                          <a:solidFill>
                            <a:srgbClr val="434444"/>
                          </a:solidFill>
                          <a:effectLst/>
                        </a:rPr>
                        <a:t>14:8–18</a:t>
                      </a:r>
                    </a:p>
                  </a:txBody>
                  <a:tcPr marL="95250" marR="95250" marT="66675" marB="66675" anchor="ctr"/>
                </a:tc>
                <a:extLst>
                  <a:ext uri="{0D108BD9-81ED-4DB2-BD59-A6C34878D82A}">
                    <a16:rowId xmlns:a16="http://schemas.microsoft.com/office/drawing/2014/main" val="10011"/>
                  </a:ext>
                </a:extLst>
              </a:tr>
              <a:tr h="277762">
                <a:tc>
                  <a:txBody>
                    <a:bodyPr/>
                    <a:lstStyle/>
                    <a:p>
                      <a:pPr algn="l" fontAlgn="base"/>
                      <a:r>
                        <a:rPr lang="en-US" sz="1200">
                          <a:solidFill>
                            <a:srgbClr val="434444"/>
                          </a:solidFill>
                          <a:effectLst/>
                        </a:rPr>
                        <a:t>Paul Stoned, Revived, Preaches</a:t>
                      </a:r>
                    </a:p>
                  </a:txBody>
                  <a:tcPr marL="95250" marR="95250" marT="66675" marB="66675" anchor="ctr"/>
                </a:tc>
                <a:tc>
                  <a:txBody>
                    <a:bodyPr/>
                    <a:lstStyle/>
                    <a:p>
                      <a:pPr algn="l" fontAlgn="base"/>
                      <a:r>
                        <a:rPr lang="en-US" sz="1200" dirty="0">
                          <a:solidFill>
                            <a:srgbClr val="434444"/>
                          </a:solidFill>
                          <a:effectLst/>
                        </a:rPr>
                        <a:t>14:19–28</a:t>
                      </a:r>
                    </a:p>
                  </a:txBody>
                  <a:tcPr marL="95250" marR="95250" marT="66675" marB="66675" anchor="ctr"/>
                </a:tc>
                <a:extLst>
                  <a:ext uri="{0D108BD9-81ED-4DB2-BD59-A6C34878D82A}">
                    <a16:rowId xmlns:a16="http://schemas.microsoft.com/office/drawing/2014/main" val="10012"/>
                  </a:ext>
                </a:extLst>
              </a:tr>
            </a:tbl>
          </a:graphicData>
        </a:graphic>
      </p:graphicFrame>
      <p:sp>
        <p:nvSpPr>
          <p:cNvPr id="3" name="TextBox 2"/>
          <p:cNvSpPr txBox="1"/>
          <p:nvPr/>
        </p:nvSpPr>
        <p:spPr>
          <a:xfrm>
            <a:off x="0" y="5690145"/>
            <a:ext cx="5540721" cy="246221"/>
          </a:xfrm>
          <a:prstGeom prst="rect">
            <a:avLst/>
          </a:prstGeom>
          <a:noFill/>
        </p:spPr>
        <p:txBody>
          <a:bodyPr wrap="square" rtlCol="0">
            <a:spAutoFit/>
          </a:bodyPr>
          <a:lstStyle/>
          <a:p>
            <a:r>
              <a:rPr lang="en-US" sz="1000" dirty="0"/>
              <a:t>Life and Teachings of Jesus and His Apostles Chapter 33</a:t>
            </a:r>
          </a:p>
        </p:txBody>
      </p:sp>
      <p:pic>
        <p:nvPicPr>
          <p:cNvPr id="1026" name="Picture 2" descr="Map Chp.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3831" y="440771"/>
            <a:ext cx="5275363" cy="48767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5571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8F9136-202F-4B28-A496-B7B88F96F7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362200" y="293916"/>
            <a:ext cx="7467600" cy="3477875"/>
          </a:xfrm>
          <a:prstGeom prst="rect">
            <a:avLst/>
          </a:prstGeom>
          <a:noFill/>
        </p:spPr>
        <p:txBody>
          <a:bodyPr wrap="square" rtlCol="0">
            <a:spAutoFit/>
          </a:bodyPr>
          <a:lstStyle/>
          <a:p>
            <a:pPr algn="ctr"/>
            <a:r>
              <a:rPr lang="en-US" sz="6000" dirty="0">
                <a:solidFill>
                  <a:schemeClr val="bg1"/>
                </a:solidFill>
              </a:rPr>
              <a:t>Jerusalem Conference</a:t>
            </a:r>
          </a:p>
          <a:p>
            <a:pPr algn="ctr"/>
            <a:r>
              <a:rPr lang="en-US" sz="4000" dirty="0">
                <a:solidFill>
                  <a:schemeClr val="bg1"/>
                </a:solidFill>
              </a:rPr>
              <a:t>and the Priesthood in the Church</a:t>
            </a:r>
          </a:p>
          <a:p>
            <a:pPr algn="ctr"/>
            <a:endParaRPr lang="en-US" sz="6000" dirty="0">
              <a:solidFill>
                <a:schemeClr val="bg1"/>
              </a:solidFill>
            </a:endParaRPr>
          </a:p>
          <a:p>
            <a:pPr algn="ctr"/>
            <a:r>
              <a:rPr lang="en-US" sz="6000" dirty="0">
                <a:solidFill>
                  <a:schemeClr val="bg1"/>
                </a:solidFill>
              </a:rPr>
              <a:t>Acts 15</a:t>
            </a:r>
          </a:p>
        </p:txBody>
      </p:sp>
      <p:grpSp>
        <p:nvGrpSpPr>
          <p:cNvPr id="153" name="Group 175"/>
          <p:cNvGrpSpPr/>
          <p:nvPr/>
        </p:nvGrpSpPr>
        <p:grpSpPr>
          <a:xfrm>
            <a:off x="10129750" y="4083867"/>
            <a:ext cx="1447800" cy="2590800"/>
            <a:chOff x="4495800" y="1066801"/>
            <a:chExt cx="1600200" cy="3124198"/>
          </a:xfrm>
        </p:grpSpPr>
        <p:sp>
          <p:nvSpPr>
            <p:cNvPr id="177" name="Cloud 176"/>
            <p:cNvSpPr/>
            <p:nvPr/>
          </p:nvSpPr>
          <p:spPr>
            <a:xfrm rot="365569">
              <a:off x="4755675" y="1390098"/>
              <a:ext cx="381000" cy="609600"/>
            </a:xfrm>
            <a:prstGeom prst="cloud">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rot="6128217">
              <a:off x="5396330" y="3876084"/>
              <a:ext cx="264049" cy="365782"/>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p:cNvSpPr/>
            <p:nvPr/>
          </p:nvSpPr>
          <p:spPr>
            <a:xfrm rot="4472555">
              <a:off x="5054505" y="3866306"/>
              <a:ext cx="241894" cy="384450"/>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Trapezoid 179"/>
            <p:cNvSpPr/>
            <p:nvPr/>
          </p:nvSpPr>
          <p:spPr>
            <a:xfrm>
              <a:off x="4772378" y="2276311"/>
              <a:ext cx="1177462" cy="1750807"/>
            </a:xfrm>
            <a:prstGeom prst="trapezoid">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Trapezoid 180"/>
            <p:cNvSpPr/>
            <p:nvPr/>
          </p:nvSpPr>
          <p:spPr>
            <a:xfrm rot="610840">
              <a:off x="4879605" y="2223322"/>
              <a:ext cx="311919" cy="1783978"/>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p:cNvSpPr/>
            <p:nvPr/>
          </p:nvSpPr>
          <p:spPr>
            <a:xfrm rot="2901859">
              <a:off x="4596296" y="2789417"/>
              <a:ext cx="221384" cy="4223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p:cNvSpPr/>
            <p:nvPr/>
          </p:nvSpPr>
          <p:spPr>
            <a:xfrm rot="20226769">
              <a:off x="5824278" y="2835214"/>
              <a:ext cx="271722" cy="3406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Trapezoid 183"/>
            <p:cNvSpPr/>
            <p:nvPr/>
          </p:nvSpPr>
          <p:spPr>
            <a:xfrm rot="1442139">
              <a:off x="4730413" y="2171683"/>
              <a:ext cx="328386" cy="917340"/>
            </a:xfrm>
            <a:prstGeom prst="trapezoid">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Trapezoid 184"/>
            <p:cNvSpPr/>
            <p:nvPr/>
          </p:nvSpPr>
          <p:spPr>
            <a:xfrm rot="20249249">
              <a:off x="5625963" y="2172731"/>
              <a:ext cx="328386" cy="917340"/>
            </a:xfrm>
            <a:prstGeom prst="trapezoid">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7" name="Group 41"/>
            <p:cNvGrpSpPr/>
            <p:nvPr/>
          </p:nvGrpSpPr>
          <p:grpSpPr>
            <a:xfrm>
              <a:off x="4953000" y="2133599"/>
              <a:ext cx="851881" cy="1870857"/>
              <a:chOff x="6327583" y="3173375"/>
              <a:chExt cx="1142159" cy="1658222"/>
            </a:xfrm>
          </p:grpSpPr>
          <p:sp>
            <p:nvSpPr>
              <p:cNvPr id="193" name="Trapezoid 192"/>
              <p:cNvSpPr/>
              <p:nvPr/>
            </p:nvSpPr>
            <p:spPr>
              <a:xfrm rot="21277925">
                <a:off x="7051537" y="3250380"/>
                <a:ext cx="418205" cy="1581217"/>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Moon 193"/>
              <p:cNvSpPr/>
              <p:nvPr/>
            </p:nvSpPr>
            <p:spPr>
              <a:xfrm rot="15844898">
                <a:off x="6498264" y="3033745"/>
                <a:ext cx="711340" cy="990600"/>
              </a:xfrm>
              <a:prstGeom prst="moon">
                <a:avLst>
                  <a:gd name="adj" fmla="val 70972"/>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Moon 194"/>
              <p:cNvSpPr/>
              <p:nvPr/>
            </p:nvSpPr>
            <p:spPr>
              <a:xfrm rot="16400088">
                <a:off x="6556621" y="3146096"/>
                <a:ext cx="524331" cy="982407"/>
              </a:xfrm>
              <a:prstGeom prst="moon">
                <a:avLst>
                  <a:gd name="adj" fmla="val 70972"/>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Moon 195"/>
              <p:cNvSpPr/>
              <p:nvPr/>
            </p:nvSpPr>
            <p:spPr>
              <a:xfrm rot="16400088">
                <a:off x="6670250" y="3192443"/>
                <a:ext cx="298887" cy="970159"/>
              </a:xfrm>
              <a:prstGeom prst="moon">
                <a:avLst>
                  <a:gd name="adj" fmla="val 70972"/>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7" name="Oval 186"/>
            <p:cNvSpPr/>
            <p:nvPr/>
          </p:nvSpPr>
          <p:spPr>
            <a:xfrm>
              <a:off x="4890452" y="1295400"/>
              <a:ext cx="860453" cy="117917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Cloud 187"/>
            <p:cNvSpPr/>
            <p:nvPr/>
          </p:nvSpPr>
          <p:spPr>
            <a:xfrm rot="19570029">
              <a:off x="5562600" y="1371600"/>
              <a:ext cx="381000" cy="609600"/>
            </a:xfrm>
            <a:prstGeom prst="cloud">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ounded Rectangle 188"/>
            <p:cNvSpPr/>
            <p:nvPr/>
          </p:nvSpPr>
          <p:spPr>
            <a:xfrm>
              <a:off x="4800600" y="1371600"/>
              <a:ext cx="996313" cy="170311"/>
            </a:xfrm>
            <a:prstGeom prst="roundRect">
              <a:avLst>
                <a:gd name="adj" fmla="val 50000"/>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ounded Rectangle 189"/>
            <p:cNvSpPr/>
            <p:nvPr/>
          </p:nvSpPr>
          <p:spPr>
            <a:xfrm rot="5400000">
              <a:off x="5127346" y="740054"/>
              <a:ext cx="333136" cy="986629"/>
            </a:xfrm>
            <a:prstGeom prst="roundRect">
              <a:avLst>
                <a:gd name="adj" fmla="val 50000"/>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Cloud 190"/>
            <p:cNvSpPr/>
            <p:nvPr/>
          </p:nvSpPr>
          <p:spPr>
            <a:xfrm rot="15781698">
              <a:off x="5062944" y="1935243"/>
              <a:ext cx="478051" cy="644679"/>
            </a:xfrm>
            <a:prstGeom prst="cloud">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p:cNvSpPr/>
            <p:nvPr/>
          </p:nvSpPr>
          <p:spPr>
            <a:xfrm>
              <a:off x="5105400" y="2133600"/>
              <a:ext cx="304800" cy="152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6" name="Group 295"/>
          <p:cNvGrpSpPr/>
          <p:nvPr/>
        </p:nvGrpSpPr>
        <p:grpSpPr>
          <a:xfrm>
            <a:off x="2758594" y="4092889"/>
            <a:ext cx="1275397" cy="2676754"/>
            <a:chOff x="683690" y="913232"/>
            <a:chExt cx="1978594" cy="5103663"/>
          </a:xfrm>
        </p:grpSpPr>
        <p:sp>
          <p:nvSpPr>
            <p:cNvPr id="297" name="Moon 296"/>
            <p:cNvSpPr/>
            <p:nvPr/>
          </p:nvSpPr>
          <p:spPr>
            <a:xfrm rot="20732934">
              <a:off x="954226" y="1524628"/>
              <a:ext cx="530114" cy="2167301"/>
            </a:xfrm>
            <a:prstGeom prst="moon">
              <a:avLst>
                <a:gd name="adj" fmla="val 87500"/>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Moon 297"/>
            <p:cNvSpPr/>
            <p:nvPr/>
          </p:nvSpPr>
          <p:spPr>
            <a:xfrm rot="10800000">
              <a:off x="1843564" y="1396299"/>
              <a:ext cx="668926" cy="1995614"/>
            </a:xfrm>
            <a:prstGeom prst="moon">
              <a:avLst>
                <a:gd name="adj" fmla="val 80521"/>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Oval 2"/>
            <p:cNvSpPr/>
            <p:nvPr/>
          </p:nvSpPr>
          <p:spPr>
            <a:xfrm rot="1267050">
              <a:off x="1184215" y="5263329"/>
              <a:ext cx="456113" cy="748528"/>
            </a:xfrm>
            <a:prstGeom prst="ellipse">
              <a:avLst/>
            </a:prstGeom>
            <a:solidFill>
              <a:srgbClr val="A491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Oval 299"/>
            <p:cNvSpPr/>
            <p:nvPr/>
          </p:nvSpPr>
          <p:spPr>
            <a:xfrm rot="19394983">
              <a:off x="1700497" y="5268367"/>
              <a:ext cx="456113" cy="748528"/>
            </a:xfrm>
            <a:prstGeom prst="ellipse">
              <a:avLst/>
            </a:prstGeom>
            <a:solidFill>
              <a:srgbClr val="A491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2"/>
            <p:cNvSpPr/>
            <p:nvPr/>
          </p:nvSpPr>
          <p:spPr>
            <a:xfrm rot="20847300">
              <a:off x="2275519" y="3487740"/>
              <a:ext cx="386765" cy="6670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3"/>
            <p:cNvSpPr/>
            <p:nvPr/>
          </p:nvSpPr>
          <p:spPr>
            <a:xfrm>
              <a:off x="683690" y="3606099"/>
              <a:ext cx="386765" cy="6670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Trapezoid 4"/>
            <p:cNvSpPr/>
            <p:nvPr/>
          </p:nvSpPr>
          <p:spPr>
            <a:xfrm rot="20339459">
              <a:off x="1799282" y="2298477"/>
              <a:ext cx="666750" cy="1671083"/>
            </a:xfrm>
            <a:prstGeom prst="trapezoid">
              <a:avLst>
                <a:gd name="adj" fmla="val 34133"/>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Trapezoid 5"/>
            <p:cNvSpPr/>
            <p:nvPr/>
          </p:nvSpPr>
          <p:spPr>
            <a:xfrm rot="1327004">
              <a:off x="897538" y="2450934"/>
              <a:ext cx="666750" cy="1671083"/>
            </a:xfrm>
            <a:prstGeom prst="trapezoid">
              <a:avLst>
                <a:gd name="adj" fmla="val 34133"/>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Trapezoid 6"/>
            <p:cNvSpPr/>
            <p:nvPr/>
          </p:nvSpPr>
          <p:spPr>
            <a:xfrm>
              <a:off x="991421" y="2457546"/>
              <a:ext cx="1436077" cy="3250485"/>
            </a:xfrm>
            <a:prstGeom prst="trapezoid">
              <a:avLst>
                <a:gd name="adj" fmla="val 30618"/>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Isosceles Triangle 7"/>
            <p:cNvSpPr/>
            <p:nvPr/>
          </p:nvSpPr>
          <p:spPr>
            <a:xfrm rot="10800000">
              <a:off x="1504305" y="2457546"/>
              <a:ext cx="410308" cy="601942"/>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p:cNvSpPr/>
            <p:nvPr/>
          </p:nvSpPr>
          <p:spPr>
            <a:xfrm>
              <a:off x="1247863" y="1075493"/>
              <a:ext cx="923194" cy="15768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Double Wave 8"/>
            <p:cNvSpPr/>
            <p:nvPr/>
          </p:nvSpPr>
          <p:spPr>
            <a:xfrm rot="10558211">
              <a:off x="1141250" y="1350250"/>
              <a:ext cx="1140174" cy="566611"/>
            </a:xfrm>
            <a:prstGeom prst="doubleWave">
              <a:avLst>
                <a:gd name="adj1" fmla="val 12500"/>
                <a:gd name="adj2" fmla="val -62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9"/>
            <p:cNvSpPr/>
            <p:nvPr/>
          </p:nvSpPr>
          <p:spPr>
            <a:xfrm>
              <a:off x="1217090" y="1015299"/>
              <a:ext cx="871904" cy="421359"/>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9"/>
            <p:cNvSpPr/>
            <p:nvPr/>
          </p:nvSpPr>
          <p:spPr>
            <a:xfrm>
              <a:off x="1217090" y="1167699"/>
              <a:ext cx="1003789" cy="42135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Moon 310"/>
            <p:cNvSpPr/>
            <p:nvPr/>
          </p:nvSpPr>
          <p:spPr>
            <a:xfrm rot="5598382">
              <a:off x="1423717" y="646425"/>
              <a:ext cx="587931" cy="1121546"/>
            </a:xfrm>
            <a:prstGeom prst="moon">
              <a:avLst>
                <a:gd name="adj" fmla="val 60130"/>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Moon 311"/>
            <p:cNvSpPr/>
            <p:nvPr/>
          </p:nvSpPr>
          <p:spPr>
            <a:xfrm rot="5598382">
              <a:off x="1510605" y="845937"/>
              <a:ext cx="421280" cy="1290960"/>
            </a:xfrm>
            <a:prstGeom prst="mo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ounded Rectangle 312"/>
            <p:cNvSpPr/>
            <p:nvPr/>
          </p:nvSpPr>
          <p:spPr>
            <a:xfrm>
              <a:off x="1064690" y="1472499"/>
              <a:ext cx="1295400" cy="228600"/>
            </a:xfrm>
            <a:prstGeom prst="roundRect">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4" name="Group 64"/>
            <p:cNvGrpSpPr/>
            <p:nvPr/>
          </p:nvGrpSpPr>
          <p:grpSpPr>
            <a:xfrm flipH="1">
              <a:off x="1217093" y="3853469"/>
              <a:ext cx="1230918" cy="1313103"/>
              <a:chOff x="7543805" y="3636392"/>
              <a:chExt cx="1066795" cy="1011811"/>
            </a:xfrm>
          </p:grpSpPr>
          <p:sp>
            <p:nvSpPr>
              <p:cNvPr id="349" name="Rounded Rectangle 348"/>
              <p:cNvSpPr/>
              <p:nvPr/>
            </p:nvSpPr>
            <p:spPr>
              <a:xfrm>
                <a:off x="7696200" y="3657600"/>
                <a:ext cx="914400" cy="152400"/>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0" name="Group 162"/>
              <p:cNvGrpSpPr/>
              <p:nvPr/>
            </p:nvGrpSpPr>
            <p:grpSpPr>
              <a:xfrm>
                <a:off x="7543805" y="3636392"/>
                <a:ext cx="457201" cy="1011811"/>
                <a:chOff x="6827799" y="4905918"/>
                <a:chExt cx="868402" cy="1937859"/>
              </a:xfrm>
              <a:solidFill>
                <a:srgbClr val="D98A33"/>
              </a:solidFill>
            </p:grpSpPr>
            <p:sp>
              <p:nvSpPr>
                <p:cNvPr id="351" name="Double Wave 350"/>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Double Wave 19"/>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Rounded Rectangle 352"/>
                <p:cNvSpPr/>
                <p:nvPr/>
              </p:nvSpPr>
              <p:spPr>
                <a:xfrm>
                  <a:off x="7088318" y="4905918"/>
                  <a:ext cx="607883" cy="394569"/>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15" name="Cloud 314"/>
            <p:cNvSpPr/>
            <p:nvPr/>
          </p:nvSpPr>
          <p:spPr>
            <a:xfrm>
              <a:off x="1369490" y="2310699"/>
              <a:ext cx="609600" cy="4572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p:cNvSpPr/>
            <p:nvPr/>
          </p:nvSpPr>
          <p:spPr>
            <a:xfrm>
              <a:off x="1521890" y="2386899"/>
              <a:ext cx="274027" cy="152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7" name="Group 188"/>
            <p:cNvGrpSpPr/>
            <p:nvPr/>
          </p:nvGrpSpPr>
          <p:grpSpPr>
            <a:xfrm>
              <a:off x="988490" y="5382302"/>
              <a:ext cx="1447800" cy="289560"/>
              <a:chOff x="2286000" y="6019800"/>
              <a:chExt cx="3048000" cy="609600"/>
            </a:xfrm>
          </p:grpSpPr>
          <p:grpSp>
            <p:nvGrpSpPr>
              <p:cNvPr id="334" name="Group 175"/>
              <p:cNvGrpSpPr/>
              <p:nvPr/>
            </p:nvGrpSpPr>
            <p:grpSpPr>
              <a:xfrm>
                <a:off x="2286000" y="6019800"/>
                <a:ext cx="609600" cy="609600"/>
                <a:chOff x="2286000" y="6019800"/>
                <a:chExt cx="609600" cy="609600"/>
              </a:xfrm>
            </p:grpSpPr>
            <p:sp>
              <p:nvSpPr>
                <p:cNvPr id="347" name="Quad Arrow Callout 346"/>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Cross 347"/>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5" name="Group 176"/>
              <p:cNvGrpSpPr/>
              <p:nvPr/>
            </p:nvGrpSpPr>
            <p:grpSpPr>
              <a:xfrm>
                <a:off x="2895600" y="6019800"/>
                <a:ext cx="609600" cy="609600"/>
                <a:chOff x="2286000" y="6019800"/>
                <a:chExt cx="609600" cy="609600"/>
              </a:xfrm>
            </p:grpSpPr>
            <p:sp>
              <p:nvSpPr>
                <p:cNvPr id="345" name="Quad Arrow Callout 344"/>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Cross 345"/>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6" name="Group 179"/>
              <p:cNvGrpSpPr/>
              <p:nvPr/>
            </p:nvGrpSpPr>
            <p:grpSpPr>
              <a:xfrm>
                <a:off x="3505200" y="6019800"/>
                <a:ext cx="609600" cy="609600"/>
                <a:chOff x="2286000" y="6019800"/>
                <a:chExt cx="609600" cy="609600"/>
              </a:xfrm>
            </p:grpSpPr>
            <p:sp>
              <p:nvSpPr>
                <p:cNvPr id="343" name="Quad Arrow Callout 342"/>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Cross 343"/>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7" name="Group 182"/>
              <p:cNvGrpSpPr/>
              <p:nvPr/>
            </p:nvGrpSpPr>
            <p:grpSpPr>
              <a:xfrm>
                <a:off x="4114800" y="6019800"/>
                <a:ext cx="609600" cy="609600"/>
                <a:chOff x="2286000" y="6019800"/>
                <a:chExt cx="609600" cy="609600"/>
              </a:xfrm>
            </p:grpSpPr>
            <p:sp>
              <p:nvSpPr>
                <p:cNvPr id="341" name="Quad Arrow Callout 340"/>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Cross 341"/>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8" name="Group 185"/>
              <p:cNvGrpSpPr/>
              <p:nvPr/>
            </p:nvGrpSpPr>
            <p:grpSpPr>
              <a:xfrm>
                <a:off x="4724400" y="6019800"/>
                <a:ext cx="609600" cy="609600"/>
                <a:chOff x="2286000" y="6019800"/>
                <a:chExt cx="609600" cy="609600"/>
              </a:xfrm>
            </p:grpSpPr>
            <p:sp>
              <p:nvSpPr>
                <p:cNvPr id="339" name="Quad Arrow Callout 338"/>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Cross 339"/>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8" name="Group 189"/>
            <p:cNvGrpSpPr/>
            <p:nvPr/>
          </p:nvGrpSpPr>
          <p:grpSpPr>
            <a:xfrm>
              <a:off x="1055726" y="1455760"/>
              <a:ext cx="1241611" cy="248322"/>
              <a:chOff x="2286000" y="6019800"/>
              <a:chExt cx="3048000" cy="609600"/>
            </a:xfrm>
          </p:grpSpPr>
          <p:grpSp>
            <p:nvGrpSpPr>
              <p:cNvPr id="319" name="Group 175"/>
              <p:cNvGrpSpPr/>
              <p:nvPr/>
            </p:nvGrpSpPr>
            <p:grpSpPr>
              <a:xfrm>
                <a:off x="2286000" y="6019800"/>
                <a:ext cx="609600" cy="609600"/>
                <a:chOff x="2286000" y="6019800"/>
                <a:chExt cx="609600" cy="609600"/>
              </a:xfrm>
            </p:grpSpPr>
            <p:sp>
              <p:nvSpPr>
                <p:cNvPr id="332" name="Quad Arrow Callout 331"/>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Cross 332"/>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0" name="Group 176"/>
              <p:cNvGrpSpPr/>
              <p:nvPr/>
            </p:nvGrpSpPr>
            <p:grpSpPr>
              <a:xfrm>
                <a:off x="2895600" y="6019800"/>
                <a:ext cx="609600" cy="609600"/>
                <a:chOff x="2286000" y="6019800"/>
                <a:chExt cx="609600" cy="609600"/>
              </a:xfrm>
            </p:grpSpPr>
            <p:sp>
              <p:nvSpPr>
                <p:cNvPr id="330" name="Quad Arrow Callout 329"/>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Cross 330"/>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1" name="Group 179"/>
              <p:cNvGrpSpPr/>
              <p:nvPr/>
            </p:nvGrpSpPr>
            <p:grpSpPr>
              <a:xfrm>
                <a:off x="3505200" y="6019800"/>
                <a:ext cx="609600" cy="609600"/>
                <a:chOff x="2286000" y="6019800"/>
                <a:chExt cx="609600" cy="609600"/>
              </a:xfrm>
            </p:grpSpPr>
            <p:sp>
              <p:nvSpPr>
                <p:cNvPr id="328" name="Quad Arrow Callout 327"/>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Cross 328"/>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2" name="Group 182"/>
              <p:cNvGrpSpPr/>
              <p:nvPr/>
            </p:nvGrpSpPr>
            <p:grpSpPr>
              <a:xfrm>
                <a:off x="4114800" y="6019800"/>
                <a:ext cx="609600" cy="609600"/>
                <a:chOff x="2286000" y="6019800"/>
                <a:chExt cx="609600" cy="609600"/>
              </a:xfrm>
            </p:grpSpPr>
            <p:sp>
              <p:nvSpPr>
                <p:cNvPr id="326" name="Quad Arrow Callout 325"/>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Cross 326"/>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3" name="Group 185"/>
              <p:cNvGrpSpPr/>
              <p:nvPr/>
            </p:nvGrpSpPr>
            <p:grpSpPr>
              <a:xfrm>
                <a:off x="4724400" y="6019800"/>
                <a:ext cx="609600" cy="609600"/>
                <a:chOff x="2286000" y="6019800"/>
                <a:chExt cx="609600" cy="609600"/>
              </a:xfrm>
            </p:grpSpPr>
            <p:sp>
              <p:nvSpPr>
                <p:cNvPr id="324" name="Quad Arrow Callout 323"/>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Cross 324"/>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54" name="Group 353"/>
          <p:cNvGrpSpPr/>
          <p:nvPr/>
        </p:nvGrpSpPr>
        <p:grpSpPr>
          <a:xfrm>
            <a:off x="8425544" y="3995057"/>
            <a:ext cx="1502228" cy="2775857"/>
            <a:chOff x="7467600" y="3810109"/>
            <a:chExt cx="1349906" cy="2590691"/>
          </a:xfrm>
        </p:grpSpPr>
        <p:sp>
          <p:nvSpPr>
            <p:cNvPr id="355" name="Cloud 354"/>
            <p:cNvSpPr/>
            <p:nvPr/>
          </p:nvSpPr>
          <p:spPr>
            <a:xfrm rot="1518698" flipH="1">
              <a:off x="7684721" y="3906948"/>
              <a:ext cx="573548" cy="1004532"/>
            </a:xfrm>
            <a:prstGeom prst="cloud">
              <a:avLst/>
            </a:prstGeom>
            <a:solidFill>
              <a:schemeClr val="tx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Cloud 355"/>
            <p:cNvSpPr/>
            <p:nvPr/>
          </p:nvSpPr>
          <p:spPr>
            <a:xfrm rot="20659987">
              <a:off x="8208963" y="3893272"/>
              <a:ext cx="443805" cy="1009236"/>
            </a:xfrm>
            <a:prstGeom prst="cloud">
              <a:avLst/>
            </a:prstGeom>
            <a:solidFill>
              <a:schemeClr val="tx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p:cNvSpPr/>
            <p:nvPr/>
          </p:nvSpPr>
          <p:spPr>
            <a:xfrm rot="19690901">
              <a:off x="8540603" y="5253898"/>
              <a:ext cx="276903" cy="38154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p:cNvSpPr/>
            <p:nvPr/>
          </p:nvSpPr>
          <p:spPr>
            <a:xfrm rot="1687067">
              <a:off x="7467600" y="5177277"/>
              <a:ext cx="276903" cy="42319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p:cNvSpPr/>
            <p:nvPr/>
          </p:nvSpPr>
          <p:spPr>
            <a:xfrm rot="2225333">
              <a:off x="7980486" y="6025936"/>
              <a:ext cx="217413" cy="374864"/>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p:cNvSpPr/>
            <p:nvPr/>
          </p:nvSpPr>
          <p:spPr>
            <a:xfrm rot="20622370">
              <a:off x="8226922" y="6045279"/>
              <a:ext cx="244453" cy="332679"/>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Trapezoid 360"/>
            <p:cNvSpPr/>
            <p:nvPr/>
          </p:nvSpPr>
          <p:spPr>
            <a:xfrm rot="1996156">
              <a:off x="7560335" y="4692518"/>
              <a:ext cx="458718" cy="788951"/>
            </a:xfrm>
            <a:prstGeom prst="trapezoid">
              <a:avLst/>
            </a:prstGeom>
            <a:solidFill>
              <a:srgbClr val="E3D0A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Trapezoid 361"/>
            <p:cNvSpPr/>
            <p:nvPr/>
          </p:nvSpPr>
          <p:spPr>
            <a:xfrm rot="2041752">
              <a:off x="7629217" y="4596565"/>
              <a:ext cx="456010" cy="714118"/>
            </a:xfrm>
            <a:prstGeom prst="trapezoid">
              <a:avLst/>
            </a:prstGeom>
            <a:solidFill>
              <a:srgbClr val="689FF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Trapezoid 362"/>
            <p:cNvSpPr/>
            <p:nvPr/>
          </p:nvSpPr>
          <p:spPr>
            <a:xfrm rot="19870960">
              <a:off x="8316594" y="4694710"/>
              <a:ext cx="430874" cy="788951"/>
            </a:xfrm>
            <a:prstGeom prst="trapezoid">
              <a:avLst/>
            </a:prstGeom>
            <a:solidFill>
              <a:srgbClr val="E3D0A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Trapezoid 363"/>
            <p:cNvSpPr/>
            <p:nvPr/>
          </p:nvSpPr>
          <p:spPr>
            <a:xfrm rot="20036208">
              <a:off x="8232428" y="4608566"/>
              <a:ext cx="456010" cy="714118"/>
            </a:xfrm>
            <a:prstGeom prst="trapezoid">
              <a:avLst/>
            </a:prstGeom>
            <a:solidFill>
              <a:srgbClr val="689FF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Trapezoid 364"/>
            <p:cNvSpPr/>
            <p:nvPr/>
          </p:nvSpPr>
          <p:spPr>
            <a:xfrm>
              <a:off x="7848343" y="4629125"/>
              <a:ext cx="657646" cy="1582760"/>
            </a:xfrm>
            <a:prstGeom prst="trapezoid">
              <a:avLst/>
            </a:prstGeom>
            <a:solidFill>
              <a:srgbClr val="E3D0A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p:cNvSpPr/>
            <p:nvPr/>
          </p:nvSpPr>
          <p:spPr>
            <a:xfrm>
              <a:off x="8030486" y="4504170"/>
              <a:ext cx="272364" cy="333213"/>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Trapezoid 366"/>
            <p:cNvSpPr/>
            <p:nvPr/>
          </p:nvSpPr>
          <p:spPr>
            <a:xfrm rot="21335299">
              <a:off x="8207056" y="4599962"/>
              <a:ext cx="317558" cy="1491339"/>
            </a:xfrm>
            <a:prstGeom prst="trapezoid">
              <a:avLst/>
            </a:prstGeom>
            <a:solidFill>
              <a:srgbClr val="689FF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Trapezoid 367"/>
            <p:cNvSpPr/>
            <p:nvPr/>
          </p:nvSpPr>
          <p:spPr>
            <a:xfrm rot="353417">
              <a:off x="7840590" y="4586992"/>
              <a:ext cx="317558" cy="1514668"/>
            </a:xfrm>
            <a:prstGeom prst="trapezoid">
              <a:avLst/>
            </a:prstGeom>
            <a:solidFill>
              <a:srgbClr val="689FF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p:cNvSpPr/>
            <p:nvPr/>
          </p:nvSpPr>
          <p:spPr>
            <a:xfrm>
              <a:off x="7847261" y="3846885"/>
              <a:ext cx="658728" cy="84399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Rectangle 369"/>
            <p:cNvSpPr/>
            <p:nvPr/>
          </p:nvSpPr>
          <p:spPr>
            <a:xfrm>
              <a:off x="8077200" y="5105400"/>
              <a:ext cx="173065" cy="83303"/>
            </a:xfrm>
            <a:prstGeom prst="rect">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Rectangle 370"/>
            <p:cNvSpPr/>
            <p:nvPr/>
          </p:nvSpPr>
          <p:spPr>
            <a:xfrm>
              <a:off x="8077200" y="5410200"/>
              <a:ext cx="173065" cy="83303"/>
            </a:xfrm>
            <a:prstGeom prst="rect">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Freeform 371"/>
            <p:cNvSpPr/>
            <p:nvPr/>
          </p:nvSpPr>
          <p:spPr>
            <a:xfrm rot="15742615" flipH="1">
              <a:off x="7946152" y="3598356"/>
              <a:ext cx="387346" cy="810851"/>
            </a:xfrm>
            <a:custGeom>
              <a:avLst/>
              <a:gdLst>
                <a:gd name="connsiteX0" fmla="*/ 10267 w 387346"/>
                <a:gd name="connsiteY0" fmla="*/ 587043 h 810851"/>
                <a:gd name="connsiteX1" fmla="*/ 52300 w 387346"/>
                <a:gd name="connsiteY1" fmla="*/ 665069 h 810851"/>
                <a:gd name="connsiteX2" fmla="*/ 147899 w 387346"/>
                <a:gd name="connsiteY2" fmla="*/ 735185 h 810851"/>
                <a:gd name="connsiteX3" fmla="*/ 212256 w 387346"/>
                <a:gd name="connsiteY3" fmla="*/ 806151 h 810851"/>
                <a:gd name="connsiteX4" fmla="*/ 256026 w 387346"/>
                <a:gd name="connsiteY4" fmla="*/ 689889 h 810851"/>
                <a:gd name="connsiteX5" fmla="*/ 317276 w 387346"/>
                <a:gd name="connsiteY5" fmla="*/ 676693 h 810851"/>
                <a:gd name="connsiteX6" fmla="*/ 335266 w 387346"/>
                <a:gd name="connsiteY6" fmla="*/ 567713 h 810851"/>
                <a:gd name="connsiteX7" fmla="*/ 385519 w 387346"/>
                <a:gd name="connsiteY7" fmla="*/ 440528 h 810851"/>
                <a:gd name="connsiteX8" fmla="*/ 374792 w 387346"/>
                <a:gd name="connsiteY8" fmla="*/ 295233 h 810851"/>
                <a:gd name="connsiteX9" fmla="*/ 376260 w 387346"/>
                <a:gd name="connsiteY9" fmla="*/ 200205 h 810851"/>
                <a:gd name="connsiteX10" fmla="*/ 363778 w 387346"/>
                <a:gd name="connsiteY10" fmla="*/ 144758 h 810851"/>
                <a:gd name="connsiteX11" fmla="*/ 343591 w 387346"/>
                <a:gd name="connsiteY11" fmla="*/ 112793 h 810851"/>
                <a:gd name="connsiteX12" fmla="*/ 343451 w 387346"/>
                <a:gd name="connsiteY12" fmla="*/ 112569 h 810851"/>
                <a:gd name="connsiteX13" fmla="*/ 342737 w 387346"/>
                <a:gd name="connsiteY13" fmla="*/ 108139 h 810851"/>
                <a:gd name="connsiteX14" fmla="*/ 365498 w 387346"/>
                <a:gd name="connsiteY14" fmla="*/ 76885 h 810851"/>
                <a:gd name="connsiteX15" fmla="*/ 369692 w 387346"/>
                <a:gd name="connsiteY15" fmla="*/ 17657 h 810851"/>
                <a:gd name="connsiteX16" fmla="*/ 271491 w 387346"/>
                <a:gd name="connsiteY16" fmla="*/ 12627 h 810851"/>
                <a:gd name="connsiteX17" fmla="*/ 252506 w 387346"/>
                <a:gd name="connsiteY17" fmla="*/ 23115 h 810851"/>
                <a:gd name="connsiteX18" fmla="*/ 251220 w 387346"/>
                <a:gd name="connsiteY18" fmla="*/ 20344 h 810851"/>
                <a:gd name="connsiteX19" fmla="*/ 230900 w 387346"/>
                <a:gd name="connsiteY19" fmla="*/ 13217 h 810851"/>
                <a:gd name="connsiteX20" fmla="*/ 213537 w 387346"/>
                <a:gd name="connsiteY20" fmla="*/ 32860 h 810851"/>
                <a:gd name="connsiteX21" fmla="*/ 206899 w 387346"/>
                <a:gd name="connsiteY21" fmla="*/ 54806 h 810851"/>
                <a:gd name="connsiteX22" fmla="*/ 196592 w 387346"/>
                <a:gd name="connsiteY22" fmla="*/ 63689 h 810851"/>
                <a:gd name="connsiteX23" fmla="*/ 187259 w 387346"/>
                <a:gd name="connsiteY23" fmla="*/ 45766 h 810851"/>
                <a:gd name="connsiteX24" fmla="*/ 140680 w 387346"/>
                <a:gd name="connsiteY24" fmla="*/ 58214 h 810851"/>
                <a:gd name="connsiteX25" fmla="*/ 125753 w 387346"/>
                <a:gd name="connsiteY25" fmla="*/ 105605 h 810851"/>
                <a:gd name="connsiteX26" fmla="*/ 125737 w 387346"/>
                <a:gd name="connsiteY26" fmla="*/ 105658 h 810851"/>
                <a:gd name="connsiteX27" fmla="*/ 50679 w 387346"/>
                <a:gd name="connsiteY27" fmla="*/ 137168 h 810851"/>
                <a:gd name="connsiteX28" fmla="*/ 35250 w 387346"/>
                <a:gd name="connsiteY28" fmla="*/ 275089 h 810851"/>
                <a:gd name="connsiteX29" fmla="*/ 34919 w 387346"/>
                <a:gd name="connsiteY29" fmla="*/ 277621 h 810851"/>
                <a:gd name="connsiteX30" fmla="*/ 282 w 387346"/>
                <a:gd name="connsiteY30" fmla="*/ 373665 h 810851"/>
                <a:gd name="connsiteX31" fmla="*/ 19248 w 387346"/>
                <a:gd name="connsiteY31" fmla="*/ 481722 h 810851"/>
                <a:gd name="connsiteX32" fmla="*/ 10267 w 387346"/>
                <a:gd name="connsiteY32" fmla="*/ 587043 h 81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7346" h="810851">
                  <a:moveTo>
                    <a:pt x="10267" y="587043"/>
                  </a:moveTo>
                  <a:cubicBezTo>
                    <a:pt x="15595" y="638309"/>
                    <a:pt x="33370" y="671297"/>
                    <a:pt x="52300" y="665069"/>
                  </a:cubicBezTo>
                  <a:cubicBezTo>
                    <a:pt x="71570" y="759820"/>
                    <a:pt x="114696" y="791441"/>
                    <a:pt x="147899" y="735185"/>
                  </a:cubicBezTo>
                  <a:cubicBezTo>
                    <a:pt x="161967" y="794452"/>
                    <a:pt x="187649" y="822765"/>
                    <a:pt x="212256" y="806151"/>
                  </a:cubicBezTo>
                  <a:cubicBezTo>
                    <a:pt x="233138" y="792050"/>
                    <a:pt x="249803" y="747789"/>
                    <a:pt x="256026" y="689889"/>
                  </a:cubicBezTo>
                  <a:cubicBezTo>
                    <a:pt x="275270" y="723597"/>
                    <a:pt x="300092" y="718257"/>
                    <a:pt x="317276" y="676693"/>
                  </a:cubicBezTo>
                  <a:cubicBezTo>
                    <a:pt x="328586" y="649342"/>
                    <a:pt x="335149" y="609608"/>
                    <a:pt x="335266" y="567713"/>
                  </a:cubicBezTo>
                  <a:cubicBezTo>
                    <a:pt x="359658" y="557918"/>
                    <a:pt x="379520" y="507650"/>
                    <a:pt x="385519" y="440528"/>
                  </a:cubicBezTo>
                  <a:cubicBezTo>
                    <a:pt x="390033" y="390039"/>
                    <a:pt x="386084" y="336519"/>
                    <a:pt x="374792" y="295233"/>
                  </a:cubicBezTo>
                  <a:cubicBezTo>
                    <a:pt x="379385" y="265128"/>
                    <a:pt x="379905" y="231327"/>
                    <a:pt x="376260" y="200205"/>
                  </a:cubicBezTo>
                  <a:cubicBezTo>
                    <a:pt x="373753" y="178768"/>
                    <a:pt x="369419" y="159825"/>
                    <a:pt x="363778" y="144758"/>
                  </a:cubicBezTo>
                  <a:lnTo>
                    <a:pt x="343591" y="112793"/>
                  </a:lnTo>
                  <a:lnTo>
                    <a:pt x="343451" y="112569"/>
                  </a:lnTo>
                  <a:lnTo>
                    <a:pt x="342737" y="108139"/>
                  </a:lnTo>
                  <a:lnTo>
                    <a:pt x="365498" y="76885"/>
                  </a:lnTo>
                  <a:cubicBezTo>
                    <a:pt x="377644" y="54021"/>
                    <a:pt x="380002" y="32472"/>
                    <a:pt x="369692" y="17657"/>
                  </a:cubicBezTo>
                  <a:cubicBezTo>
                    <a:pt x="354227" y="-4564"/>
                    <a:pt x="314651" y="-5322"/>
                    <a:pt x="271491" y="12627"/>
                  </a:cubicBezTo>
                  <a:lnTo>
                    <a:pt x="252506" y="23115"/>
                  </a:lnTo>
                  <a:lnTo>
                    <a:pt x="251220" y="20344"/>
                  </a:lnTo>
                  <a:cubicBezTo>
                    <a:pt x="244900" y="13060"/>
                    <a:pt x="237902" y="10427"/>
                    <a:pt x="230900" y="13217"/>
                  </a:cubicBezTo>
                  <a:cubicBezTo>
                    <a:pt x="224538" y="15749"/>
                    <a:pt x="218601" y="22601"/>
                    <a:pt x="213537" y="32860"/>
                  </a:cubicBezTo>
                  <a:lnTo>
                    <a:pt x="206899" y="54806"/>
                  </a:lnTo>
                  <a:lnTo>
                    <a:pt x="196592" y="63689"/>
                  </a:lnTo>
                  <a:lnTo>
                    <a:pt x="187259" y="45766"/>
                  </a:lnTo>
                  <a:cubicBezTo>
                    <a:pt x="172010" y="26742"/>
                    <a:pt x="154222" y="31869"/>
                    <a:pt x="140680" y="58214"/>
                  </a:cubicBezTo>
                  <a:lnTo>
                    <a:pt x="125753" y="105605"/>
                  </a:lnTo>
                  <a:lnTo>
                    <a:pt x="125737" y="105658"/>
                  </a:lnTo>
                  <a:cubicBezTo>
                    <a:pt x="101192" y="65277"/>
                    <a:pt x="69949" y="78380"/>
                    <a:pt x="50679" y="137168"/>
                  </a:cubicBezTo>
                  <a:cubicBezTo>
                    <a:pt x="38483" y="174387"/>
                    <a:pt x="32823" y="224951"/>
                    <a:pt x="35250" y="275089"/>
                  </a:cubicBezTo>
                  <a:cubicBezTo>
                    <a:pt x="35143" y="275939"/>
                    <a:pt x="35026" y="276771"/>
                    <a:pt x="34919" y="277621"/>
                  </a:cubicBezTo>
                  <a:cubicBezTo>
                    <a:pt x="16848" y="282870"/>
                    <a:pt x="2467" y="322751"/>
                    <a:pt x="282" y="373665"/>
                  </a:cubicBezTo>
                  <a:cubicBezTo>
                    <a:pt x="-1580" y="417150"/>
                    <a:pt x="5870" y="459600"/>
                    <a:pt x="19248" y="481722"/>
                  </a:cubicBezTo>
                  <a:cubicBezTo>
                    <a:pt x="9819" y="509923"/>
                    <a:pt x="6407" y="549953"/>
                    <a:pt x="10267" y="587043"/>
                  </a:cubicBezTo>
                  <a:close/>
                </a:path>
              </a:pathLst>
            </a:custGeom>
            <a:solidFill>
              <a:schemeClr val="tx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3" name="Cloud 372"/>
            <p:cNvSpPr/>
            <p:nvPr/>
          </p:nvSpPr>
          <p:spPr>
            <a:xfrm rot="20659987">
              <a:off x="7961461" y="4471550"/>
              <a:ext cx="430253" cy="330721"/>
            </a:xfrm>
            <a:prstGeom prst="cloud">
              <a:avLst/>
            </a:prstGeom>
            <a:solidFill>
              <a:schemeClr val="tx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p:cNvSpPr/>
            <p:nvPr/>
          </p:nvSpPr>
          <p:spPr>
            <a:xfrm>
              <a:off x="8085909" y="4521926"/>
              <a:ext cx="152400" cy="76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p:cNvSpPr/>
            <p:nvPr/>
          </p:nvSpPr>
          <p:spPr>
            <a:xfrm>
              <a:off x="8210006" y="5070566"/>
              <a:ext cx="152400" cy="152400"/>
            </a:xfrm>
            <a:prstGeom prst="ellipse">
              <a:avLst/>
            </a:prstGeom>
            <a:solidFill>
              <a:srgbClr val="FFD85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p:cNvSpPr/>
            <p:nvPr/>
          </p:nvSpPr>
          <p:spPr>
            <a:xfrm>
              <a:off x="7987938" y="5074920"/>
              <a:ext cx="152400" cy="152400"/>
            </a:xfrm>
            <a:prstGeom prst="ellipse">
              <a:avLst/>
            </a:prstGeom>
            <a:solidFill>
              <a:srgbClr val="FFD85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p:cNvSpPr/>
            <p:nvPr/>
          </p:nvSpPr>
          <p:spPr>
            <a:xfrm>
              <a:off x="8196943" y="5371011"/>
              <a:ext cx="152400" cy="152400"/>
            </a:xfrm>
            <a:prstGeom prst="ellipse">
              <a:avLst/>
            </a:prstGeom>
            <a:solidFill>
              <a:srgbClr val="FFD85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p:cNvSpPr/>
            <p:nvPr/>
          </p:nvSpPr>
          <p:spPr>
            <a:xfrm>
              <a:off x="7974875" y="5375365"/>
              <a:ext cx="152400" cy="152400"/>
            </a:xfrm>
            <a:prstGeom prst="ellipse">
              <a:avLst/>
            </a:prstGeom>
            <a:solidFill>
              <a:srgbClr val="FFD85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4B67280D-F09A-F098-82F5-ECF350D5A149}"/>
              </a:ext>
            </a:extLst>
          </p:cNvPr>
          <p:cNvGrpSpPr/>
          <p:nvPr/>
        </p:nvGrpSpPr>
        <p:grpSpPr>
          <a:xfrm>
            <a:off x="798222" y="4025106"/>
            <a:ext cx="1148133" cy="2624542"/>
            <a:chOff x="782565" y="1101398"/>
            <a:chExt cx="1893264" cy="4327852"/>
          </a:xfrm>
        </p:grpSpPr>
        <p:sp>
          <p:nvSpPr>
            <p:cNvPr id="4" name="Round Diagonal Corner Rectangle 94">
              <a:extLst>
                <a:ext uri="{FF2B5EF4-FFF2-40B4-BE49-F238E27FC236}">
                  <a16:creationId xmlns:a16="http://schemas.microsoft.com/office/drawing/2014/main" id="{D34D1DBA-DED5-B85A-8B5D-28DC9D334B0E}"/>
                </a:ext>
              </a:extLst>
            </p:cNvPr>
            <p:cNvSpPr/>
            <p:nvPr/>
          </p:nvSpPr>
          <p:spPr>
            <a:xfrm rot="12394047">
              <a:off x="1637871" y="1396627"/>
              <a:ext cx="875880" cy="15016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ound Diagonal Corner Rectangle 95">
              <a:extLst>
                <a:ext uri="{FF2B5EF4-FFF2-40B4-BE49-F238E27FC236}">
                  <a16:creationId xmlns:a16="http://schemas.microsoft.com/office/drawing/2014/main" id="{CD398BB2-0104-D1F3-ABF2-9AC2C69E169E}"/>
                </a:ext>
              </a:extLst>
            </p:cNvPr>
            <p:cNvSpPr/>
            <p:nvPr/>
          </p:nvSpPr>
          <p:spPr>
            <a:xfrm rot="19994265" flipH="1">
              <a:off x="941698" y="1377063"/>
              <a:ext cx="920837" cy="1617041"/>
            </a:xfrm>
            <a:prstGeom prst="round2DiagRect">
              <a:avLst>
                <a:gd name="adj1" fmla="val 0"/>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Oval 6">
              <a:extLst>
                <a:ext uri="{FF2B5EF4-FFF2-40B4-BE49-F238E27FC236}">
                  <a16:creationId xmlns:a16="http://schemas.microsoft.com/office/drawing/2014/main" id="{933EB2E2-81A8-B57D-8C80-9CD334D17720}"/>
                </a:ext>
              </a:extLst>
            </p:cNvPr>
            <p:cNvSpPr/>
            <p:nvPr/>
          </p:nvSpPr>
          <p:spPr>
            <a:xfrm>
              <a:off x="1105639" y="1213172"/>
              <a:ext cx="1284284" cy="16523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8" name="Group 33">
              <a:extLst>
                <a:ext uri="{FF2B5EF4-FFF2-40B4-BE49-F238E27FC236}">
                  <a16:creationId xmlns:a16="http://schemas.microsoft.com/office/drawing/2014/main" id="{C609D468-9BF8-C5B7-F38E-17C072587D6C}"/>
                </a:ext>
              </a:extLst>
            </p:cNvPr>
            <p:cNvGrpSpPr/>
            <p:nvPr/>
          </p:nvGrpSpPr>
          <p:grpSpPr>
            <a:xfrm rot="2754858">
              <a:off x="1292245" y="4851434"/>
              <a:ext cx="418271" cy="737362"/>
              <a:chOff x="1676400" y="2133600"/>
              <a:chExt cx="1447800" cy="2088845"/>
            </a:xfrm>
          </p:grpSpPr>
          <p:sp>
            <p:nvSpPr>
              <p:cNvPr id="27" name="Oval 26">
                <a:extLst>
                  <a:ext uri="{FF2B5EF4-FFF2-40B4-BE49-F238E27FC236}">
                    <a16:creationId xmlns:a16="http://schemas.microsoft.com/office/drawing/2014/main" id="{9B478891-C69D-2CD8-2872-5B0E99362A88}"/>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Moon 27">
                <a:extLst>
                  <a:ext uri="{FF2B5EF4-FFF2-40B4-BE49-F238E27FC236}">
                    <a16:creationId xmlns:a16="http://schemas.microsoft.com/office/drawing/2014/main" id="{7A161B0A-F448-5E62-2853-04104A19014B}"/>
                  </a:ext>
                </a:extLst>
              </p:cNvPr>
              <p:cNvSpPr/>
              <p:nvPr/>
            </p:nvSpPr>
            <p:spPr>
              <a:xfrm rot="16429614">
                <a:off x="2042866" y="3204410"/>
                <a:ext cx="672490" cy="1363580"/>
              </a:xfrm>
              <a:prstGeom prst="moon">
                <a:avLst>
                  <a:gd name="adj" fmla="val 87500"/>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Moon 28">
                <a:extLst>
                  <a:ext uri="{FF2B5EF4-FFF2-40B4-BE49-F238E27FC236}">
                    <a16:creationId xmlns:a16="http://schemas.microsoft.com/office/drawing/2014/main" id="{E99FC591-39C1-B8AC-BD68-B2A2C43D8FAE}"/>
                  </a:ext>
                </a:extLst>
              </p:cNvPr>
              <p:cNvSpPr/>
              <p:nvPr/>
            </p:nvSpPr>
            <p:spPr>
              <a:xfrm rot="5400000">
                <a:off x="2031790" y="2496488"/>
                <a:ext cx="718282" cy="1364105"/>
              </a:xfrm>
              <a:prstGeom prst="moon">
                <a:avLst>
                  <a:gd name="adj" fmla="val 34385"/>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9" name="Group 45">
              <a:extLst>
                <a:ext uri="{FF2B5EF4-FFF2-40B4-BE49-F238E27FC236}">
                  <a16:creationId xmlns:a16="http://schemas.microsoft.com/office/drawing/2014/main" id="{4DAAD3C7-5545-4063-BC3B-6951B36BE104}"/>
                </a:ext>
              </a:extLst>
            </p:cNvPr>
            <p:cNvGrpSpPr/>
            <p:nvPr/>
          </p:nvGrpSpPr>
          <p:grpSpPr>
            <a:xfrm rot="18845142" flipH="1">
              <a:off x="1670777" y="4757861"/>
              <a:ext cx="454896" cy="743939"/>
              <a:chOff x="1676400" y="2133600"/>
              <a:chExt cx="1447800" cy="2088845"/>
            </a:xfrm>
          </p:grpSpPr>
          <p:sp>
            <p:nvSpPr>
              <p:cNvPr id="24" name="Oval 23">
                <a:extLst>
                  <a:ext uri="{FF2B5EF4-FFF2-40B4-BE49-F238E27FC236}">
                    <a16:creationId xmlns:a16="http://schemas.microsoft.com/office/drawing/2014/main" id="{3A2B05F2-FA26-C3F1-352D-95F0007E4B95}"/>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Moon 24">
                <a:extLst>
                  <a:ext uri="{FF2B5EF4-FFF2-40B4-BE49-F238E27FC236}">
                    <a16:creationId xmlns:a16="http://schemas.microsoft.com/office/drawing/2014/main" id="{351A8AA1-636C-ADE1-F977-AB66E6C4BFFC}"/>
                  </a:ext>
                </a:extLst>
              </p:cNvPr>
              <p:cNvSpPr/>
              <p:nvPr/>
            </p:nvSpPr>
            <p:spPr>
              <a:xfrm rot="16429614">
                <a:off x="2042866" y="3204410"/>
                <a:ext cx="672490" cy="1363580"/>
              </a:xfrm>
              <a:prstGeom prst="moon">
                <a:avLst>
                  <a:gd name="adj" fmla="val 87500"/>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Moon 25">
                <a:extLst>
                  <a:ext uri="{FF2B5EF4-FFF2-40B4-BE49-F238E27FC236}">
                    <a16:creationId xmlns:a16="http://schemas.microsoft.com/office/drawing/2014/main" id="{43975E27-7D2C-7813-663F-373A4E8A9F6A}"/>
                  </a:ext>
                </a:extLst>
              </p:cNvPr>
              <p:cNvSpPr/>
              <p:nvPr/>
            </p:nvSpPr>
            <p:spPr>
              <a:xfrm rot="5400000">
                <a:off x="2031790" y="2496488"/>
                <a:ext cx="718282" cy="1364105"/>
              </a:xfrm>
              <a:prstGeom prst="moon">
                <a:avLst>
                  <a:gd name="adj" fmla="val 34385"/>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0" name="Group 49">
              <a:extLst>
                <a:ext uri="{FF2B5EF4-FFF2-40B4-BE49-F238E27FC236}">
                  <a16:creationId xmlns:a16="http://schemas.microsoft.com/office/drawing/2014/main" id="{559E1687-4EA5-8AAF-8341-30ADC05ED679}"/>
                </a:ext>
              </a:extLst>
            </p:cNvPr>
            <p:cNvGrpSpPr/>
            <p:nvPr/>
          </p:nvGrpSpPr>
          <p:grpSpPr>
            <a:xfrm>
              <a:off x="810559" y="2772738"/>
              <a:ext cx="1865270" cy="2320330"/>
              <a:chOff x="4419600" y="2060454"/>
              <a:chExt cx="3045502" cy="4187946"/>
            </a:xfrm>
          </p:grpSpPr>
          <p:sp>
            <p:nvSpPr>
              <p:cNvPr id="15" name="Oval 14">
                <a:extLst>
                  <a:ext uri="{FF2B5EF4-FFF2-40B4-BE49-F238E27FC236}">
                    <a16:creationId xmlns:a16="http://schemas.microsoft.com/office/drawing/2014/main" id="{10208588-17FB-394F-69F6-E1AC72D1775F}"/>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a:extLst>
                  <a:ext uri="{FF2B5EF4-FFF2-40B4-BE49-F238E27FC236}">
                    <a16:creationId xmlns:a16="http://schemas.microsoft.com/office/drawing/2014/main" id="{A0E8A279-DDF7-4290-4D4F-0B3A44C2A042}"/>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rapezoid 16">
                <a:extLst>
                  <a:ext uri="{FF2B5EF4-FFF2-40B4-BE49-F238E27FC236}">
                    <a16:creationId xmlns:a16="http://schemas.microsoft.com/office/drawing/2014/main" id="{6FA0F2E6-0FBC-AC04-CD6B-3C5B2376A9AA}"/>
                  </a:ext>
                </a:extLst>
              </p:cNvPr>
              <p:cNvSpPr/>
              <p:nvPr/>
            </p:nvSpPr>
            <p:spPr>
              <a:xfrm rot="20102191">
                <a:off x="6267526" y="2091421"/>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rapezoid 17">
                <a:extLst>
                  <a:ext uri="{FF2B5EF4-FFF2-40B4-BE49-F238E27FC236}">
                    <a16:creationId xmlns:a16="http://schemas.microsoft.com/office/drawing/2014/main" id="{ED405B5E-AE12-B045-8B65-38B06603860F}"/>
                  </a:ext>
                </a:extLst>
              </p:cNvPr>
              <p:cNvSpPr/>
              <p:nvPr/>
            </p:nvSpPr>
            <p:spPr>
              <a:xfrm rot="1327004">
                <a:off x="4648115" y="2060454"/>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rapezoid 18">
                <a:extLst>
                  <a:ext uri="{FF2B5EF4-FFF2-40B4-BE49-F238E27FC236}">
                    <a16:creationId xmlns:a16="http://schemas.microsoft.com/office/drawing/2014/main" id="{F0FB6FF1-DAD2-8891-49F5-1B4994732669}"/>
                  </a:ext>
                </a:extLst>
              </p:cNvPr>
              <p:cNvSpPr/>
              <p:nvPr/>
            </p:nvSpPr>
            <p:spPr>
              <a:xfrm>
                <a:off x="4876800" y="2133600"/>
                <a:ext cx="2133600" cy="4114800"/>
              </a:xfrm>
              <a:prstGeom prst="trapezoid">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Isosceles Triangle 19">
                <a:extLst>
                  <a:ext uri="{FF2B5EF4-FFF2-40B4-BE49-F238E27FC236}">
                    <a16:creationId xmlns:a16="http://schemas.microsoft.com/office/drawing/2014/main" id="{F0E7D475-2DF8-62D0-EE41-39B619F40357}"/>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a:extLst>
                  <a:ext uri="{FF2B5EF4-FFF2-40B4-BE49-F238E27FC236}">
                    <a16:creationId xmlns:a16="http://schemas.microsoft.com/office/drawing/2014/main" id="{A0627C80-31ED-C478-436B-24F9EB6FBAE1}"/>
                  </a:ext>
                </a:extLst>
              </p:cNvPr>
              <p:cNvSpPr/>
              <p:nvPr/>
            </p:nvSpPr>
            <p:spPr>
              <a:xfrm>
                <a:off x="5181600" y="4419600"/>
                <a:ext cx="1524000" cy="228600"/>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Trapezoid 21">
                <a:extLst>
                  <a:ext uri="{FF2B5EF4-FFF2-40B4-BE49-F238E27FC236}">
                    <a16:creationId xmlns:a16="http://schemas.microsoft.com/office/drawing/2014/main" id="{917B958F-5EFF-F31C-7C96-E4B14FD170F0}"/>
                  </a:ext>
                </a:extLst>
              </p:cNvPr>
              <p:cNvSpPr/>
              <p:nvPr/>
            </p:nvSpPr>
            <p:spPr>
              <a:xfrm rot="366654" flipH="1">
                <a:off x="4944218" y="2084003"/>
                <a:ext cx="706763" cy="3877254"/>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Trapezoid 22">
                <a:extLst>
                  <a:ext uri="{FF2B5EF4-FFF2-40B4-BE49-F238E27FC236}">
                    <a16:creationId xmlns:a16="http://schemas.microsoft.com/office/drawing/2014/main" id="{8F676A67-FFCF-17B8-2492-EBFA4B5BAC0A}"/>
                  </a:ext>
                </a:extLst>
              </p:cNvPr>
              <p:cNvSpPr/>
              <p:nvPr/>
            </p:nvSpPr>
            <p:spPr>
              <a:xfrm rot="21233346">
                <a:off x="6224662" y="2067736"/>
                <a:ext cx="706763" cy="3886573"/>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1" name="Round Diagonal Corner Rectangle 102">
              <a:extLst>
                <a:ext uri="{FF2B5EF4-FFF2-40B4-BE49-F238E27FC236}">
                  <a16:creationId xmlns:a16="http://schemas.microsoft.com/office/drawing/2014/main" id="{F7D3E1E3-563A-30D8-1644-0C4D55956D59}"/>
                </a:ext>
              </a:extLst>
            </p:cNvPr>
            <p:cNvSpPr/>
            <p:nvPr/>
          </p:nvSpPr>
          <p:spPr>
            <a:xfrm rot="18574207">
              <a:off x="1330548" y="2360825"/>
              <a:ext cx="715874" cy="7154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a:extLst>
                <a:ext uri="{FF2B5EF4-FFF2-40B4-BE49-F238E27FC236}">
                  <a16:creationId xmlns:a16="http://schemas.microsoft.com/office/drawing/2014/main" id="{51F2800E-C238-3E84-7CA0-BF80ACB7BBD2}"/>
                </a:ext>
              </a:extLst>
            </p:cNvPr>
            <p:cNvSpPr/>
            <p:nvPr/>
          </p:nvSpPr>
          <p:spPr>
            <a:xfrm>
              <a:off x="1521331" y="2463130"/>
              <a:ext cx="332869" cy="1660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5167881F-0217-0BA0-A100-FDCAFED52C65}"/>
                </a:ext>
              </a:extLst>
            </p:cNvPr>
            <p:cNvSpPr/>
            <p:nvPr/>
          </p:nvSpPr>
          <p:spPr>
            <a:xfrm>
              <a:off x="782565" y="1606305"/>
              <a:ext cx="1865270" cy="220090"/>
            </a:xfrm>
            <a:prstGeom prst="rect">
              <a:avLst/>
            </a:prstGeom>
            <a:solidFill>
              <a:srgbClr val="F1DE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reeform: Shape 13">
              <a:extLst>
                <a:ext uri="{FF2B5EF4-FFF2-40B4-BE49-F238E27FC236}">
                  <a16:creationId xmlns:a16="http://schemas.microsoft.com/office/drawing/2014/main" id="{1EBD2348-20B1-CD41-6A93-4CFDCB0D0EC6}"/>
                </a:ext>
              </a:extLst>
            </p:cNvPr>
            <p:cNvSpPr/>
            <p:nvPr/>
          </p:nvSpPr>
          <p:spPr>
            <a:xfrm rot="14935407">
              <a:off x="1294399" y="856779"/>
              <a:ext cx="812269" cy="1301507"/>
            </a:xfrm>
            <a:custGeom>
              <a:avLst/>
              <a:gdLst>
                <a:gd name="connsiteX0" fmla="*/ 686068 w 812269"/>
                <a:gd name="connsiteY0" fmla="*/ 956814 h 1301507"/>
                <a:gd name="connsiteX1" fmla="*/ 539244 w 812269"/>
                <a:gd name="connsiteY1" fmla="*/ 1143752 h 1301507"/>
                <a:gd name="connsiteX2" fmla="*/ 282405 w 812269"/>
                <a:gd name="connsiteY2" fmla="*/ 1288198 h 1301507"/>
                <a:gd name="connsiteX3" fmla="*/ 141421 w 812269"/>
                <a:gd name="connsiteY3" fmla="*/ 1248710 h 1301507"/>
                <a:gd name="connsiteX4" fmla="*/ 39928 w 812269"/>
                <a:gd name="connsiteY4" fmla="*/ 1068246 h 1301507"/>
                <a:gd name="connsiteX5" fmla="*/ 158387 w 812269"/>
                <a:gd name="connsiteY5" fmla="*/ 645303 h 1301507"/>
                <a:gd name="connsiteX6" fmla="*/ 247545 w 812269"/>
                <a:gd name="connsiteY6" fmla="*/ 595161 h 1301507"/>
                <a:gd name="connsiteX7" fmla="*/ 231252 w 812269"/>
                <a:gd name="connsiteY7" fmla="*/ 575414 h 1301507"/>
                <a:gd name="connsiteX8" fmla="*/ 177005 w 812269"/>
                <a:gd name="connsiteY8" fmla="*/ 397823 h 1301507"/>
                <a:gd name="connsiteX9" fmla="*/ 177005 w 812269"/>
                <a:gd name="connsiteY9" fmla="*/ 105879 h 1301507"/>
                <a:gd name="connsiteX10" fmla="*/ 282884 w 812269"/>
                <a:gd name="connsiteY10" fmla="*/ 0 h 1301507"/>
                <a:gd name="connsiteX11" fmla="*/ 494637 w 812269"/>
                <a:gd name="connsiteY11" fmla="*/ 0 h 1301507"/>
                <a:gd name="connsiteX12" fmla="*/ 812269 w 812269"/>
                <a:gd name="connsiteY12" fmla="*/ 317632 h 1301507"/>
                <a:gd name="connsiteX13" fmla="*/ 812269 w 812269"/>
                <a:gd name="connsiteY13" fmla="*/ 609576 h 1301507"/>
                <a:gd name="connsiteX14" fmla="*/ 706390 w 812269"/>
                <a:gd name="connsiteY14" fmla="*/ 715455 h 1301507"/>
                <a:gd name="connsiteX15" fmla="*/ 654692 w 812269"/>
                <a:gd name="connsiteY15" fmla="*/ 715455 h 1301507"/>
                <a:gd name="connsiteX16" fmla="*/ 657703 w 812269"/>
                <a:gd name="connsiteY16" fmla="*/ 720810 h 1301507"/>
                <a:gd name="connsiteX17" fmla="*/ 686068 w 812269"/>
                <a:gd name="connsiteY17" fmla="*/ 956814 h 130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2269" h="1301507">
                  <a:moveTo>
                    <a:pt x="686068" y="956814"/>
                  </a:moveTo>
                  <a:cubicBezTo>
                    <a:pt x="664631" y="1033352"/>
                    <a:pt x="613996" y="1101711"/>
                    <a:pt x="539244" y="1143752"/>
                  </a:cubicBezTo>
                  <a:lnTo>
                    <a:pt x="282405" y="1288198"/>
                  </a:lnTo>
                  <a:cubicBezTo>
                    <a:pt x="232570" y="1316225"/>
                    <a:pt x="169449" y="1298546"/>
                    <a:pt x="141421" y="1248710"/>
                  </a:cubicBezTo>
                  <a:lnTo>
                    <a:pt x="39928" y="1068246"/>
                  </a:lnTo>
                  <a:cubicBezTo>
                    <a:pt x="-44152" y="918742"/>
                    <a:pt x="8884" y="729384"/>
                    <a:pt x="158387" y="645303"/>
                  </a:cubicBezTo>
                  <a:lnTo>
                    <a:pt x="247545" y="595161"/>
                  </a:lnTo>
                  <a:lnTo>
                    <a:pt x="231252" y="575414"/>
                  </a:lnTo>
                  <a:cubicBezTo>
                    <a:pt x="197003" y="524720"/>
                    <a:pt x="177005" y="463607"/>
                    <a:pt x="177005" y="397823"/>
                  </a:cubicBezTo>
                  <a:lnTo>
                    <a:pt x="177005" y="105879"/>
                  </a:lnTo>
                  <a:cubicBezTo>
                    <a:pt x="177005" y="47404"/>
                    <a:pt x="224409" y="0"/>
                    <a:pt x="282884" y="0"/>
                  </a:cubicBezTo>
                  <a:lnTo>
                    <a:pt x="494637" y="0"/>
                  </a:lnTo>
                  <a:cubicBezTo>
                    <a:pt x="670060" y="0"/>
                    <a:pt x="812269" y="142209"/>
                    <a:pt x="812269" y="317632"/>
                  </a:cubicBezTo>
                  <a:lnTo>
                    <a:pt x="812269" y="609576"/>
                  </a:lnTo>
                  <a:cubicBezTo>
                    <a:pt x="812269" y="668051"/>
                    <a:pt x="764865" y="715455"/>
                    <a:pt x="706390" y="715455"/>
                  </a:cubicBezTo>
                  <a:lnTo>
                    <a:pt x="654692" y="715455"/>
                  </a:lnTo>
                  <a:lnTo>
                    <a:pt x="657703" y="720810"/>
                  </a:lnTo>
                  <a:cubicBezTo>
                    <a:pt x="699744" y="795561"/>
                    <a:pt x="707505" y="880277"/>
                    <a:pt x="686068" y="956814"/>
                  </a:cubicBez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grpSp>
        <p:nvGrpSpPr>
          <p:cNvPr id="30" name="Group 94">
            <a:extLst>
              <a:ext uri="{FF2B5EF4-FFF2-40B4-BE49-F238E27FC236}">
                <a16:creationId xmlns:a16="http://schemas.microsoft.com/office/drawing/2014/main" id="{32529E22-1A41-2805-A4FC-D4D3B21764DD}"/>
              </a:ext>
            </a:extLst>
          </p:cNvPr>
          <p:cNvGrpSpPr/>
          <p:nvPr/>
        </p:nvGrpSpPr>
        <p:grpSpPr>
          <a:xfrm>
            <a:off x="6637081" y="3951454"/>
            <a:ext cx="1417180" cy="2828592"/>
            <a:chOff x="4405860" y="139189"/>
            <a:chExt cx="2861871" cy="6475262"/>
          </a:xfrm>
        </p:grpSpPr>
        <p:grpSp>
          <p:nvGrpSpPr>
            <p:cNvPr id="31" name="Group 86">
              <a:extLst>
                <a:ext uri="{FF2B5EF4-FFF2-40B4-BE49-F238E27FC236}">
                  <a16:creationId xmlns:a16="http://schemas.microsoft.com/office/drawing/2014/main" id="{895078D5-3D7A-3FFD-7F1F-34F653196CBA}"/>
                </a:ext>
              </a:extLst>
            </p:cNvPr>
            <p:cNvGrpSpPr/>
            <p:nvPr/>
          </p:nvGrpSpPr>
          <p:grpSpPr>
            <a:xfrm rot="2107423">
              <a:off x="4802579" y="139189"/>
              <a:ext cx="743864" cy="1806453"/>
              <a:chOff x="7696200" y="914400"/>
              <a:chExt cx="685800" cy="2438400"/>
            </a:xfrm>
          </p:grpSpPr>
          <p:sp>
            <p:nvSpPr>
              <p:cNvPr id="169" name="Moon 168">
                <a:extLst>
                  <a:ext uri="{FF2B5EF4-FFF2-40B4-BE49-F238E27FC236}">
                    <a16:creationId xmlns:a16="http://schemas.microsoft.com/office/drawing/2014/main" id="{502691FA-E1E2-DC3C-AD8C-D624B8B5F5A9}"/>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Moon 169">
                <a:extLst>
                  <a:ext uri="{FF2B5EF4-FFF2-40B4-BE49-F238E27FC236}">
                    <a16:creationId xmlns:a16="http://schemas.microsoft.com/office/drawing/2014/main" id="{42098DC6-9647-D3FA-EE79-2BF4BB8175B8}"/>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Moon 170">
                <a:extLst>
                  <a:ext uri="{FF2B5EF4-FFF2-40B4-BE49-F238E27FC236}">
                    <a16:creationId xmlns:a16="http://schemas.microsoft.com/office/drawing/2014/main" id="{B5C22E35-0ACF-FC4E-72EB-F8D59DC0852D}"/>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a:extLst>
                  <a:ext uri="{FF2B5EF4-FFF2-40B4-BE49-F238E27FC236}">
                    <a16:creationId xmlns:a16="http://schemas.microsoft.com/office/drawing/2014/main" id="{F38ABE34-2269-DBA7-1409-A7A15CC747FF}"/>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 name="Group 87">
              <a:extLst>
                <a:ext uri="{FF2B5EF4-FFF2-40B4-BE49-F238E27FC236}">
                  <a16:creationId xmlns:a16="http://schemas.microsoft.com/office/drawing/2014/main" id="{1A5E82DE-4889-DE34-39F5-92A39DA037A7}"/>
                </a:ext>
              </a:extLst>
            </p:cNvPr>
            <p:cNvGrpSpPr/>
            <p:nvPr/>
          </p:nvGrpSpPr>
          <p:grpSpPr>
            <a:xfrm rot="19262140" flipH="1">
              <a:off x="6126313" y="231425"/>
              <a:ext cx="743864" cy="1645187"/>
              <a:chOff x="7696200" y="914400"/>
              <a:chExt cx="685800" cy="2438400"/>
            </a:xfrm>
          </p:grpSpPr>
          <p:sp>
            <p:nvSpPr>
              <p:cNvPr id="164" name="Moon 163">
                <a:extLst>
                  <a:ext uri="{FF2B5EF4-FFF2-40B4-BE49-F238E27FC236}">
                    <a16:creationId xmlns:a16="http://schemas.microsoft.com/office/drawing/2014/main" id="{5D0DCB0E-2766-41B3-0B3E-95C4F49522A6}"/>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Moon 164">
                <a:extLst>
                  <a:ext uri="{FF2B5EF4-FFF2-40B4-BE49-F238E27FC236}">
                    <a16:creationId xmlns:a16="http://schemas.microsoft.com/office/drawing/2014/main" id="{EB4789E6-6362-D859-A681-DEF9283BC676}"/>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Moon 165">
                <a:extLst>
                  <a:ext uri="{FF2B5EF4-FFF2-40B4-BE49-F238E27FC236}">
                    <a16:creationId xmlns:a16="http://schemas.microsoft.com/office/drawing/2014/main" id="{54052311-4C68-C6CE-059A-9439D96CA46E}"/>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a:extLst>
                  <a:ext uri="{FF2B5EF4-FFF2-40B4-BE49-F238E27FC236}">
                    <a16:creationId xmlns:a16="http://schemas.microsoft.com/office/drawing/2014/main" id="{BEF44001-9EBC-B3C8-DC02-82939C93781A}"/>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 name="Group 47">
              <a:extLst>
                <a:ext uri="{FF2B5EF4-FFF2-40B4-BE49-F238E27FC236}">
                  <a16:creationId xmlns:a16="http://schemas.microsoft.com/office/drawing/2014/main" id="{60135D26-A120-5F00-36D2-551EEBA9AFDE}"/>
                </a:ext>
              </a:extLst>
            </p:cNvPr>
            <p:cNvGrpSpPr/>
            <p:nvPr/>
          </p:nvGrpSpPr>
          <p:grpSpPr>
            <a:xfrm rot="562843">
              <a:off x="5697438" y="5840305"/>
              <a:ext cx="666047" cy="774146"/>
              <a:chOff x="6106804" y="4039302"/>
              <a:chExt cx="666047" cy="774146"/>
            </a:xfrm>
          </p:grpSpPr>
          <p:sp>
            <p:nvSpPr>
              <p:cNvPr id="161" name="Oval 160">
                <a:extLst>
                  <a:ext uri="{FF2B5EF4-FFF2-40B4-BE49-F238E27FC236}">
                    <a16:creationId xmlns:a16="http://schemas.microsoft.com/office/drawing/2014/main" id="{9A84D0A0-5520-4577-89A0-FDB33FE70235}"/>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9FC22497-5661-68E3-9859-6B4158DE596B}"/>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a:extLst>
                  <a:ext uri="{FF2B5EF4-FFF2-40B4-BE49-F238E27FC236}">
                    <a16:creationId xmlns:a16="http://schemas.microsoft.com/office/drawing/2014/main" id="{7B312874-CD22-4FDD-616F-549B2E1D153F}"/>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 name="Group 47">
              <a:extLst>
                <a:ext uri="{FF2B5EF4-FFF2-40B4-BE49-F238E27FC236}">
                  <a16:creationId xmlns:a16="http://schemas.microsoft.com/office/drawing/2014/main" id="{04E4FDBA-9755-E36C-1AF8-5A4C149B3A06}"/>
                </a:ext>
              </a:extLst>
            </p:cNvPr>
            <p:cNvGrpSpPr/>
            <p:nvPr/>
          </p:nvGrpSpPr>
          <p:grpSpPr>
            <a:xfrm rot="2613352">
              <a:off x="5128037" y="5761712"/>
              <a:ext cx="666047" cy="774146"/>
              <a:chOff x="6106804" y="4039302"/>
              <a:chExt cx="666047" cy="774146"/>
            </a:xfrm>
          </p:grpSpPr>
          <p:sp>
            <p:nvSpPr>
              <p:cNvPr id="158" name="Oval 157">
                <a:extLst>
                  <a:ext uri="{FF2B5EF4-FFF2-40B4-BE49-F238E27FC236}">
                    <a16:creationId xmlns:a16="http://schemas.microsoft.com/office/drawing/2014/main" id="{1086C150-017C-4ACD-FFCB-7EA151F84D72}"/>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a:extLst>
                  <a:ext uri="{FF2B5EF4-FFF2-40B4-BE49-F238E27FC236}">
                    <a16:creationId xmlns:a16="http://schemas.microsoft.com/office/drawing/2014/main" id="{A4257A20-D9B9-00B9-74EE-C7DC23D4AADD}"/>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780D032C-ECDC-8594-C711-F6799163F771}"/>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1" name="Oval 130">
              <a:extLst>
                <a:ext uri="{FF2B5EF4-FFF2-40B4-BE49-F238E27FC236}">
                  <a16:creationId xmlns:a16="http://schemas.microsoft.com/office/drawing/2014/main" id="{31BFBD10-B2A1-FC9D-3987-C96B4C08B367}"/>
                </a:ext>
              </a:extLst>
            </p:cNvPr>
            <p:cNvSpPr/>
            <p:nvPr/>
          </p:nvSpPr>
          <p:spPr>
            <a:xfrm>
              <a:off x="6651885" y="3632617"/>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708FD593-F46F-24F3-0ADC-A83F7764CFDD}"/>
                </a:ext>
              </a:extLst>
            </p:cNvPr>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rapezoid 132">
              <a:extLst>
                <a:ext uri="{FF2B5EF4-FFF2-40B4-BE49-F238E27FC236}">
                  <a16:creationId xmlns:a16="http://schemas.microsoft.com/office/drawing/2014/main" id="{97E822D5-03A3-DB25-5A64-7867DDCD0980}"/>
                </a:ext>
              </a:extLst>
            </p:cNvPr>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rapezoid 133">
              <a:extLst>
                <a:ext uri="{FF2B5EF4-FFF2-40B4-BE49-F238E27FC236}">
                  <a16:creationId xmlns:a16="http://schemas.microsoft.com/office/drawing/2014/main" id="{2EE69EDF-B2D9-B784-E1FF-CEE295B677BC}"/>
                </a:ext>
              </a:extLst>
            </p:cNvPr>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Trapezoid 134">
              <a:extLst>
                <a:ext uri="{FF2B5EF4-FFF2-40B4-BE49-F238E27FC236}">
                  <a16:creationId xmlns:a16="http://schemas.microsoft.com/office/drawing/2014/main" id="{40AD73DE-3A73-0BAC-4F00-91197351A9FB}"/>
                </a:ext>
              </a:extLst>
            </p:cNvPr>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rapezoid 135">
              <a:extLst>
                <a:ext uri="{FF2B5EF4-FFF2-40B4-BE49-F238E27FC236}">
                  <a16:creationId xmlns:a16="http://schemas.microsoft.com/office/drawing/2014/main" id="{C09A68AD-374C-0FF0-D991-3C23ED70F396}"/>
                </a:ext>
              </a:extLst>
            </p:cNvPr>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Trapezoid 136">
              <a:extLst>
                <a:ext uri="{FF2B5EF4-FFF2-40B4-BE49-F238E27FC236}">
                  <a16:creationId xmlns:a16="http://schemas.microsoft.com/office/drawing/2014/main" id="{09DDDAB5-3239-7F30-59F0-54FD23B14730}"/>
                </a:ext>
              </a:extLst>
            </p:cNvPr>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rapezoid 137">
              <a:extLst>
                <a:ext uri="{FF2B5EF4-FFF2-40B4-BE49-F238E27FC236}">
                  <a16:creationId xmlns:a16="http://schemas.microsoft.com/office/drawing/2014/main" id="{409DD52B-D9AF-B8EC-C255-9D4EAFF8F3B5}"/>
                </a:ext>
              </a:extLst>
            </p:cNvPr>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BCD4AB44-E1BC-243F-E525-647D86D330D2}"/>
                </a:ext>
              </a:extLst>
            </p:cNvPr>
            <p:cNvSpPr/>
            <p:nvPr/>
          </p:nvSpPr>
          <p:spPr>
            <a:xfrm>
              <a:off x="5286531" y="1073046"/>
              <a:ext cx="1040567"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A77C2DB7-FE4D-D346-4696-88302AE1D185}"/>
                </a:ext>
              </a:extLst>
            </p:cNvPr>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1" name="Group 57">
              <a:extLst>
                <a:ext uri="{FF2B5EF4-FFF2-40B4-BE49-F238E27FC236}">
                  <a16:creationId xmlns:a16="http://schemas.microsoft.com/office/drawing/2014/main" id="{42A1DB39-EEB2-7907-97E7-6D44E21A3D75}"/>
                </a:ext>
              </a:extLst>
            </p:cNvPr>
            <p:cNvGrpSpPr/>
            <p:nvPr/>
          </p:nvGrpSpPr>
          <p:grpSpPr>
            <a:xfrm>
              <a:off x="4953000" y="5334000"/>
              <a:ext cx="1828800" cy="609600"/>
              <a:chOff x="1371600" y="3962400"/>
              <a:chExt cx="6705600" cy="2057400"/>
            </a:xfrm>
          </p:grpSpPr>
          <p:grpSp>
            <p:nvGrpSpPr>
              <p:cNvPr id="145" name="Group 195">
                <a:extLst>
                  <a:ext uri="{FF2B5EF4-FFF2-40B4-BE49-F238E27FC236}">
                    <a16:creationId xmlns:a16="http://schemas.microsoft.com/office/drawing/2014/main" id="{CFE130BD-EB19-3821-C9A4-3A1EDF3326F3}"/>
                  </a:ext>
                </a:extLst>
              </p:cNvPr>
              <p:cNvGrpSpPr/>
              <p:nvPr/>
            </p:nvGrpSpPr>
            <p:grpSpPr>
              <a:xfrm>
                <a:off x="1371600" y="3962400"/>
                <a:ext cx="1676400" cy="2057400"/>
                <a:chOff x="1371600" y="3962400"/>
                <a:chExt cx="1676400" cy="2057400"/>
              </a:xfrm>
            </p:grpSpPr>
            <p:sp>
              <p:nvSpPr>
                <p:cNvPr id="156" name="Right Arrow Callout 111">
                  <a:extLst>
                    <a:ext uri="{FF2B5EF4-FFF2-40B4-BE49-F238E27FC236}">
                      <a16:creationId xmlns:a16="http://schemas.microsoft.com/office/drawing/2014/main" id="{3F15D1D9-8A4A-D6C5-7E2C-AD65C4256346}"/>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Quad Arrow 112">
                  <a:extLst>
                    <a:ext uri="{FF2B5EF4-FFF2-40B4-BE49-F238E27FC236}">
                      <a16:creationId xmlns:a16="http://schemas.microsoft.com/office/drawing/2014/main" id="{FEA33156-0943-7DCA-3BCD-D8FEDD57029E}"/>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6" name="Group 196">
                <a:extLst>
                  <a:ext uri="{FF2B5EF4-FFF2-40B4-BE49-F238E27FC236}">
                    <a16:creationId xmlns:a16="http://schemas.microsoft.com/office/drawing/2014/main" id="{56691414-4C4C-4A88-DD90-0A0B8AC7C8A4}"/>
                  </a:ext>
                </a:extLst>
              </p:cNvPr>
              <p:cNvGrpSpPr/>
              <p:nvPr/>
            </p:nvGrpSpPr>
            <p:grpSpPr>
              <a:xfrm>
                <a:off x="3048000" y="3962400"/>
                <a:ext cx="1676400" cy="2057400"/>
                <a:chOff x="1371600" y="3962400"/>
                <a:chExt cx="1676400" cy="2057400"/>
              </a:xfrm>
            </p:grpSpPr>
            <p:sp>
              <p:nvSpPr>
                <p:cNvPr id="154" name="Right Arrow Callout 109">
                  <a:extLst>
                    <a:ext uri="{FF2B5EF4-FFF2-40B4-BE49-F238E27FC236}">
                      <a16:creationId xmlns:a16="http://schemas.microsoft.com/office/drawing/2014/main" id="{0D707B11-3437-D7B5-4A04-CB16376151CD}"/>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Quad Arrow 110">
                  <a:extLst>
                    <a:ext uri="{FF2B5EF4-FFF2-40B4-BE49-F238E27FC236}">
                      <a16:creationId xmlns:a16="http://schemas.microsoft.com/office/drawing/2014/main" id="{B3D918A5-6725-3A46-BB0E-58F5D1F08796}"/>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 name="Group 199">
                <a:extLst>
                  <a:ext uri="{FF2B5EF4-FFF2-40B4-BE49-F238E27FC236}">
                    <a16:creationId xmlns:a16="http://schemas.microsoft.com/office/drawing/2014/main" id="{2A1CB439-8371-8352-C07C-5A66D8BF5296}"/>
                  </a:ext>
                </a:extLst>
              </p:cNvPr>
              <p:cNvGrpSpPr/>
              <p:nvPr/>
            </p:nvGrpSpPr>
            <p:grpSpPr>
              <a:xfrm>
                <a:off x="4724400" y="3962400"/>
                <a:ext cx="1676400" cy="2057400"/>
                <a:chOff x="1371600" y="3962400"/>
                <a:chExt cx="1676400" cy="2057400"/>
              </a:xfrm>
            </p:grpSpPr>
            <p:sp>
              <p:nvSpPr>
                <p:cNvPr id="151" name="Right Arrow Callout 107">
                  <a:extLst>
                    <a:ext uri="{FF2B5EF4-FFF2-40B4-BE49-F238E27FC236}">
                      <a16:creationId xmlns:a16="http://schemas.microsoft.com/office/drawing/2014/main" id="{6D8783B8-7D7F-32CC-AC5B-14FB4C543C5B}"/>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Quad Arrow 108">
                  <a:extLst>
                    <a:ext uri="{FF2B5EF4-FFF2-40B4-BE49-F238E27FC236}">
                      <a16:creationId xmlns:a16="http://schemas.microsoft.com/office/drawing/2014/main" id="{05A52BE7-C301-0DC1-090B-EC82971C205B}"/>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 name="Group 202">
                <a:extLst>
                  <a:ext uri="{FF2B5EF4-FFF2-40B4-BE49-F238E27FC236}">
                    <a16:creationId xmlns:a16="http://schemas.microsoft.com/office/drawing/2014/main" id="{5299DDA6-3DD6-92D6-5B88-AA42478D44CE}"/>
                  </a:ext>
                </a:extLst>
              </p:cNvPr>
              <p:cNvGrpSpPr/>
              <p:nvPr/>
            </p:nvGrpSpPr>
            <p:grpSpPr>
              <a:xfrm>
                <a:off x="6400800" y="3962400"/>
                <a:ext cx="1676400" cy="2057400"/>
                <a:chOff x="1371600" y="3962400"/>
                <a:chExt cx="1676400" cy="2057400"/>
              </a:xfrm>
            </p:grpSpPr>
            <p:sp>
              <p:nvSpPr>
                <p:cNvPr id="149" name="Right Arrow Callout 105">
                  <a:extLst>
                    <a:ext uri="{FF2B5EF4-FFF2-40B4-BE49-F238E27FC236}">
                      <a16:creationId xmlns:a16="http://schemas.microsoft.com/office/drawing/2014/main" id="{B0BCF615-95CA-94FF-EFFE-DE825E04DD2E}"/>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Quad Arrow 106">
                  <a:extLst>
                    <a:ext uri="{FF2B5EF4-FFF2-40B4-BE49-F238E27FC236}">
                      <a16:creationId xmlns:a16="http://schemas.microsoft.com/office/drawing/2014/main" id="{DBE25C45-C6F2-4541-A7E9-740756069F00}"/>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2" name="Cloud 141">
              <a:extLst>
                <a:ext uri="{FF2B5EF4-FFF2-40B4-BE49-F238E27FC236}">
                  <a16:creationId xmlns:a16="http://schemas.microsoft.com/office/drawing/2014/main" id="{7D483D68-0A90-44AE-6133-C1F0CBF54444}"/>
                </a:ext>
              </a:extLst>
            </p:cNvPr>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Flowchart: Delay 142">
              <a:extLst>
                <a:ext uri="{FF2B5EF4-FFF2-40B4-BE49-F238E27FC236}">
                  <a16:creationId xmlns:a16="http://schemas.microsoft.com/office/drawing/2014/main" id="{46572E3B-B9AC-E3FB-2C4C-5ED67CE8AA36}"/>
                </a:ext>
              </a:extLst>
            </p:cNvPr>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8AE1D955-1AC1-0432-ED1A-35FB0113EE53}"/>
                </a:ext>
              </a:extLst>
            </p:cNvPr>
            <p:cNvSpPr/>
            <p:nvPr/>
          </p:nvSpPr>
          <p:spPr>
            <a:xfrm>
              <a:off x="5628870" y="1818089"/>
              <a:ext cx="294451" cy="1994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4" name="Group 3">
            <a:extLst>
              <a:ext uri="{FF2B5EF4-FFF2-40B4-BE49-F238E27FC236}">
                <a16:creationId xmlns:a16="http://schemas.microsoft.com/office/drawing/2014/main" id="{9F4949D2-E0BD-C7C3-D009-A99587F6F608}"/>
              </a:ext>
            </a:extLst>
          </p:cNvPr>
          <p:cNvGrpSpPr/>
          <p:nvPr/>
        </p:nvGrpSpPr>
        <p:grpSpPr>
          <a:xfrm>
            <a:off x="4735113" y="3841746"/>
            <a:ext cx="1504350" cy="2933762"/>
            <a:chOff x="2719987" y="421811"/>
            <a:chExt cx="2264752" cy="4416684"/>
          </a:xfrm>
        </p:grpSpPr>
        <p:sp>
          <p:nvSpPr>
            <p:cNvPr id="591" name="Cloud 590">
              <a:extLst>
                <a:ext uri="{FF2B5EF4-FFF2-40B4-BE49-F238E27FC236}">
                  <a16:creationId xmlns:a16="http://schemas.microsoft.com/office/drawing/2014/main" id="{35D7E0D9-113A-846E-D085-9A3BA78A6EA0}"/>
                </a:ext>
              </a:extLst>
            </p:cNvPr>
            <p:cNvSpPr/>
            <p:nvPr/>
          </p:nvSpPr>
          <p:spPr>
            <a:xfrm rot="10542275">
              <a:off x="3053605" y="454278"/>
              <a:ext cx="1524000" cy="2288711"/>
            </a:xfrm>
            <a:prstGeom prst="clou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Oval 591">
              <a:extLst>
                <a:ext uri="{FF2B5EF4-FFF2-40B4-BE49-F238E27FC236}">
                  <a16:creationId xmlns:a16="http://schemas.microsoft.com/office/drawing/2014/main" id="{B6EEFB95-1EE1-8274-BD9B-D3D13BBCE6B1}"/>
                </a:ext>
              </a:extLst>
            </p:cNvPr>
            <p:cNvSpPr/>
            <p:nvPr/>
          </p:nvSpPr>
          <p:spPr>
            <a:xfrm>
              <a:off x="4343400" y="2971800"/>
              <a:ext cx="4572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Oval 592">
              <a:extLst>
                <a:ext uri="{FF2B5EF4-FFF2-40B4-BE49-F238E27FC236}">
                  <a16:creationId xmlns:a16="http://schemas.microsoft.com/office/drawing/2014/main" id="{543ADBFC-3703-86F9-3ACD-74505F968AFC}"/>
                </a:ext>
              </a:extLst>
            </p:cNvPr>
            <p:cNvSpPr/>
            <p:nvPr/>
          </p:nvSpPr>
          <p:spPr>
            <a:xfrm>
              <a:off x="2819400" y="2971800"/>
              <a:ext cx="4572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4" name="Group 153">
              <a:extLst>
                <a:ext uri="{FF2B5EF4-FFF2-40B4-BE49-F238E27FC236}">
                  <a16:creationId xmlns:a16="http://schemas.microsoft.com/office/drawing/2014/main" id="{9347F6A7-9545-8154-FF52-E699F771783F}"/>
                </a:ext>
              </a:extLst>
            </p:cNvPr>
            <p:cNvGrpSpPr/>
            <p:nvPr/>
          </p:nvGrpSpPr>
          <p:grpSpPr>
            <a:xfrm rot="18842096">
              <a:off x="3829933" y="4187416"/>
              <a:ext cx="678502" cy="623656"/>
              <a:chOff x="5587923" y="3063924"/>
              <a:chExt cx="955533" cy="914400"/>
            </a:xfrm>
          </p:grpSpPr>
          <p:sp>
            <p:nvSpPr>
              <p:cNvPr id="746" name="Oval 154">
                <a:extLst>
                  <a:ext uri="{FF2B5EF4-FFF2-40B4-BE49-F238E27FC236}">
                    <a16:creationId xmlns:a16="http://schemas.microsoft.com/office/drawing/2014/main" id="{70964D85-673D-FD12-596F-012C5468C61B}"/>
                  </a:ext>
                </a:extLst>
              </p:cNvPr>
              <p:cNvSpPr/>
              <p:nvPr/>
            </p:nvSpPr>
            <p:spPr>
              <a:xfrm rot="1937868">
                <a:off x="5759733" y="3063924"/>
                <a:ext cx="609600" cy="914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 name="Oval 155">
                <a:extLst>
                  <a:ext uri="{FF2B5EF4-FFF2-40B4-BE49-F238E27FC236}">
                    <a16:creationId xmlns:a16="http://schemas.microsoft.com/office/drawing/2014/main" id="{DEA9B345-B099-9138-D6E8-CBFA2B9A00DD}"/>
                  </a:ext>
                </a:extLst>
              </p:cNvPr>
              <p:cNvSpPr/>
              <p:nvPr/>
            </p:nvSpPr>
            <p:spPr>
              <a:xfrm rot="1937868">
                <a:off x="5587923" y="3441283"/>
                <a:ext cx="649478" cy="469462"/>
              </a:xfrm>
              <a:prstGeom prst="ellipse">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8" name="Group 75">
                <a:extLst>
                  <a:ext uri="{FF2B5EF4-FFF2-40B4-BE49-F238E27FC236}">
                    <a16:creationId xmlns:a16="http://schemas.microsoft.com/office/drawing/2014/main" id="{747EEA17-EC1E-80C7-A54F-F5E8DDCFE066}"/>
                  </a:ext>
                </a:extLst>
              </p:cNvPr>
              <p:cNvGrpSpPr/>
              <p:nvPr/>
            </p:nvGrpSpPr>
            <p:grpSpPr>
              <a:xfrm rot="17830732">
                <a:off x="5912676" y="2972718"/>
                <a:ext cx="501400" cy="760161"/>
                <a:chOff x="5715000" y="1334125"/>
                <a:chExt cx="1404079" cy="4399613"/>
              </a:xfrm>
            </p:grpSpPr>
            <p:grpSp>
              <p:nvGrpSpPr>
                <p:cNvPr id="749" name="Group 11">
                  <a:extLst>
                    <a:ext uri="{FF2B5EF4-FFF2-40B4-BE49-F238E27FC236}">
                      <a16:creationId xmlns:a16="http://schemas.microsoft.com/office/drawing/2014/main" id="{502E0637-5810-FF03-A702-FCDBFD7697F0}"/>
                    </a:ext>
                  </a:extLst>
                </p:cNvPr>
                <p:cNvGrpSpPr/>
                <p:nvPr/>
              </p:nvGrpSpPr>
              <p:grpSpPr>
                <a:xfrm>
                  <a:off x="5715000" y="1447800"/>
                  <a:ext cx="1371600" cy="1765092"/>
                  <a:chOff x="5715000" y="1447800"/>
                  <a:chExt cx="1371600" cy="1765092"/>
                </a:xfrm>
              </p:grpSpPr>
              <p:sp>
                <p:nvSpPr>
                  <p:cNvPr id="761" name="Multiply 4">
                    <a:extLst>
                      <a:ext uri="{FF2B5EF4-FFF2-40B4-BE49-F238E27FC236}">
                        <a16:creationId xmlns:a16="http://schemas.microsoft.com/office/drawing/2014/main" id="{06CE635B-E7C5-3111-3E07-F1D90B6C775C}"/>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2" name="Group 7">
                    <a:extLst>
                      <a:ext uri="{FF2B5EF4-FFF2-40B4-BE49-F238E27FC236}">
                        <a16:creationId xmlns:a16="http://schemas.microsoft.com/office/drawing/2014/main" id="{FDFF19C6-E44D-AFF5-32E9-E3915CD1260F}"/>
                      </a:ext>
                    </a:extLst>
                  </p:cNvPr>
                  <p:cNvGrpSpPr/>
                  <p:nvPr/>
                </p:nvGrpSpPr>
                <p:grpSpPr>
                  <a:xfrm>
                    <a:off x="6172200" y="1981200"/>
                    <a:ext cx="458449" cy="1231692"/>
                    <a:chOff x="6172200" y="1981200"/>
                    <a:chExt cx="458449" cy="1231692"/>
                  </a:xfrm>
                </p:grpSpPr>
                <p:sp>
                  <p:nvSpPr>
                    <p:cNvPr id="763" name="Diamond 762">
                      <a:extLst>
                        <a:ext uri="{FF2B5EF4-FFF2-40B4-BE49-F238E27FC236}">
                          <a16:creationId xmlns:a16="http://schemas.microsoft.com/office/drawing/2014/main" id="{C9678BF6-6B6C-02EF-378C-D67F1A80874C}"/>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Diamond 763">
                      <a:extLst>
                        <a:ext uri="{FF2B5EF4-FFF2-40B4-BE49-F238E27FC236}">
                          <a16:creationId xmlns:a16="http://schemas.microsoft.com/office/drawing/2014/main" id="{3ADBDD9A-AC2A-E4C8-7EA3-F0836D512489}"/>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50" name="Group 12">
                  <a:extLst>
                    <a:ext uri="{FF2B5EF4-FFF2-40B4-BE49-F238E27FC236}">
                      <a16:creationId xmlns:a16="http://schemas.microsoft.com/office/drawing/2014/main" id="{83FE5CB7-04DC-9F1A-6E34-D26F60764D3D}"/>
                    </a:ext>
                  </a:extLst>
                </p:cNvPr>
                <p:cNvGrpSpPr/>
                <p:nvPr/>
              </p:nvGrpSpPr>
              <p:grpSpPr>
                <a:xfrm>
                  <a:off x="5732489" y="2714469"/>
                  <a:ext cx="1371600" cy="1765092"/>
                  <a:chOff x="5715000" y="1447800"/>
                  <a:chExt cx="1371600" cy="1765092"/>
                </a:xfrm>
              </p:grpSpPr>
              <p:sp>
                <p:nvSpPr>
                  <p:cNvPr id="757" name="Multiply 165">
                    <a:extLst>
                      <a:ext uri="{FF2B5EF4-FFF2-40B4-BE49-F238E27FC236}">
                        <a16:creationId xmlns:a16="http://schemas.microsoft.com/office/drawing/2014/main" id="{6CD0EDAE-9C72-B9A8-FB41-90938B208836}"/>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8" name="Group 7">
                    <a:extLst>
                      <a:ext uri="{FF2B5EF4-FFF2-40B4-BE49-F238E27FC236}">
                        <a16:creationId xmlns:a16="http://schemas.microsoft.com/office/drawing/2014/main" id="{3987B184-315E-FF7E-0C67-57B9471BDEFE}"/>
                      </a:ext>
                    </a:extLst>
                  </p:cNvPr>
                  <p:cNvGrpSpPr/>
                  <p:nvPr/>
                </p:nvGrpSpPr>
                <p:grpSpPr>
                  <a:xfrm>
                    <a:off x="6172200" y="1981200"/>
                    <a:ext cx="458449" cy="1231692"/>
                    <a:chOff x="6172200" y="1981200"/>
                    <a:chExt cx="458449" cy="1231692"/>
                  </a:xfrm>
                </p:grpSpPr>
                <p:sp>
                  <p:nvSpPr>
                    <p:cNvPr id="759" name="Diamond 758">
                      <a:extLst>
                        <a:ext uri="{FF2B5EF4-FFF2-40B4-BE49-F238E27FC236}">
                          <a16:creationId xmlns:a16="http://schemas.microsoft.com/office/drawing/2014/main" id="{95690313-CEE8-35A7-5ABB-832A3B78626D}"/>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 name="Diamond 759">
                      <a:extLst>
                        <a:ext uri="{FF2B5EF4-FFF2-40B4-BE49-F238E27FC236}">
                          <a16:creationId xmlns:a16="http://schemas.microsoft.com/office/drawing/2014/main" id="{789A92A5-D58C-4575-6DBB-1A312F5CCCC8}"/>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51" name="Group 17">
                  <a:extLst>
                    <a:ext uri="{FF2B5EF4-FFF2-40B4-BE49-F238E27FC236}">
                      <a16:creationId xmlns:a16="http://schemas.microsoft.com/office/drawing/2014/main" id="{AE901400-B22D-C41C-B5E8-1280BB6865DF}"/>
                    </a:ext>
                  </a:extLst>
                </p:cNvPr>
                <p:cNvGrpSpPr/>
                <p:nvPr/>
              </p:nvGrpSpPr>
              <p:grpSpPr>
                <a:xfrm>
                  <a:off x="5747479" y="3968646"/>
                  <a:ext cx="1371600" cy="1765092"/>
                  <a:chOff x="5715000" y="1447800"/>
                  <a:chExt cx="1371600" cy="1765092"/>
                </a:xfrm>
              </p:grpSpPr>
              <p:sp>
                <p:nvSpPr>
                  <p:cNvPr id="753" name="Multiply 161">
                    <a:extLst>
                      <a:ext uri="{FF2B5EF4-FFF2-40B4-BE49-F238E27FC236}">
                        <a16:creationId xmlns:a16="http://schemas.microsoft.com/office/drawing/2014/main" id="{562ACDB9-C45E-BFAF-7FA9-9933A91CA22F}"/>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4" name="Group 30">
                    <a:extLst>
                      <a:ext uri="{FF2B5EF4-FFF2-40B4-BE49-F238E27FC236}">
                        <a16:creationId xmlns:a16="http://schemas.microsoft.com/office/drawing/2014/main" id="{ED7DEA4D-4409-BB91-E8FD-2B8E8C3E3359}"/>
                      </a:ext>
                    </a:extLst>
                  </p:cNvPr>
                  <p:cNvGrpSpPr/>
                  <p:nvPr/>
                </p:nvGrpSpPr>
                <p:grpSpPr>
                  <a:xfrm>
                    <a:off x="6172200" y="1981200"/>
                    <a:ext cx="458449" cy="1231692"/>
                    <a:chOff x="6172200" y="1981200"/>
                    <a:chExt cx="458449" cy="1231692"/>
                  </a:xfrm>
                </p:grpSpPr>
                <p:sp>
                  <p:nvSpPr>
                    <p:cNvPr id="755" name="Diamond 754">
                      <a:extLst>
                        <a:ext uri="{FF2B5EF4-FFF2-40B4-BE49-F238E27FC236}">
                          <a16:creationId xmlns:a16="http://schemas.microsoft.com/office/drawing/2014/main" id="{A24B3697-3524-1830-99B3-A1245B4833E7}"/>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 name="Diamond 755">
                      <a:extLst>
                        <a:ext uri="{FF2B5EF4-FFF2-40B4-BE49-F238E27FC236}">
                          <a16:creationId xmlns:a16="http://schemas.microsoft.com/office/drawing/2014/main" id="{3BA3EB23-0A8B-BD8E-2909-6E37E5F0193E}"/>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52" name="Diamond 160">
                  <a:extLst>
                    <a:ext uri="{FF2B5EF4-FFF2-40B4-BE49-F238E27FC236}">
                      <a16:creationId xmlns:a16="http://schemas.microsoft.com/office/drawing/2014/main" id="{D31E566D-9AC3-3818-A702-C6A6527115E9}"/>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95" name="Group 152">
              <a:extLst>
                <a:ext uri="{FF2B5EF4-FFF2-40B4-BE49-F238E27FC236}">
                  <a16:creationId xmlns:a16="http://schemas.microsoft.com/office/drawing/2014/main" id="{E75F5B1C-72AD-E4AD-D837-569F2B7C8DB1}"/>
                </a:ext>
              </a:extLst>
            </p:cNvPr>
            <p:cNvGrpSpPr/>
            <p:nvPr/>
          </p:nvGrpSpPr>
          <p:grpSpPr>
            <a:xfrm>
              <a:off x="3240960" y="4191000"/>
              <a:ext cx="678742" cy="623656"/>
              <a:chOff x="5587585" y="3063924"/>
              <a:chExt cx="955871" cy="914400"/>
            </a:xfrm>
          </p:grpSpPr>
          <p:sp>
            <p:nvSpPr>
              <p:cNvPr id="727" name="Oval 726">
                <a:extLst>
                  <a:ext uri="{FF2B5EF4-FFF2-40B4-BE49-F238E27FC236}">
                    <a16:creationId xmlns:a16="http://schemas.microsoft.com/office/drawing/2014/main" id="{B4768FD6-B0F2-6980-88E3-D15547200D0F}"/>
                  </a:ext>
                </a:extLst>
              </p:cNvPr>
              <p:cNvSpPr/>
              <p:nvPr/>
            </p:nvSpPr>
            <p:spPr>
              <a:xfrm rot="1937868">
                <a:off x="5759733" y="3063924"/>
                <a:ext cx="609600" cy="914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 name="Oval 727">
                <a:extLst>
                  <a:ext uri="{FF2B5EF4-FFF2-40B4-BE49-F238E27FC236}">
                    <a16:creationId xmlns:a16="http://schemas.microsoft.com/office/drawing/2014/main" id="{81752DD7-03E5-EE75-F5DE-D9B0BCBAC86F}"/>
                  </a:ext>
                </a:extLst>
              </p:cNvPr>
              <p:cNvSpPr/>
              <p:nvPr/>
            </p:nvSpPr>
            <p:spPr>
              <a:xfrm rot="1937868">
                <a:off x="5587585" y="3485461"/>
                <a:ext cx="649478" cy="469462"/>
              </a:xfrm>
              <a:prstGeom prst="ellipse">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9" name="Group 75">
                <a:extLst>
                  <a:ext uri="{FF2B5EF4-FFF2-40B4-BE49-F238E27FC236}">
                    <a16:creationId xmlns:a16="http://schemas.microsoft.com/office/drawing/2014/main" id="{00B6C9DC-F137-A10D-E026-58A65EAC674A}"/>
                  </a:ext>
                </a:extLst>
              </p:cNvPr>
              <p:cNvGrpSpPr/>
              <p:nvPr/>
            </p:nvGrpSpPr>
            <p:grpSpPr>
              <a:xfrm rot="17830732">
                <a:off x="5912676" y="2972718"/>
                <a:ext cx="501400" cy="760161"/>
                <a:chOff x="5715000" y="1334125"/>
                <a:chExt cx="1404079" cy="4399613"/>
              </a:xfrm>
            </p:grpSpPr>
            <p:grpSp>
              <p:nvGrpSpPr>
                <p:cNvPr id="730" name="Group 11">
                  <a:extLst>
                    <a:ext uri="{FF2B5EF4-FFF2-40B4-BE49-F238E27FC236}">
                      <a16:creationId xmlns:a16="http://schemas.microsoft.com/office/drawing/2014/main" id="{B97ED5C6-939D-6B77-D3E1-7F361B38A01E}"/>
                    </a:ext>
                  </a:extLst>
                </p:cNvPr>
                <p:cNvGrpSpPr/>
                <p:nvPr/>
              </p:nvGrpSpPr>
              <p:grpSpPr>
                <a:xfrm>
                  <a:off x="5715000" y="1447800"/>
                  <a:ext cx="1371600" cy="1765092"/>
                  <a:chOff x="5715000" y="1447800"/>
                  <a:chExt cx="1371600" cy="1765092"/>
                </a:xfrm>
              </p:grpSpPr>
              <p:sp>
                <p:nvSpPr>
                  <p:cNvPr id="742" name="Multiply 4">
                    <a:extLst>
                      <a:ext uri="{FF2B5EF4-FFF2-40B4-BE49-F238E27FC236}">
                        <a16:creationId xmlns:a16="http://schemas.microsoft.com/office/drawing/2014/main" id="{94B2B77A-DEA5-C319-95B9-0CD0897D0803}"/>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3" name="Group 7">
                    <a:extLst>
                      <a:ext uri="{FF2B5EF4-FFF2-40B4-BE49-F238E27FC236}">
                        <a16:creationId xmlns:a16="http://schemas.microsoft.com/office/drawing/2014/main" id="{05191334-D307-4B74-4A50-BFE9E0E9C418}"/>
                      </a:ext>
                    </a:extLst>
                  </p:cNvPr>
                  <p:cNvGrpSpPr/>
                  <p:nvPr/>
                </p:nvGrpSpPr>
                <p:grpSpPr>
                  <a:xfrm>
                    <a:off x="6172200" y="1981200"/>
                    <a:ext cx="458449" cy="1231692"/>
                    <a:chOff x="6172200" y="1981200"/>
                    <a:chExt cx="458449" cy="1231692"/>
                  </a:xfrm>
                </p:grpSpPr>
                <p:sp>
                  <p:nvSpPr>
                    <p:cNvPr id="744" name="Diamond 90">
                      <a:extLst>
                        <a:ext uri="{FF2B5EF4-FFF2-40B4-BE49-F238E27FC236}">
                          <a16:creationId xmlns:a16="http://schemas.microsoft.com/office/drawing/2014/main" id="{A2BA9EFA-1A88-D12F-987B-5C16AF642D50}"/>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5" name="Diamond 91">
                      <a:extLst>
                        <a:ext uri="{FF2B5EF4-FFF2-40B4-BE49-F238E27FC236}">
                          <a16:creationId xmlns:a16="http://schemas.microsoft.com/office/drawing/2014/main" id="{7632FD41-3E47-BAF1-4E33-78417A5902D7}"/>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31" name="Group 12">
                  <a:extLst>
                    <a:ext uri="{FF2B5EF4-FFF2-40B4-BE49-F238E27FC236}">
                      <a16:creationId xmlns:a16="http://schemas.microsoft.com/office/drawing/2014/main" id="{688DFBC3-80D6-F915-FD82-24D66A7C7F91}"/>
                    </a:ext>
                  </a:extLst>
                </p:cNvPr>
                <p:cNvGrpSpPr/>
                <p:nvPr/>
              </p:nvGrpSpPr>
              <p:grpSpPr>
                <a:xfrm>
                  <a:off x="5732489" y="2714469"/>
                  <a:ext cx="1371600" cy="1765092"/>
                  <a:chOff x="5715000" y="1447800"/>
                  <a:chExt cx="1371600" cy="1765092"/>
                </a:xfrm>
              </p:grpSpPr>
              <p:sp>
                <p:nvSpPr>
                  <p:cNvPr id="738" name="Multiply 84">
                    <a:extLst>
                      <a:ext uri="{FF2B5EF4-FFF2-40B4-BE49-F238E27FC236}">
                        <a16:creationId xmlns:a16="http://schemas.microsoft.com/office/drawing/2014/main" id="{C752190D-305C-7389-1038-D3ED1DB5C256}"/>
                      </a:ext>
                    </a:extLst>
                  </p:cNvPr>
                  <p:cNvSpPr/>
                  <p:nvPr/>
                </p:nvSpPr>
                <p:spPr>
                  <a:xfrm>
                    <a:off x="5715000" y="1447800"/>
                    <a:ext cx="1371600" cy="1676400"/>
                  </a:xfrm>
                  <a:prstGeom prst="mathMultiply">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9" name="Group 7">
                    <a:extLst>
                      <a:ext uri="{FF2B5EF4-FFF2-40B4-BE49-F238E27FC236}">
                        <a16:creationId xmlns:a16="http://schemas.microsoft.com/office/drawing/2014/main" id="{087B5C80-23B1-5DF7-3A13-CA175132AA4D}"/>
                      </a:ext>
                    </a:extLst>
                  </p:cNvPr>
                  <p:cNvGrpSpPr/>
                  <p:nvPr/>
                </p:nvGrpSpPr>
                <p:grpSpPr>
                  <a:xfrm>
                    <a:off x="6172200" y="1981200"/>
                    <a:ext cx="458449" cy="1231692"/>
                    <a:chOff x="6172200" y="1981200"/>
                    <a:chExt cx="458449" cy="1231692"/>
                  </a:xfrm>
                </p:grpSpPr>
                <p:sp>
                  <p:nvSpPr>
                    <p:cNvPr id="740" name="Diamond 86">
                      <a:extLst>
                        <a:ext uri="{FF2B5EF4-FFF2-40B4-BE49-F238E27FC236}">
                          <a16:creationId xmlns:a16="http://schemas.microsoft.com/office/drawing/2014/main" id="{0DA5B87C-DB81-7C1B-D078-EF15529D8B8E}"/>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1" name="Diamond 87">
                      <a:extLst>
                        <a:ext uri="{FF2B5EF4-FFF2-40B4-BE49-F238E27FC236}">
                          <a16:creationId xmlns:a16="http://schemas.microsoft.com/office/drawing/2014/main" id="{8543E9A0-DA20-7F86-910F-754D6CD966F3}"/>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32" name="Group 17">
                  <a:extLst>
                    <a:ext uri="{FF2B5EF4-FFF2-40B4-BE49-F238E27FC236}">
                      <a16:creationId xmlns:a16="http://schemas.microsoft.com/office/drawing/2014/main" id="{6116CF85-839D-482C-ED19-24DA678AE554}"/>
                    </a:ext>
                  </a:extLst>
                </p:cNvPr>
                <p:cNvGrpSpPr/>
                <p:nvPr/>
              </p:nvGrpSpPr>
              <p:grpSpPr>
                <a:xfrm>
                  <a:off x="5747479" y="3968646"/>
                  <a:ext cx="1371600" cy="1765092"/>
                  <a:chOff x="5715000" y="1447800"/>
                  <a:chExt cx="1371600" cy="1765092"/>
                </a:xfrm>
              </p:grpSpPr>
              <p:sp>
                <p:nvSpPr>
                  <p:cNvPr id="734" name="Multiply 80">
                    <a:extLst>
                      <a:ext uri="{FF2B5EF4-FFF2-40B4-BE49-F238E27FC236}">
                        <a16:creationId xmlns:a16="http://schemas.microsoft.com/office/drawing/2014/main" id="{60C0D84E-143F-E4FC-F2FD-705C3C99E22D}"/>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5" name="Group 30">
                    <a:extLst>
                      <a:ext uri="{FF2B5EF4-FFF2-40B4-BE49-F238E27FC236}">
                        <a16:creationId xmlns:a16="http://schemas.microsoft.com/office/drawing/2014/main" id="{8035C307-DA79-F071-BE91-40882B2015AD}"/>
                      </a:ext>
                    </a:extLst>
                  </p:cNvPr>
                  <p:cNvGrpSpPr/>
                  <p:nvPr/>
                </p:nvGrpSpPr>
                <p:grpSpPr>
                  <a:xfrm>
                    <a:off x="6172200" y="1981200"/>
                    <a:ext cx="458449" cy="1231692"/>
                    <a:chOff x="6172200" y="1981200"/>
                    <a:chExt cx="458449" cy="1231692"/>
                  </a:xfrm>
                </p:grpSpPr>
                <p:sp>
                  <p:nvSpPr>
                    <p:cNvPr id="736" name="Diamond 82">
                      <a:extLst>
                        <a:ext uri="{FF2B5EF4-FFF2-40B4-BE49-F238E27FC236}">
                          <a16:creationId xmlns:a16="http://schemas.microsoft.com/office/drawing/2014/main" id="{CD364F3B-49FC-7FDC-7A83-74EE58F47E54}"/>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 name="Diamond 83">
                      <a:extLst>
                        <a:ext uri="{FF2B5EF4-FFF2-40B4-BE49-F238E27FC236}">
                          <a16:creationId xmlns:a16="http://schemas.microsoft.com/office/drawing/2014/main" id="{72FA9162-73CA-32FB-97CF-414E151ABFD7}"/>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33" name="Diamond 79">
                  <a:extLst>
                    <a:ext uri="{FF2B5EF4-FFF2-40B4-BE49-F238E27FC236}">
                      <a16:creationId xmlns:a16="http://schemas.microsoft.com/office/drawing/2014/main" id="{0BD6DEF5-A75C-C3ED-69A2-5521ACCAA879}"/>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96" name="Trapezoid 595">
              <a:extLst>
                <a:ext uri="{FF2B5EF4-FFF2-40B4-BE49-F238E27FC236}">
                  <a16:creationId xmlns:a16="http://schemas.microsoft.com/office/drawing/2014/main" id="{A01CD373-FF29-7343-80BB-30FB99F8CDD5}"/>
                </a:ext>
              </a:extLst>
            </p:cNvPr>
            <p:cNvSpPr/>
            <p:nvPr/>
          </p:nvSpPr>
          <p:spPr>
            <a:xfrm>
              <a:off x="3124200" y="2133600"/>
              <a:ext cx="1447800" cy="2241030"/>
            </a:xfrm>
            <a:prstGeom prst="trapezoid">
              <a:avLst>
                <a:gd name="adj" fmla="val 28107"/>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7" name="Group 111">
              <a:extLst>
                <a:ext uri="{FF2B5EF4-FFF2-40B4-BE49-F238E27FC236}">
                  <a16:creationId xmlns:a16="http://schemas.microsoft.com/office/drawing/2014/main" id="{783F7A7D-F12B-8289-2DCA-CD5F32ADD6A6}"/>
                </a:ext>
              </a:extLst>
            </p:cNvPr>
            <p:cNvGrpSpPr/>
            <p:nvPr/>
          </p:nvGrpSpPr>
          <p:grpSpPr>
            <a:xfrm rot="897050">
              <a:off x="2719987" y="1716055"/>
              <a:ext cx="1219200" cy="1752181"/>
              <a:chOff x="5128127" y="2215744"/>
              <a:chExt cx="1219200" cy="1289455"/>
            </a:xfrm>
          </p:grpSpPr>
          <p:sp>
            <p:nvSpPr>
              <p:cNvPr id="709" name="Trapezoid 112">
                <a:extLst>
                  <a:ext uri="{FF2B5EF4-FFF2-40B4-BE49-F238E27FC236}">
                    <a16:creationId xmlns:a16="http://schemas.microsoft.com/office/drawing/2014/main" id="{60E869CA-1C94-6852-EA53-F2764855C79F}"/>
                  </a:ext>
                </a:extLst>
              </p:cNvPr>
              <p:cNvSpPr/>
              <p:nvPr/>
            </p:nvSpPr>
            <p:spPr>
              <a:xfrm>
                <a:off x="5128127" y="2215744"/>
                <a:ext cx="1219200" cy="1264169"/>
              </a:xfrm>
              <a:prstGeom prst="trapezoid">
                <a:avLst>
                  <a:gd name="adj" fmla="val 43214"/>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0" name="Group 93">
                <a:extLst>
                  <a:ext uri="{FF2B5EF4-FFF2-40B4-BE49-F238E27FC236}">
                    <a16:creationId xmlns:a16="http://schemas.microsoft.com/office/drawing/2014/main" id="{2D1A965D-2B15-D776-A0B8-898546BA0699}"/>
                  </a:ext>
                </a:extLst>
              </p:cNvPr>
              <p:cNvGrpSpPr/>
              <p:nvPr/>
            </p:nvGrpSpPr>
            <p:grpSpPr>
              <a:xfrm rot="16200000">
                <a:off x="5483903" y="2780675"/>
                <a:ext cx="467193" cy="981856"/>
                <a:chOff x="5715000" y="1334125"/>
                <a:chExt cx="1404079" cy="4399613"/>
              </a:xfrm>
            </p:grpSpPr>
            <p:grpSp>
              <p:nvGrpSpPr>
                <p:cNvPr id="711" name="Group 11">
                  <a:extLst>
                    <a:ext uri="{FF2B5EF4-FFF2-40B4-BE49-F238E27FC236}">
                      <a16:creationId xmlns:a16="http://schemas.microsoft.com/office/drawing/2014/main" id="{5138800A-9E95-7769-5108-9D36269BD54F}"/>
                    </a:ext>
                  </a:extLst>
                </p:cNvPr>
                <p:cNvGrpSpPr/>
                <p:nvPr/>
              </p:nvGrpSpPr>
              <p:grpSpPr>
                <a:xfrm>
                  <a:off x="5715000" y="1447800"/>
                  <a:ext cx="1371600" cy="1765092"/>
                  <a:chOff x="5715000" y="1447800"/>
                  <a:chExt cx="1371600" cy="1765092"/>
                </a:xfrm>
              </p:grpSpPr>
              <p:sp>
                <p:nvSpPr>
                  <p:cNvPr id="723" name="Multiply 4">
                    <a:extLst>
                      <a:ext uri="{FF2B5EF4-FFF2-40B4-BE49-F238E27FC236}">
                        <a16:creationId xmlns:a16="http://schemas.microsoft.com/office/drawing/2014/main" id="{E32C758F-1DF0-6437-55A3-A05325DB2234}"/>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4" name="Group 7">
                    <a:extLst>
                      <a:ext uri="{FF2B5EF4-FFF2-40B4-BE49-F238E27FC236}">
                        <a16:creationId xmlns:a16="http://schemas.microsoft.com/office/drawing/2014/main" id="{584BF2CE-23CA-722C-818E-787910AADBCD}"/>
                      </a:ext>
                    </a:extLst>
                  </p:cNvPr>
                  <p:cNvGrpSpPr/>
                  <p:nvPr/>
                </p:nvGrpSpPr>
                <p:grpSpPr>
                  <a:xfrm>
                    <a:off x="6172200" y="1981200"/>
                    <a:ext cx="458449" cy="1231692"/>
                    <a:chOff x="6172200" y="1981200"/>
                    <a:chExt cx="458449" cy="1231692"/>
                  </a:xfrm>
                </p:grpSpPr>
                <p:sp>
                  <p:nvSpPr>
                    <p:cNvPr id="725" name="Diamond 724">
                      <a:extLst>
                        <a:ext uri="{FF2B5EF4-FFF2-40B4-BE49-F238E27FC236}">
                          <a16:creationId xmlns:a16="http://schemas.microsoft.com/office/drawing/2014/main" id="{3B8B26BF-5C73-4AA6-31DA-1A7BFD1DA32A}"/>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6" name="Diamond 725">
                      <a:extLst>
                        <a:ext uri="{FF2B5EF4-FFF2-40B4-BE49-F238E27FC236}">
                          <a16:creationId xmlns:a16="http://schemas.microsoft.com/office/drawing/2014/main" id="{4F6DEB0A-5CC1-246D-18FA-6B0658A2A212}"/>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12" name="Group 12">
                  <a:extLst>
                    <a:ext uri="{FF2B5EF4-FFF2-40B4-BE49-F238E27FC236}">
                      <a16:creationId xmlns:a16="http://schemas.microsoft.com/office/drawing/2014/main" id="{F9DAF84B-2B30-2BDE-FA0B-C1754E639DA9}"/>
                    </a:ext>
                  </a:extLst>
                </p:cNvPr>
                <p:cNvGrpSpPr/>
                <p:nvPr/>
              </p:nvGrpSpPr>
              <p:grpSpPr>
                <a:xfrm>
                  <a:off x="5732489" y="2714469"/>
                  <a:ext cx="1371600" cy="1765092"/>
                  <a:chOff x="5715000" y="1447800"/>
                  <a:chExt cx="1371600" cy="1765092"/>
                </a:xfrm>
              </p:grpSpPr>
              <p:sp>
                <p:nvSpPr>
                  <p:cNvPr id="719" name="Multiply 122">
                    <a:extLst>
                      <a:ext uri="{FF2B5EF4-FFF2-40B4-BE49-F238E27FC236}">
                        <a16:creationId xmlns:a16="http://schemas.microsoft.com/office/drawing/2014/main" id="{7BEB681B-6B79-E98B-0E92-079FCCDED088}"/>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0" name="Group 7">
                    <a:extLst>
                      <a:ext uri="{FF2B5EF4-FFF2-40B4-BE49-F238E27FC236}">
                        <a16:creationId xmlns:a16="http://schemas.microsoft.com/office/drawing/2014/main" id="{235312F0-92FE-7F0D-7794-B5330473AE92}"/>
                      </a:ext>
                    </a:extLst>
                  </p:cNvPr>
                  <p:cNvGrpSpPr/>
                  <p:nvPr/>
                </p:nvGrpSpPr>
                <p:grpSpPr>
                  <a:xfrm>
                    <a:off x="6172200" y="1981200"/>
                    <a:ext cx="458449" cy="1231692"/>
                    <a:chOff x="6172200" y="1981200"/>
                    <a:chExt cx="458449" cy="1231692"/>
                  </a:xfrm>
                </p:grpSpPr>
                <p:sp>
                  <p:nvSpPr>
                    <p:cNvPr id="721" name="Diamond 124">
                      <a:extLst>
                        <a:ext uri="{FF2B5EF4-FFF2-40B4-BE49-F238E27FC236}">
                          <a16:creationId xmlns:a16="http://schemas.microsoft.com/office/drawing/2014/main" id="{D009AE6A-DAE7-7A1C-CCB5-01ECF33C2B1B}"/>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 name="Diamond 721">
                      <a:extLst>
                        <a:ext uri="{FF2B5EF4-FFF2-40B4-BE49-F238E27FC236}">
                          <a16:creationId xmlns:a16="http://schemas.microsoft.com/office/drawing/2014/main" id="{13FCB061-CCB0-6190-CB62-3C18E1075FD4}"/>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13" name="Group 17">
                  <a:extLst>
                    <a:ext uri="{FF2B5EF4-FFF2-40B4-BE49-F238E27FC236}">
                      <a16:creationId xmlns:a16="http://schemas.microsoft.com/office/drawing/2014/main" id="{D9E7287F-CA3C-AC54-F45D-D60C0AA82183}"/>
                    </a:ext>
                  </a:extLst>
                </p:cNvPr>
                <p:cNvGrpSpPr/>
                <p:nvPr/>
              </p:nvGrpSpPr>
              <p:grpSpPr>
                <a:xfrm>
                  <a:off x="5747479" y="3968646"/>
                  <a:ext cx="1371600" cy="1765092"/>
                  <a:chOff x="5715000" y="1447800"/>
                  <a:chExt cx="1371600" cy="1765092"/>
                </a:xfrm>
              </p:grpSpPr>
              <p:sp>
                <p:nvSpPr>
                  <p:cNvPr id="715" name="Multiply 194">
                    <a:extLst>
                      <a:ext uri="{FF2B5EF4-FFF2-40B4-BE49-F238E27FC236}">
                        <a16:creationId xmlns:a16="http://schemas.microsoft.com/office/drawing/2014/main" id="{BC2409E4-1D01-E8CA-D2A4-CD2861CFC3AE}"/>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6" name="Group 30">
                    <a:extLst>
                      <a:ext uri="{FF2B5EF4-FFF2-40B4-BE49-F238E27FC236}">
                        <a16:creationId xmlns:a16="http://schemas.microsoft.com/office/drawing/2014/main" id="{7F4EC8C1-024E-D6BA-D76A-B8D27F0AD094}"/>
                      </a:ext>
                    </a:extLst>
                  </p:cNvPr>
                  <p:cNvGrpSpPr/>
                  <p:nvPr/>
                </p:nvGrpSpPr>
                <p:grpSpPr>
                  <a:xfrm>
                    <a:off x="6172200" y="1981200"/>
                    <a:ext cx="458449" cy="1231692"/>
                    <a:chOff x="6172200" y="1981200"/>
                    <a:chExt cx="458449" cy="1231692"/>
                  </a:xfrm>
                </p:grpSpPr>
                <p:sp>
                  <p:nvSpPr>
                    <p:cNvPr id="717" name="Diamond 716">
                      <a:extLst>
                        <a:ext uri="{FF2B5EF4-FFF2-40B4-BE49-F238E27FC236}">
                          <a16:creationId xmlns:a16="http://schemas.microsoft.com/office/drawing/2014/main" id="{11F06B83-DA96-7287-EDA9-FE0644E624E8}"/>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 name="Diamond 121">
                      <a:extLst>
                        <a:ext uri="{FF2B5EF4-FFF2-40B4-BE49-F238E27FC236}">
                          <a16:creationId xmlns:a16="http://schemas.microsoft.com/office/drawing/2014/main" id="{A38041C7-0F7A-D2D6-DEE0-D3A3D2A37AA9}"/>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14" name="Diamond 117">
                  <a:extLst>
                    <a:ext uri="{FF2B5EF4-FFF2-40B4-BE49-F238E27FC236}">
                      <a16:creationId xmlns:a16="http://schemas.microsoft.com/office/drawing/2014/main" id="{0D6AFCC5-BF0C-3658-BEF5-C15C3A1792DF}"/>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98" name="Trapezoid 597">
              <a:extLst>
                <a:ext uri="{FF2B5EF4-FFF2-40B4-BE49-F238E27FC236}">
                  <a16:creationId xmlns:a16="http://schemas.microsoft.com/office/drawing/2014/main" id="{CD2A24BA-96DE-B63A-77C8-2D3CC8E762C7}"/>
                </a:ext>
              </a:extLst>
            </p:cNvPr>
            <p:cNvSpPr/>
            <p:nvPr/>
          </p:nvSpPr>
          <p:spPr>
            <a:xfrm rot="20826686">
              <a:off x="3671472" y="1791860"/>
              <a:ext cx="1219200" cy="1628567"/>
            </a:xfrm>
            <a:prstGeom prst="trapezoid">
              <a:avLst>
                <a:gd name="adj" fmla="val 39333"/>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9" name="Group 93">
              <a:extLst>
                <a:ext uri="{FF2B5EF4-FFF2-40B4-BE49-F238E27FC236}">
                  <a16:creationId xmlns:a16="http://schemas.microsoft.com/office/drawing/2014/main" id="{000D54F3-4033-9E04-70E3-AE53034398B8}"/>
                </a:ext>
              </a:extLst>
            </p:cNvPr>
            <p:cNvGrpSpPr/>
            <p:nvPr/>
          </p:nvGrpSpPr>
          <p:grpSpPr>
            <a:xfrm rot="15426686">
              <a:off x="4136832" y="2583350"/>
              <a:ext cx="601862" cy="1093953"/>
              <a:chOff x="5715000" y="1334125"/>
              <a:chExt cx="1404079" cy="4399613"/>
            </a:xfrm>
          </p:grpSpPr>
          <p:grpSp>
            <p:nvGrpSpPr>
              <p:cNvPr id="693" name="Group 11">
                <a:extLst>
                  <a:ext uri="{FF2B5EF4-FFF2-40B4-BE49-F238E27FC236}">
                    <a16:creationId xmlns:a16="http://schemas.microsoft.com/office/drawing/2014/main" id="{4B8D6D8D-1917-1088-71A1-6AFB281FA540}"/>
                  </a:ext>
                </a:extLst>
              </p:cNvPr>
              <p:cNvGrpSpPr/>
              <p:nvPr/>
            </p:nvGrpSpPr>
            <p:grpSpPr>
              <a:xfrm>
                <a:off x="5715000" y="1447800"/>
                <a:ext cx="1371600" cy="1765092"/>
                <a:chOff x="5715000" y="1447800"/>
                <a:chExt cx="1371600" cy="1765092"/>
              </a:xfrm>
            </p:grpSpPr>
            <p:sp>
              <p:nvSpPr>
                <p:cNvPr id="705" name="Multiply 4">
                  <a:extLst>
                    <a:ext uri="{FF2B5EF4-FFF2-40B4-BE49-F238E27FC236}">
                      <a16:creationId xmlns:a16="http://schemas.microsoft.com/office/drawing/2014/main" id="{C2ECA372-538A-3D2E-F8CB-94EF2590E3FC}"/>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6" name="Group 7">
                  <a:extLst>
                    <a:ext uri="{FF2B5EF4-FFF2-40B4-BE49-F238E27FC236}">
                      <a16:creationId xmlns:a16="http://schemas.microsoft.com/office/drawing/2014/main" id="{65AFBA1C-478F-C3ED-05F8-B581960B6712}"/>
                    </a:ext>
                  </a:extLst>
                </p:cNvPr>
                <p:cNvGrpSpPr/>
                <p:nvPr/>
              </p:nvGrpSpPr>
              <p:grpSpPr>
                <a:xfrm>
                  <a:off x="6172200" y="1981200"/>
                  <a:ext cx="458449" cy="1231692"/>
                  <a:chOff x="6172200" y="1981200"/>
                  <a:chExt cx="458449" cy="1231692"/>
                </a:xfrm>
              </p:grpSpPr>
              <p:sp>
                <p:nvSpPr>
                  <p:cNvPr id="707" name="Diamond 706">
                    <a:extLst>
                      <a:ext uri="{FF2B5EF4-FFF2-40B4-BE49-F238E27FC236}">
                        <a16:creationId xmlns:a16="http://schemas.microsoft.com/office/drawing/2014/main" id="{BEDC55DD-BA39-4E7B-747C-A31FAB6C174D}"/>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8" name="Diamond 707">
                    <a:extLst>
                      <a:ext uri="{FF2B5EF4-FFF2-40B4-BE49-F238E27FC236}">
                        <a16:creationId xmlns:a16="http://schemas.microsoft.com/office/drawing/2014/main" id="{02010C40-B9A2-F71F-70BB-DD626CD5C1A3}"/>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94" name="Group 12">
                <a:extLst>
                  <a:ext uri="{FF2B5EF4-FFF2-40B4-BE49-F238E27FC236}">
                    <a16:creationId xmlns:a16="http://schemas.microsoft.com/office/drawing/2014/main" id="{6497C1A6-B3F1-7E37-CA21-8A7789C0B55E}"/>
                  </a:ext>
                </a:extLst>
              </p:cNvPr>
              <p:cNvGrpSpPr/>
              <p:nvPr/>
            </p:nvGrpSpPr>
            <p:grpSpPr>
              <a:xfrm>
                <a:off x="5732489" y="2714469"/>
                <a:ext cx="1371600" cy="1765092"/>
                <a:chOff x="5715000" y="1447800"/>
                <a:chExt cx="1371600" cy="1765092"/>
              </a:xfrm>
            </p:grpSpPr>
            <p:sp>
              <p:nvSpPr>
                <p:cNvPr id="701" name="Multiply 180">
                  <a:extLst>
                    <a:ext uri="{FF2B5EF4-FFF2-40B4-BE49-F238E27FC236}">
                      <a16:creationId xmlns:a16="http://schemas.microsoft.com/office/drawing/2014/main" id="{E66707C7-57C9-477E-41B9-595B67CFCDEC}"/>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2" name="Group 7">
                  <a:extLst>
                    <a:ext uri="{FF2B5EF4-FFF2-40B4-BE49-F238E27FC236}">
                      <a16:creationId xmlns:a16="http://schemas.microsoft.com/office/drawing/2014/main" id="{723D2955-33A6-E78D-E96C-27DBCE3C531A}"/>
                    </a:ext>
                  </a:extLst>
                </p:cNvPr>
                <p:cNvGrpSpPr/>
                <p:nvPr/>
              </p:nvGrpSpPr>
              <p:grpSpPr>
                <a:xfrm>
                  <a:off x="6172200" y="1981200"/>
                  <a:ext cx="458449" cy="1231692"/>
                  <a:chOff x="6172200" y="1981200"/>
                  <a:chExt cx="458449" cy="1231692"/>
                </a:xfrm>
              </p:grpSpPr>
              <p:sp>
                <p:nvSpPr>
                  <p:cNvPr id="703" name="Diamond 702">
                    <a:extLst>
                      <a:ext uri="{FF2B5EF4-FFF2-40B4-BE49-F238E27FC236}">
                        <a16:creationId xmlns:a16="http://schemas.microsoft.com/office/drawing/2014/main" id="{37A9AF4E-C26E-56B1-6FF8-5EB3493819FD}"/>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4" name="Diamond 703">
                    <a:extLst>
                      <a:ext uri="{FF2B5EF4-FFF2-40B4-BE49-F238E27FC236}">
                        <a16:creationId xmlns:a16="http://schemas.microsoft.com/office/drawing/2014/main" id="{59ED69BF-F3C8-AE3A-98CA-EF7538FEC61D}"/>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95" name="Group 17">
                <a:extLst>
                  <a:ext uri="{FF2B5EF4-FFF2-40B4-BE49-F238E27FC236}">
                    <a16:creationId xmlns:a16="http://schemas.microsoft.com/office/drawing/2014/main" id="{2419F44F-A64C-34DC-58C3-4BF5A54420E5}"/>
                  </a:ext>
                </a:extLst>
              </p:cNvPr>
              <p:cNvGrpSpPr/>
              <p:nvPr/>
            </p:nvGrpSpPr>
            <p:grpSpPr>
              <a:xfrm>
                <a:off x="5747479" y="3968646"/>
                <a:ext cx="1371600" cy="1765092"/>
                <a:chOff x="5715000" y="1447800"/>
                <a:chExt cx="1371600" cy="1765092"/>
              </a:xfrm>
            </p:grpSpPr>
            <p:sp>
              <p:nvSpPr>
                <p:cNvPr id="697" name="Multiply 176">
                  <a:extLst>
                    <a:ext uri="{FF2B5EF4-FFF2-40B4-BE49-F238E27FC236}">
                      <a16:creationId xmlns:a16="http://schemas.microsoft.com/office/drawing/2014/main" id="{499428F1-65AF-0EDC-787B-B966B42F502A}"/>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8" name="Group 30">
                  <a:extLst>
                    <a:ext uri="{FF2B5EF4-FFF2-40B4-BE49-F238E27FC236}">
                      <a16:creationId xmlns:a16="http://schemas.microsoft.com/office/drawing/2014/main" id="{6B197338-4A3F-05DA-0FBB-A6CC5265D59F}"/>
                    </a:ext>
                  </a:extLst>
                </p:cNvPr>
                <p:cNvGrpSpPr/>
                <p:nvPr/>
              </p:nvGrpSpPr>
              <p:grpSpPr>
                <a:xfrm>
                  <a:off x="6172200" y="1981200"/>
                  <a:ext cx="458449" cy="1231692"/>
                  <a:chOff x="6172200" y="1981200"/>
                  <a:chExt cx="458449" cy="1231692"/>
                </a:xfrm>
              </p:grpSpPr>
              <p:sp>
                <p:nvSpPr>
                  <p:cNvPr id="699" name="Diamond 698">
                    <a:extLst>
                      <a:ext uri="{FF2B5EF4-FFF2-40B4-BE49-F238E27FC236}">
                        <a16:creationId xmlns:a16="http://schemas.microsoft.com/office/drawing/2014/main" id="{94858A51-C145-E40D-395F-9B28B6F1F29B}"/>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0" name="Diamond 699">
                    <a:extLst>
                      <a:ext uri="{FF2B5EF4-FFF2-40B4-BE49-F238E27FC236}">
                        <a16:creationId xmlns:a16="http://schemas.microsoft.com/office/drawing/2014/main" id="{62170931-195A-070A-26B6-E89804593DFC}"/>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96" name="Diamond 695">
                <a:extLst>
                  <a:ext uri="{FF2B5EF4-FFF2-40B4-BE49-F238E27FC236}">
                    <a16:creationId xmlns:a16="http://schemas.microsoft.com/office/drawing/2014/main" id="{1D7DC61A-6C28-5195-2F29-1147960434A4}"/>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0" name="Trapezoid 599">
              <a:extLst>
                <a:ext uri="{FF2B5EF4-FFF2-40B4-BE49-F238E27FC236}">
                  <a16:creationId xmlns:a16="http://schemas.microsoft.com/office/drawing/2014/main" id="{9A3ADEB6-B885-071D-31E9-F7BFA5F45605}"/>
                </a:ext>
              </a:extLst>
            </p:cNvPr>
            <p:cNvSpPr/>
            <p:nvPr/>
          </p:nvSpPr>
          <p:spPr>
            <a:xfrm>
              <a:off x="3150432" y="1828800"/>
              <a:ext cx="1371600" cy="2241030"/>
            </a:xfrm>
            <a:prstGeom prst="trapezoid">
              <a:avLst>
                <a:gd name="adj" fmla="val 25001"/>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Trapezoid 600">
              <a:extLst>
                <a:ext uri="{FF2B5EF4-FFF2-40B4-BE49-F238E27FC236}">
                  <a16:creationId xmlns:a16="http://schemas.microsoft.com/office/drawing/2014/main" id="{46C5EE15-D3AF-3E29-7ABA-C123D2B1C70A}"/>
                </a:ext>
              </a:extLst>
            </p:cNvPr>
            <p:cNvSpPr/>
            <p:nvPr/>
          </p:nvSpPr>
          <p:spPr>
            <a:xfrm rot="10800000">
              <a:off x="3666343" y="1863777"/>
              <a:ext cx="289810" cy="262328"/>
            </a:xfrm>
            <a:prstGeom prst="trapezoid">
              <a:avLst>
                <a:gd name="adj" fmla="val 0"/>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2" name="Group 23">
              <a:extLst>
                <a:ext uri="{FF2B5EF4-FFF2-40B4-BE49-F238E27FC236}">
                  <a16:creationId xmlns:a16="http://schemas.microsoft.com/office/drawing/2014/main" id="{337B9E7B-58E6-F0F4-0F12-08ECBC39695C}"/>
                </a:ext>
              </a:extLst>
            </p:cNvPr>
            <p:cNvGrpSpPr/>
            <p:nvPr/>
          </p:nvGrpSpPr>
          <p:grpSpPr>
            <a:xfrm>
              <a:off x="3429000" y="1828800"/>
              <a:ext cx="244840" cy="640830"/>
              <a:chOff x="5715000" y="1334125"/>
              <a:chExt cx="1404079" cy="4399613"/>
            </a:xfrm>
          </p:grpSpPr>
          <p:grpSp>
            <p:nvGrpSpPr>
              <p:cNvPr id="677" name="Group 11">
                <a:extLst>
                  <a:ext uri="{FF2B5EF4-FFF2-40B4-BE49-F238E27FC236}">
                    <a16:creationId xmlns:a16="http://schemas.microsoft.com/office/drawing/2014/main" id="{FB58D930-C9B6-1307-149E-1B84AF0555F6}"/>
                  </a:ext>
                </a:extLst>
              </p:cNvPr>
              <p:cNvGrpSpPr/>
              <p:nvPr/>
            </p:nvGrpSpPr>
            <p:grpSpPr>
              <a:xfrm>
                <a:off x="5715000" y="1447800"/>
                <a:ext cx="1371600" cy="1765092"/>
                <a:chOff x="5715000" y="1447800"/>
                <a:chExt cx="1371600" cy="1765092"/>
              </a:xfrm>
            </p:grpSpPr>
            <p:sp>
              <p:nvSpPr>
                <p:cNvPr id="689" name="Multiply 4">
                  <a:extLst>
                    <a:ext uri="{FF2B5EF4-FFF2-40B4-BE49-F238E27FC236}">
                      <a16:creationId xmlns:a16="http://schemas.microsoft.com/office/drawing/2014/main" id="{A18BAEBE-6807-BD4F-A520-57DA0CCE15EC}"/>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0" name="Group 7">
                  <a:extLst>
                    <a:ext uri="{FF2B5EF4-FFF2-40B4-BE49-F238E27FC236}">
                      <a16:creationId xmlns:a16="http://schemas.microsoft.com/office/drawing/2014/main" id="{6E5248D0-12B1-F738-F2C8-64D933083B81}"/>
                    </a:ext>
                  </a:extLst>
                </p:cNvPr>
                <p:cNvGrpSpPr/>
                <p:nvPr/>
              </p:nvGrpSpPr>
              <p:grpSpPr>
                <a:xfrm>
                  <a:off x="6172200" y="1981200"/>
                  <a:ext cx="458449" cy="1231692"/>
                  <a:chOff x="6172200" y="1981200"/>
                  <a:chExt cx="458449" cy="1231692"/>
                </a:xfrm>
              </p:grpSpPr>
              <p:sp>
                <p:nvSpPr>
                  <p:cNvPr id="691" name="Diamond 5">
                    <a:extLst>
                      <a:ext uri="{FF2B5EF4-FFF2-40B4-BE49-F238E27FC236}">
                        <a16:creationId xmlns:a16="http://schemas.microsoft.com/office/drawing/2014/main" id="{6897BACA-BF56-BC71-FB46-3BF00EF5110A}"/>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2" name="Diamond 6">
                    <a:extLst>
                      <a:ext uri="{FF2B5EF4-FFF2-40B4-BE49-F238E27FC236}">
                        <a16:creationId xmlns:a16="http://schemas.microsoft.com/office/drawing/2014/main" id="{4FB09788-014A-548A-F997-D693498E336B}"/>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78" name="Group 12">
                <a:extLst>
                  <a:ext uri="{FF2B5EF4-FFF2-40B4-BE49-F238E27FC236}">
                    <a16:creationId xmlns:a16="http://schemas.microsoft.com/office/drawing/2014/main" id="{70B33CCA-07F2-D634-CD72-33A4B90E2714}"/>
                  </a:ext>
                </a:extLst>
              </p:cNvPr>
              <p:cNvGrpSpPr/>
              <p:nvPr/>
            </p:nvGrpSpPr>
            <p:grpSpPr>
              <a:xfrm>
                <a:off x="5732489" y="2714469"/>
                <a:ext cx="1371600" cy="1765092"/>
                <a:chOff x="5715000" y="1447800"/>
                <a:chExt cx="1371600" cy="1765092"/>
              </a:xfrm>
            </p:grpSpPr>
            <p:sp>
              <p:nvSpPr>
                <p:cNvPr id="685" name="Multiply 13">
                  <a:extLst>
                    <a:ext uri="{FF2B5EF4-FFF2-40B4-BE49-F238E27FC236}">
                      <a16:creationId xmlns:a16="http://schemas.microsoft.com/office/drawing/2014/main" id="{20F040F4-E1B5-B52C-90E6-60DC5E94BF8F}"/>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6" name="Group 7">
                  <a:extLst>
                    <a:ext uri="{FF2B5EF4-FFF2-40B4-BE49-F238E27FC236}">
                      <a16:creationId xmlns:a16="http://schemas.microsoft.com/office/drawing/2014/main" id="{8C492B12-5B89-E6CF-B04C-7C5A87C8F3B7}"/>
                    </a:ext>
                  </a:extLst>
                </p:cNvPr>
                <p:cNvGrpSpPr/>
                <p:nvPr/>
              </p:nvGrpSpPr>
              <p:grpSpPr>
                <a:xfrm>
                  <a:off x="6172200" y="1981200"/>
                  <a:ext cx="458449" cy="1231692"/>
                  <a:chOff x="6172200" y="1981200"/>
                  <a:chExt cx="458449" cy="1231692"/>
                </a:xfrm>
              </p:grpSpPr>
              <p:sp>
                <p:nvSpPr>
                  <p:cNvPr id="687" name="Diamond 15">
                    <a:extLst>
                      <a:ext uri="{FF2B5EF4-FFF2-40B4-BE49-F238E27FC236}">
                        <a16:creationId xmlns:a16="http://schemas.microsoft.com/office/drawing/2014/main" id="{4C5B2C5E-BD17-A675-EC99-DF3C07B9B227}"/>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 name="Diamond 16">
                    <a:extLst>
                      <a:ext uri="{FF2B5EF4-FFF2-40B4-BE49-F238E27FC236}">
                        <a16:creationId xmlns:a16="http://schemas.microsoft.com/office/drawing/2014/main" id="{3E6B59BD-F74F-A0A5-F70D-D34C13606EE9}"/>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79" name="Group 17">
                <a:extLst>
                  <a:ext uri="{FF2B5EF4-FFF2-40B4-BE49-F238E27FC236}">
                    <a16:creationId xmlns:a16="http://schemas.microsoft.com/office/drawing/2014/main" id="{3E650243-0557-EB37-2BB2-894074BC0ADD}"/>
                  </a:ext>
                </a:extLst>
              </p:cNvPr>
              <p:cNvGrpSpPr/>
              <p:nvPr/>
            </p:nvGrpSpPr>
            <p:grpSpPr>
              <a:xfrm>
                <a:off x="5747479" y="3968646"/>
                <a:ext cx="1371600" cy="1765092"/>
                <a:chOff x="5715000" y="1447800"/>
                <a:chExt cx="1371600" cy="1765092"/>
              </a:xfrm>
            </p:grpSpPr>
            <p:sp>
              <p:nvSpPr>
                <p:cNvPr id="681" name="Multiply 18">
                  <a:extLst>
                    <a:ext uri="{FF2B5EF4-FFF2-40B4-BE49-F238E27FC236}">
                      <a16:creationId xmlns:a16="http://schemas.microsoft.com/office/drawing/2014/main" id="{D0A77E29-1AC9-83D0-39D2-1AC761444C68}"/>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2" name="Group 7">
                  <a:extLst>
                    <a:ext uri="{FF2B5EF4-FFF2-40B4-BE49-F238E27FC236}">
                      <a16:creationId xmlns:a16="http://schemas.microsoft.com/office/drawing/2014/main" id="{96FE19DF-D8F5-0C60-A571-6B248CDE6345}"/>
                    </a:ext>
                  </a:extLst>
                </p:cNvPr>
                <p:cNvGrpSpPr/>
                <p:nvPr/>
              </p:nvGrpSpPr>
              <p:grpSpPr>
                <a:xfrm>
                  <a:off x="6172200" y="1981200"/>
                  <a:ext cx="458449" cy="1231692"/>
                  <a:chOff x="6172200" y="1981200"/>
                  <a:chExt cx="458449" cy="1231692"/>
                </a:xfrm>
              </p:grpSpPr>
              <p:sp>
                <p:nvSpPr>
                  <p:cNvPr id="683" name="Diamond 20">
                    <a:extLst>
                      <a:ext uri="{FF2B5EF4-FFF2-40B4-BE49-F238E27FC236}">
                        <a16:creationId xmlns:a16="http://schemas.microsoft.com/office/drawing/2014/main" id="{54671DA9-F5E2-7E16-5F67-9A5139480157}"/>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Diamond 21">
                    <a:extLst>
                      <a:ext uri="{FF2B5EF4-FFF2-40B4-BE49-F238E27FC236}">
                        <a16:creationId xmlns:a16="http://schemas.microsoft.com/office/drawing/2014/main" id="{EC87BF7F-C7CD-B6BF-8EB8-3D65C3C36C6C}"/>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80" name="Diamond 679">
                <a:extLst>
                  <a:ext uri="{FF2B5EF4-FFF2-40B4-BE49-F238E27FC236}">
                    <a16:creationId xmlns:a16="http://schemas.microsoft.com/office/drawing/2014/main" id="{E1BF11BE-B1D1-5AFD-F1AC-2B6F98445E14}"/>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3" name="Group 24">
              <a:extLst>
                <a:ext uri="{FF2B5EF4-FFF2-40B4-BE49-F238E27FC236}">
                  <a16:creationId xmlns:a16="http://schemas.microsoft.com/office/drawing/2014/main" id="{EA94BDFF-1E73-4230-4FC7-AEB161D852A6}"/>
                </a:ext>
              </a:extLst>
            </p:cNvPr>
            <p:cNvGrpSpPr/>
            <p:nvPr/>
          </p:nvGrpSpPr>
          <p:grpSpPr>
            <a:xfrm>
              <a:off x="3911183" y="1831298"/>
              <a:ext cx="244840" cy="640830"/>
              <a:chOff x="5715000" y="1334125"/>
              <a:chExt cx="1404079" cy="4399613"/>
            </a:xfrm>
          </p:grpSpPr>
          <p:grpSp>
            <p:nvGrpSpPr>
              <p:cNvPr id="661" name="Group 11">
                <a:extLst>
                  <a:ext uri="{FF2B5EF4-FFF2-40B4-BE49-F238E27FC236}">
                    <a16:creationId xmlns:a16="http://schemas.microsoft.com/office/drawing/2014/main" id="{7E9E1641-2F7E-DF5A-EF50-63A7AFD4A7D3}"/>
                  </a:ext>
                </a:extLst>
              </p:cNvPr>
              <p:cNvGrpSpPr/>
              <p:nvPr/>
            </p:nvGrpSpPr>
            <p:grpSpPr>
              <a:xfrm>
                <a:off x="5715000" y="1447800"/>
                <a:ext cx="1371600" cy="1765092"/>
                <a:chOff x="5715000" y="1447800"/>
                <a:chExt cx="1371600" cy="1765092"/>
              </a:xfrm>
            </p:grpSpPr>
            <p:sp>
              <p:nvSpPr>
                <p:cNvPr id="673" name="Multiply 4">
                  <a:extLst>
                    <a:ext uri="{FF2B5EF4-FFF2-40B4-BE49-F238E27FC236}">
                      <a16:creationId xmlns:a16="http://schemas.microsoft.com/office/drawing/2014/main" id="{182D6777-D9F0-B470-8955-2C67F6850FDD}"/>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4" name="Group 7">
                  <a:extLst>
                    <a:ext uri="{FF2B5EF4-FFF2-40B4-BE49-F238E27FC236}">
                      <a16:creationId xmlns:a16="http://schemas.microsoft.com/office/drawing/2014/main" id="{6CCD1C69-F521-41D0-6031-6E37CA41A5F9}"/>
                    </a:ext>
                  </a:extLst>
                </p:cNvPr>
                <p:cNvGrpSpPr/>
                <p:nvPr/>
              </p:nvGrpSpPr>
              <p:grpSpPr>
                <a:xfrm>
                  <a:off x="6172200" y="1981200"/>
                  <a:ext cx="458449" cy="1231692"/>
                  <a:chOff x="6172200" y="1981200"/>
                  <a:chExt cx="458449" cy="1231692"/>
                </a:xfrm>
              </p:grpSpPr>
              <p:sp>
                <p:nvSpPr>
                  <p:cNvPr id="675" name="Diamond 674">
                    <a:extLst>
                      <a:ext uri="{FF2B5EF4-FFF2-40B4-BE49-F238E27FC236}">
                        <a16:creationId xmlns:a16="http://schemas.microsoft.com/office/drawing/2014/main" id="{E8E288FD-402D-4E50-8CFF-30B5CF82BAA0}"/>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Diamond 40">
                    <a:extLst>
                      <a:ext uri="{FF2B5EF4-FFF2-40B4-BE49-F238E27FC236}">
                        <a16:creationId xmlns:a16="http://schemas.microsoft.com/office/drawing/2014/main" id="{7921F6C4-172C-37C4-083C-309DFEABE1D0}"/>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62" name="Group 12">
                <a:extLst>
                  <a:ext uri="{FF2B5EF4-FFF2-40B4-BE49-F238E27FC236}">
                    <a16:creationId xmlns:a16="http://schemas.microsoft.com/office/drawing/2014/main" id="{4D5EC452-6A9A-E26D-C443-53CD1707E796}"/>
                  </a:ext>
                </a:extLst>
              </p:cNvPr>
              <p:cNvGrpSpPr/>
              <p:nvPr/>
            </p:nvGrpSpPr>
            <p:grpSpPr>
              <a:xfrm>
                <a:off x="5732489" y="2714469"/>
                <a:ext cx="1371600" cy="1765092"/>
                <a:chOff x="5715000" y="1447800"/>
                <a:chExt cx="1371600" cy="1765092"/>
              </a:xfrm>
            </p:grpSpPr>
            <p:sp>
              <p:nvSpPr>
                <p:cNvPr id="669" name="Multiply 33">
                  <a:extLst>
                    <a:ext uri="{FF2B5EF4-FFF2-40B4-BE49-F238E27FC236}">
                      <a16:creationId xmlns:a16="http://schemas.microsoft.com/office/drawing/2014/main" id="{6C23B1A5-3ED7-4E17-7AE3-49E5F5216ECE}"/>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0" name="Group 7">
                  <a:extLst>
                    <a:ext uri="{FF2B5EF4-FFF2-40B4-BE49-F238E27FC236}">
                      <a16:creationId xmlns:a16="http://schemas.microsoft.com/office/drawing/2014/main" id="{4477BD88-6128-4FF4-08C4-5EB71C6F6864}"/>
                    </a:ext>
                  </a:extLst>
                </p:cNvPr>
                <p:cNvGrpSpPr/>
                <p:nvPr/>
              </p:nvGrpSpPr>
              <p:grpSpPr>
                <a:xfrm>
                  <a:off x="6172200" y="1981200"/>
                  <a:ext cx="458449" cy="1231692"/>
                  <a:chOff x="6172200" y="1981200"/>
                  <a:chExt cx="458449" cy="1231692"/>
                </a:xfrm>
              </p:grpSpPr>
              <p:sp>
                <p:nvSpPr>
                  <p:cNvPr id="671" name="Diamond 670">
                    <a:extLst>
                      <a:ext uri="{FF2B5EF4-FFF2-40B4-BE49-F238E27FC236}">
                        <a16:creationId xmlns:a16="http://schemas.microsoft.com/office/drawing/2014/main" id="{C0EE66F3-4276-2EA8-E475-AC8EFF36999D}"/>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2" name="Diamond 671">
                    <a:extLst>
                      <a:ext uri="{FF2B5EF4-FFF2-40B4-BE49-F238E27FC236}">
                        <a16:creationId xmlns:a16="http://schemas.microsoft.com/office/drawing/2014/main" id="{C73A4CB9-8AFA-E42F-9D91-7185CC13163A}"/>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63" name="Group 17">
                <a:extLst>
                  <a:ext uri="{FF2B5EF4-FFF2-40B4-BE49-F238E27FC236}">
                    <a16:creationId xmlns:a16="http://schemas.microsoft.com/office/drawing/2014/main" id="{8A1B3229-9D38-5192-7C23-72C3721B79A9}"/>
                  </a:ext>
                </a:extLst>
              </p:cNvPr>
              <p:cNvGrpSpPr/>
              <p:nvPr/>
            </p:nvGrpSpPr>
            <p:grpSpPr>
              <a:xfrm>
                <a:off x="5747479" y="3968646"/>
                <a:ext cx="1371600" cy="1765092"/>
                <a:chOff x="5715000" y="1447800"/>
                <a:chExt cx="1371600" cy="1765092"/>
              </a:xfrm>
            </p:grpSpPr>
            <p:sp>
              <p:nvSpPr>
                <p:cNvPr id="665" name="Multiply 29">
                  <a:extLst>
                    <a:ext uri="{FF2B5EF4-FFF2-40B4-BE49-F238E27FC236}">
                      <a16:creationId xmlns:a16="http://schemas.microsoft.com/office/drawing/2014/main" id="{16894370-3443-4244-D21B-3E74442CB01F}"/>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6" name="Group 30">
                  <a:extLst>
                    <a:ext uri="{FF2B5EF4-FFF2-40B4-BE49-F238E27FC236}">
                      <a16:creationId xmlns:a16="http://schemas.microsoft.com/office/drawing/2014/main" id="{A2532388-A51A-BA73-911B-AEA028CD0D31}"/>
                    </a:ext>
                  </a:extLst>
                </p:cNvPr>
                <p:cNvGrpSpPr/>
                <p:nvPr/>
              </p:nvGrpSpPr>
              <p:grpSpPr>
                <a:xfrm>
                  <a:off x="6172200" y="1981200"/>
                  <a:ext cx="458449" cy="1231692"/>
                  <a:chOff x="6172200" y="1981200"/>
                  <a:chExt cx="458449" cy="1231692"/>
                </a:xfrm>
              </p:grpSpPr>
              <p:sp>
                <p:nvSpPr>
                  <p:cNvPr id="667" name="Diamond 666">
                    <a:extLst>
                      <a:ext uri="{FF2B5EF4-FFF2-40B4-BE49-F238E27FC236}">
                        <a16:creationId xmlns:a16="http://schemas.microsoft.com/office/drawing/2014/main" id="{2DA66968-4798-45E4-E16E-D46722604320}"/>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8" name="Diamond 667">
                    <a:extLst>
                      <a:ext uri="{FF2B5EF4-FFF2-40B4-BE49-F238E27FC236}">
                        <a16:creationId xmlns:a16="http://schemas.microsoft.com/office/drawing/2014/main" id="{403E1639-F2B9-AE91-8AA5-EB214B880A5C}"/>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64" name="Diamond 663">
                <a:extLst>
                  <a:ext uri="{FF2B5EF4-FFF2-40B4-BE49-F238E27FC236}">
                    <a16:creationId xmlns:a16="http://schemas.microsoft.com/office/drawing/2014/main" id="{9DC961A6-CC22-872E-40CF-9561AAF91CF5}"/>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4" name="Group 41">
              <a:extLst>
                <a:ext uri="{FF2B5EF4-FFF2-40B4-BE49-F238E27FC236}">
                  <a16:creationId xmlns:a16="http://schemas.microsoft.com/office/drawing/2014/main" id="{F2B7DF45-83F6-5446-A18B-513E0B4035EF}"/>
                </a:ext>
              </a:extLst>
            </p:cNvPr>
            <p:cNvGrpSpPr/>
            <p:nvPr/>
          </p:nvGrpSpPr>
          <p:grpSpPr>
            <a:xfrm>
              <a:off x="3613878" y="2118609"/>
              <a:ext cx="244840" cy="640830"/>
              <a:chOff x="5715000" y="1334125"/>
              <a:chExt cx="1404079" cy="4399613"/>
            </a:xfrm>
          </p:grpSpPr>
          <p:grpSp>
            <p:nvGrpSpPr>
              <p:cNvPr id="645" name="Group 11">
                <a:extLst>
                  <a:ext uri="{FF2B5EF4-FFF2-40B4-BE49-F238E27FC236}">
                    <a16:creationId xmlns:a16="http://schemas.microsoft.com/office/drawing/2014/main" id="{D1287A8B-0AC0-28CB-C961-8F0B1D051A42}"/>
                  </a:ext>
                </a:extLst>
              </p:cNvPr>
              <p:cNvGrpSpPr/>
              <p:nvPr/>
            </p:nvGrpSpPr>
            <p:grpSpPr>
              <a:xfrm>
                <a:off x="5715000" y="1447800"/>
                <a:ext cx="1371600" cy="1765092"/>
                <a:chOff x="5715000" y="1447800"/>
                <a:chExt cx="1371600" cy="1765092"/>
              </a:xfrm>
            </p:grpSpPr>
            <p:sp>
              <p:nvSpPr>
                <p:cNvPr id="657" name="Multiply 4">
                  <a:extLst>
                    <a:ext uri="{FF2B5EF4-FFF2-40B4-BE49-F238E27FC236}">
                      <a16:creationId xmlns:a16="http://schemas.microsoft.com/office/drawing/2014/main" id="{DF574278-4CAB-30BE-132E-08755EF2B278}"/>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8" name="Group 7">
                  <a:extLst>
                    <a:ext uri="{FF2B5EF4-FFF2-40B4-BE49-F238E27FC236}">
                      <a16:creationId xmlns:a16="http://schemas.microsoft.com/office/drawing/2014/main" id="{6CA44CE2-3F1C-CBB8-9E01-C031EFD7EAA3}"/>
                    </a:ext>
                  </a:extLst>
                </p:cNvPr>
                <p:cNvGrpSpPr/>
                <p:nvPr/>
              </p:nvGrpSpPr>
              <p:grpSpPr>
                <a:xfrm>
                  <a:off x="6172200" y="1981200"/>
                  <a:ext cx="458449" cy="1231692"/>
                  <a:chOff x="6172200" y="1981200"/>
                  <a:chExt cx="458449" cy="1231692"/>
                </a:xfrm>
              </p:grpSpPr>
              <p:sp>
                <p:nvSpPr>
                  <p:cNvPr id="659" name="Diamond 56">
                    <a:extLst>
                      <a:ext uri="{FF2B5EF4-FFF2-40B4-BE49-F238E27FC236}">
                        <a16:creationId xmlns:a16="http://schemas.microsoft.com/office/drawing/2014/main" id="{5436DDDD-9376-E6A7-0B06-A1C45BF4FBAC}"/>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Diamond 57">
                    <a:extLst>
                      <a:ext uri="{FF2B5EF4-FFF2-40B4-BE49-F238E27FC236}">
                        <a16:creationId xmlns:a16="http://schemas.microsoft.com/office/drawing/2014/main" id="{8E412A52-5BB6-EBF3-0257-75EC045A20FD}"/>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46" name="Group 12">
                <a:extLst>
                  <a:ext uri="{FF2B5EF4-FFF2-40B4-BE49-F238E27FC236}">
                    <a16:creationId xmlns:a16="http://schemas.microsoft.com/office/drawing/2014/main" id="{711C6B5C-72B6-0BBD-CC7E-31DC573B15D0}"/>
                  </a:ext>
                </a:extLst>
              </p:cNvPr>
              <p:cNvGrpSpPr/>
              <p:nvPr/>
            </p:nvGrpSpPr>
            <p:grpSpPr>
              <a:xfrm>
                <a:off x="5732489" y="2714469"/>
                <a:ext cx="1371600" cy="1765092"/>
                <a:chOff x="5715000" y="1447800"/>
                <a:chExt cx="1371600" cy="1765092"/>
              </a:xfrm>
            </p:grpSpPr>
            <p:sp>
              <p:nvSpPr>
                <p:cNvPr id="653" name="Multiply 132">
                  <a:extLst>
                    <a:ext uri="{FF2B5EF4-FFF2-40B4-BE49-F238E27FC236}">
                      <a16:creationId xmlns:a16="http://schemas.microsoft.com/office/drawing/2014/main" id="{1D6D8520-BDA6-EA3C-15CB-6202D995609A}"/>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4" name="Group 7">
                  <a:extLst>
                    <a:ext uri="{FF2B5EF4-FFF2-40B4-BE49-F238E27FC236}">
                      <a16:creationId xmlns:a16="http://schemas.microsoft.com/office/drawing/2014/main" id="{989ED480-45B5-E62F-0618-FB0D8460AD78}"/>
                    </a:ext>
                  </a:extLst>
                </p:cNvPr>
                <p:cNvGrpSpPr/>
                <p:nvPr/>
              </p:nvGrpSpPr>
              <p:grpSpPr>
                <a:xfrm>
                  <a:off x="6172200" y="1981200"/>
                  <a:ext cx="458449" cy="1231692"/>
                  <a:chOff x="6172200" y="1981200"/>
                  <a:chExt cx="458449" cy="1231692"/>
                </a:xfrm>
              </p:grpSpPr>
              <p:sp>
                <p:nvSpPr>
                  <p:cNvPr id="655" name="Diamond 654">
                    <a:extLst>
                      <a:ext uri="{FF2B5EF4-FFF2-40B4-BE49-F238E27FC236}">
                        <a16:creationId xmlns:a16="http://schemas.microsoft.com/office/drawing/2014/main" id="{3D82FEED-B91D-804D-18E7-AA580470A8DC}"/>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Diamond 53">
                    <a:extLst>
                      <a:ext uri="{FF2B5EF4-FFF2-40B4-BE49-F238E27FC236}">
                        <a16:creationId xmlns:a16="http://schemas.microsoft.com/office/drawing/2014/main" id="{55BCC2FE-D2F9-693A-08F2-C9F7503DDEFB}"/>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47" name="Group 17">
                <a:extLst>
                  <a:ext uri="{FF2B5EF4-FFF2-40B4-BE49-F238E27FC236}">
                    <a16:creationId xmlns:a16="http://schemas.microsoft.com/office/drawing/2014/main" id="{1AF99EB5-C73D-2E11-8E2F-BAB6615D9819}"/>
                  </a:ext>
                </a:extLst>
              </p:cNvPr>
              <p:cNvGrpSpPr/>
              <p:nvPr/>
            </p:nvGrpSpPr>
            <p:grpSpPr>
              <a:xfrm>
                <a:off x="5747479" y="3968646"/>
                <a:ext cx="1371600" cy="1765092"/>
                <a:chOff x="5715000" y="1447800"/>
                <a:chExt cx="1371600" cy="1765092"/>
              </a:xfrm>
            </p:grpSpPr>
            <p:sp>
              <p:nvSpPr>
                <p:cNvPr id="649" name="Multiply 128">
                  <a:extLst>
                    <a:ext uri="{FF2B5EF4-FFF2-40B4-BE49-F238E27FC236}">
                      <a16:creationId xmlns:a16="http://schemas.microsoft.com/office/drawing/2014/main" id="{DAB3264D-909F-0C81-62AC-7C2F5B6BDBA3}"/>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0" name="Group 30">
                  <a:extLst>
                    <a:ext uri="{FF2B5EF4-FFF2-40B4-BE49-F238E27FC236}">
                      <a16:creationId xmlns:a16="http://schemas.microsoft.com/office/drawing/2014/main" id="{67C41931-BF9E-2EEE-E244-3055789BDA0B}"/>
                    </a:ext>
                  </a:extLst>
                </p:cNvPr>
                <p:cNvGrpSpPr/>
                <p:nvPr/>
              </p:nvGrpSpPr>
              <p:grpSpPr>
                <a:xfrm>
                  <a:off x="6172200" y="1981200"/>
                  <a:ext cx="458449" cy="1231692"/>
                  <a:chOff x="6172200" y="1981200"/>
                  <a:chExt cx="458449" cy="1231692"/>
                </a:xfrm>
              </p:grpSpPr>
              <p:sp>
                <p:nvSpPr>
                  <p:cNvPr id="651" name="Diamond 650">
                    <a:extLst>
                      <a:ext uri="{FF2B5EF4-FFF2-40B4-BE49-F238E27FC236}">
                        <a16:creationId xmlns:a16="http://schemas.microsoft.com/office/drawing/2014/main" id="{0C49D9E5-0D00-1B0F-4590-8246D5D1A2F1}"/>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Diamond 49">
                    <a:extLst>
                      <a:ext uri="{FF2B5EF4-FFF2-40B4-BE49-F238E27FC236}">
                        <a16:creationId xmlns:a16="http://schemas.microsoft.com/office/drawing/2014/main" id="{99354EB0-7E9E-311A-1054-15C089459455}"/>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48" name="Diamond 45">
                <a:extLst>
                  <a:ext uri="{FF2B5EF4-FFF2-40B4-BE49-F238E27FC236}">
                    <a16:creationId xmlns:a16="http://schemas.microsoft.com/office/drawing/2014/main" id="{FFDA4171-2CBB-388F-99C2-5588501D99CF}"/>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5" name="Group 58">
              <a:extLst>
                <a:ext uri="{FF2B5EF4-FFF2-40B4-BE49-F238E27FC236}">
                  <a16:creationId xmlns:a16="http://schemas.microsoft.com/office/drawing/2014/main" id="{A3AA05EA-8A23-B736-FE1B-175AD2C48D0C}"/>
                </a:ext>
              </a:extLst>
            </p:cNvPr>
            <p:cNvGrpSpPr/>
            <p:nvPr/>
          </p:nvGrpSpPr>
          <p:grpSpPr>
            <a:xfrm>
              <a:off x="3793760" y="2118609"/>
              <a:ext cx="244840" cy="640830"/>
              <a:chOff x="5715000" y="1334125"/>
              <a:chExt cx="1404079" cy="4399613"/>
            </a:xfrm>
          </p:grpSpPr>
          <p:grpSp>
            <p:nvGrpSpPr>
              <p:cNvPr id="629" name="Group 11">
                <a:extLst>
                  <a:ext uri="{FF2B5EF4-FFF2-40B4-BE49-F238E27FC236}">
                    <a16:creationId xmlns:a16="http://schemas.microsoft.com/office/drawing/2014/main" id="{3D7002C1-23F3-6B36-400D-1C4599C03320}"/>
                  </a:ext>
                </a:extLst>
              </p:cNvPr>
              <p:cNvGrpSpPr/>
              <p:nvPr/>
            </p:nvGrpSpPr>
            <p:grpSpPr>
              <a:xfrm>
                <a:off x="5715000" y="1447800"/>
                <a:ext cx="1371600" cy="1765092"/>
                <a:chOff x="5715000" y="1447800"/>
                <a:chExt cx="1371600" cy="1765092"/>
              </a:xfrm>
            </p:grpSpPr>
            <p:sp>
              <p:nvSpPr>
                <p:cNvPr id="641" name="Multiply 4">
                  <a:extLst>
                    <a:ext uri="{FF2B5EF4-FFF2-40B4-BE49-F238E27FC236}">
                      <a16:creationId xmlns:a16="http://schemas.microsoft.com/office/drawing/2014/main" id="{73D6EB5B-BB76-6E3A-EED6-6529A3690FDA}"/>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2" name="Group 7">
                  <a:extLst>
                    <a:ext uri="{FF2B5EF4-FFF2-40B4-BE49-F238E27FC236}">
                      <a16:creationId xmlns:a16="http://schemas.microsoft.com/office/drawing/2014/main" id="{FA95B87A-3DDD-D730-9E2A-8A289723E672}"/>
                    </a:ext>
                  </a:extLst>
                </p:cNvPr>
                <p:cNvGrpSpPr/>
                <p:nvPr/>
              </p:nvGrpSpPr>
              <p:grpSpPr>
                <a:xfrm>
                  <a:off x="6172200" y="1981200"/>
                  <a:ext cx="458449" cy="1231692"/>
                  <a:chOff x="6172200" y="1981200"/>
                  <a:chExt cx="458449" cy="1231692"/>
                </a:xfrm>
              </p:grpSpPr>
              <p:sp>
                <p:nvSpPr>
                  <p:cNvPr id="643" name="Diamond 642">
                    <a:extLst>
                      <a:ext uri="{FF2B5EF4-FFF2-40B4-BE49-F238E27FC236}">
                        <a16:creationId xmlns:a16="http://schemas.microsoft.com/office/drawing/2014/main" id="{3803F15C-D206-1DE1-DE30-7EBE7911112B}"/>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4" name="Diamond 643">
                    <a:extLst>
                      <a:ext uri="{FF2B5EF4-FFF2-40B4-BE49-F238E27FC236}">
                        <a16:creationId xmlns:a16="http://schemas.microsoft.com/office/drawing/2014/main" id="{41D3B5B3-C51A-61EF-7D40-215424A8AEE6}"/>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30" name="Group 12">
                <a:extLst>
                  <a:ext uri="{FF2B5EF4-FFF2-40B4-BE49-F238E27FC236}">
                    <a16:creationId xmlns:a16="http://schemas.microsoft.com/office/drawing/2014/main" id="{F26394F7-107C-AA9E-4ABA-ED1FAC93BF2B}"/>
                  </a:ext>
                </a:extLst>
              </p:cNvPr>
              <p:cNvGrpSpPr/>
              <p:nvPr/>
            </p:nvGrpSpPr>
            <p:grpSpPr>
              <a:xfrm>
                <a:off x="5732489" y="2714469"/>
                <a:ext cx="1371600" cy="1765092"/>
                <a:chOff x="5715000" y="1447800"/>
                <a:chExt cx="1371600" cy="1765092"/>
              </a:xfrm>
            </p:grpSpPr>
            <p:sp>
              <p:nvSpPr>
                <p:cNvPr id="637" name="Multiply 116">
                  <a:extLst>
                    <a:ext uri="{FF2B5EF4-FFF2-40B4-BE49-F238E27FC236}">
                      <a16:creationId xmlns:a16="http://schemas.microsoft.com/office/drawing/2014/main" id="{880F51B0-CED6-F47D-8803-60C7D8143268}"/>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8" name="Group 7">
                  <a:extLst>
                    <a:ext uri="{FF2B5EF4-FFF2-40B4-BE49-F238E27FC236}">
                      <a16:creationId xmlns:a16="http://schemas.microsoft.com/office/drawing/2014/main" id="{EE12E824-3080-45B4-2CFC-5AC0195328C9}"/>
                    </a:ext>
                  </a:extLst>
                </p:cNvPr>
                <p:cNvGrpSpPr/>
                <p:nvPr/>
              </p:nvGrpSpPr>
              <p:grpSpPr>
                <a:xfrm>
                  <a:off x="6172200" y="1981200"/>
                  <a:ext cx="458449" cy="1231692"/>
                  <a:chOff x="6172200" y="1981200"/>
                  <a:chExt cx="458449" cy="1231692"/>
                </a:xfrm>
              </p:grpSpPr>
              <p:sp>
                <p:nvSpPr>
                  <p:cNvPr id="639" name="Diamond 638">
                    <a:extLst>
                      <a:ext uri="{FF2B5EF4-FFF2-40B4-BE49-F238E27FC236}">
                        <a16:creationId xmlns:a16="http://schemas.microsoft.com/office/drawing/2014/main" id="{DD3EBCEE-288D-FE99-28B8-39544F5BCFFE}"/>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Diamond 639">
                    <a:extLst>
                      <a:ext uri="{FF2B5EF4-FFF2-40B4-BE49-F238E27FC236}">
                        <a16:creationId xmlns:a16="http://schemas.microsoft.com/office/drawing/2014/main" id="{073E416A-8272-CA95-CC1A-2EAC0B854597}"/>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31" name="Group 17">
                <a:extLst>
                  <a:ext uri="{FF2B5EF4-FFF2-40B4-BE49-F238E27FC236}">
                    <a16:creationId xmlns:a16="http://schemas.microsoft.com/office/drawing/2014/main" id="{F7711DC9-54A8-B0D9-AD50-9AD01649D40F}"/>
                  </a:ext>
                </a:extLst>
              </p:cNvPr>
              <p:cNvGrpSpPr/>
              <p:nvPr/>
            </p:nvGrpSpPr>
            <p:grpSpPr>
              <a:xfrm>
                <a:off x="5747479" y="3968646"/>
                <a:ext cx="1371600" cy="1765092"/>
                <a:chOff x="5715000" y="1447800"/>
                <a:chExt cx="1371600" cy="1765092"/>
              </a:xfrm>
            </p:grpSpPr>
            <p:sp>
              <p:nvSpPr>
                <p:cNvPr id="633" name="Multiply 112">
                  <a:extLst>
                    <a:ext uri="{FF2B5EF4-FFF2-40B4-BE49-F238E27FC236}">
                      <a16:creationId xmlns:a16="http://schemas.microsoft.com/office/drawing/2014/main" id="{4C5A231C-8CEB-E29D-ACFB-0C627415B034}"/>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4" name="Group 30">
                  <a:extLst>
                    <a:ext uri="{FF2B5EF4-FFF2-40B4-BE49-F238E27FC236}">
                      <a16:creationId xmlns:a16="http://schemas.microsoft.com/office/drawing/2014/main" id="{1D2A27C1-0B7C-E90F-87B9-4E98660E546C}"/>
                    </a:ext>
                  </a:extLst>
                </p:cNvPr>
                <p:cNvGrpSpPr/>
                <p:nvPr/>
              </p:nvGrpSpPr>
              <p:grpSpPr>
                <a:xfrm>
                  <a:off x="6172200" y="1981200"/>
                  <a:ext cx="458449" cy="1231692"/>
                  <a:chOff x="6172200" y="1981200"/>
                  <a:chExt cx="458449" cy="1231692"/>
                </a:xfrm>
              </p:grpSpPr>
              <p:sp>
                <p:nvSpPr>
                  <p:cNvPr id="635" name="Diamond 634">
                    <a:extLst>
                      <a:ext uri="{FF2B5EF4-FFF2-40B4-BE49-F238E27FC236}">
                        <a16:creationId xmlns:a16="http://schemas.microsoft.com/office/drawing/2014/main" id="{C596BA1C-2074-3040-D1BB-9F7EC1914B84}"/>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Diamond 635">
                    <a:extLst>
                      <a:ext uri="{FF2B5EF4-FFF2-40B4-BE49-F238E27FC236}">
                        <a16:creationId xmlns:a16="http://schemas.microsoft.com/office/drawing/2014/main" id="{7579B33E-E39F-9287-4B6D-2AF46EC61470}"/>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32" name="Diamond 631">
                <a:extLst>
                  <a:ext uri="{FF2B5EF4-FFF2-40B4-BE49-F238E27FC236}">
                    <a16:creationId xmlns:a16="http://schemas.microsoft.com/office/drawing/2014/main" id="{31E1CCC0-97F5-128B-DC84-2A9638156051}"/>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6" name="Oval 605">
              <a:extLst>
                <a:ext uri="{FF2B5EF4-FFF2-40B4-BE49-F238E27FC236}">
                  <a16:creationId xmlns:a16="http://schemas.microsoft.com/office/drawing/2014/main" id="{556F5090-F32F-9D5F-9C88-1AC762EF7404}"/>
                </a:ext>
              </a:extLst>
            </p:cNvPr>
            <p:cNvSpPr/>
            <p:nvPr/>
          </p:nvSpPr>
          <p:spPr>
            <a:xfrm>
              <a:off x="3352800" y="609600"/>
              <a:ext cx="990600" cy="1371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Cloud 606">
              <a:extLst>
                <a:ext uri="{FF2B5EF4-FFF2-40B4-BE49-F238E27FC236}">
                  <a16:creationId xmlns:a16="http://schemas.microsoft.com/office/drawing/2014/main" id="{2C5746F6-9A83-3972-ACA1-17F1853DF7BC}"/>
                </a:ext>
              </a:extLst>
            </p:cNvPr>
            <p:cNvSpPr/>
            <p:nvPr/>
          </p:nvSpPr>
          <p:spPr>
            <a:xfrm rot="10542275">
              <a:off x="3222029" y="421811"/>
              <a:ext cx="1112997" cy="619302"/>
            </a:xfrm>
            <a:prstGeom prst="clou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Cloud 607">
              <a:extLst>
                <a:ext uri="{FF2B5EF4-FFF2-40B4-BE49-F238E27FC236}">
                  <a16:creationId xmlns:a16="http://schemas.microsoft.com/office/drawing/2014/main" id="{72FE23F0-8DFD-0A19-0F43-DECAE5F25D3D}"/>
                </a:ext>
              </a:extLst>
            </p:cNvPr>
            <p:cNvSpPr/>
            <p:nvPr/>
          </p:nvSpPr>
          <p:spPr>
            <a:xfrm rot="10542275">
              <a:off x="3366180" y="1461218"/>
              <a:ext cx="976403" cy="597730"/>
            </a:xfrm>
            <a:prstGeom prst="clou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Oval 608">
              <a:extLst>
                <a:ext uri="{FF2B5EF4-FFF2-40B4-BE49-F238E27FC236}">
                  <a16:creationId xmlns:a16="http://schemas.microsoft.com/office/drawing/2014/main" id="{9E5A501C-20E8-E443-6624-2DD485F2CC42}"/>
                </a:ext>
              </a:extLst>
            </p:cNvPr>
            <p:cNvSpPr/>
            <p:nvPr/>
          </p:nvSpPr>
          <p:spPr>
            <a:xfrm>
              <a:off x="3640111" y="1541489"/>
              <a:ext cx="362263" cy="21236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0" name="Group 196">
              <a:extLst>
                <a:ext uri="{FF2B5EF4-FFF2-40B4-BE49-F238E27FC236}">
                  <a16:creationId xmlns:a16="http://schemas.microsoft.com/office/drawing/2014/main" id="{E306398B-C52A-ED93-7AE0-DD6329513748}"/>
                </a:ext>
              </a:extLst>
            </p:cNvPr>
            <p:cNvGrpSpPr/>
            <p:nvPr/>
          </p:nvGrpSpPr>
          <p:grpSpPr>
            <a:xfrm>
              <a:off x="3200400" y="762000"/>
              <a:ext cx="1219200" cy="304800"/>
              <a:chOff x="6400800" y="1371600"/>
              <a:chExt cx="1219200" cy="527455"/>
            </a:xfrm>
          </p:grpSpPr>
          <p:sp>
            <p:nvSpPr>
              <p:cNvPr id="611" name="Trapezoid 610">
                <a:extLst>
                  <a:ext uri="{FF2B5EF4-FFF2-40B4-BE49-F238E27FC236}">
                    <a16:creationId xmlns:a16="http://schemas.microsoft.com/office/drawing/2014/main" id="{47B4B51F-1AEE-DDA7-EFD5-2564B129F4EF}"/>
                  </a:ext>
                </a:extLst>
              </p:cNvPr>
              <p:cNvSpPr/>
              <p:nvPr/>
            </p:nvSpPr>
            <p:spPr>
              <a:xfrm>
                <a:off x="6400800" y="1371600"/>
                <a:ext cx="1219200" cy="502169"/>
              </a:xfrm>
              <a:prstGeom prst="trapezoid">
                <a:avLst>
                  <a:gd name="adj" fmla="val 0"/>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2" name="Group 93">
                <a:extLst>
                  <a:ext uri="{FF2B5EF4-FFF2-40B4-BE49-F238E27FC236}">
                    <a16:creationId xmlns:a16="http://schemas.microsoft.com/office/drawing/2014/main" id="{AB3E5BBA-5059-F6E5-495C-E26B0C1C9DF8}"/>
                  </a:ext>
                </a:extLst>
              </p:cNvPr>
              <p:cNvGrpSpPr/>
              <p:nvPr/>
            </p:nvGrpSpPr>
            <p:grpSpPr>
              <a:xfrm rot="16200000">
                <a:off x="6756576" y="1174531"/>
                <a:ext cx="467193" cy="981856"/>
                <a:chOff x="5715000" y="1334125"/>
                <a:chExt cx="1404079" cy="4399613"/>
              </a:xfrm>
            </p:grpSpPr>
            <p:grpSp>
              <p:nvGrpSpPr>
                <p:cNvPr id="613" name="Group 11">
                  <a:extLst>
                    <a:ext uri="{FF2B5EF4-FFF2-40B4-BE49-F238E27FC236}">
                      <a16:creationId xmlns:a16="http://schemas.microsoft.com/office/drawing/2014/main" id="{C8C6E158-6EDA-8B05-C812-D01A4F6C383D}"/>
                    </a:ext>
                  </a:extLst>
                </p:cNvPr>
                <p:cNvGrpSpPr/>
                <p:nvPr/>
              </p:nvGrpSpPr>
              <p:grpSpPr>
                <a:xfrm>
                  <a:off x="5715000" y="1447800"/>
                  <a:ext cx="1371600" cy="1765092"/>
                  <a:chOff x="5715000" y="1447800"/>
                  <a:chExt cx="1371600" cy="1765092"/>
                </a:xfrm>
              </p:grpSpPr>
              <p:sp>
                <p:nvSpPr>
                  <p:cNvPr id="625" name="Multiply 4">
                    <a:extLst>
                      <a:ext uri="{FF2B5EF4-FFF2-40B4-BE49-F238E27FC236}">
                        <a16:creationId xmlns:a16="http://schemas.microsoft.com/office/drawing/2014/main" id="{8B705FD7-99F2-C2BF-93D4-AE6ADC61D536}"/>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6" name="Group 7">
                    <a:extLst>
                      <a:ext uri="{FF2B5EF4-FFF2-40B4-BE49-F238E27FC236}">
                        <a16:creationId xmlns:a16="http://schemas.microsoft.com/office/drawing/2014/main" id="{71E4B230-10D0-BD4D-9FB0-FD26FC5E92A5}"/>
                      </a:ext>
                    </a:extLst>
                  </p:cNvPr>
                  <p:cNvGrpSpPr/>
                  <p:nvPr/>
                </p:nvGrpSpPr>
                <p:grpSpPr>
                  <a:xfrm>
                    <a:off x="6172200" y="1981200"/>
                    <a:ext cx="458449" cy="1231692"/>
                    <a:chOff x="6172200" y="1981200"/>
                    <a:chExt cx="458449" cy="1231692"/>
                  </a:xfrm>
                </p:grpSpPr>
                <p:sp>
                  <p:nvSpPr>
                    <p:cNvPr id="627" name="Diamond 626">
                      <a:extLst>
                        <a:ext uri="{FF2B5EF4-FFF2-40B4-BE49-F238E27FC236}">
                          <a16:creationId xmlns:a16="http://schemas.microsoft.com/office/drawing/2014/main" id="{ADE8E1D1-2720-24A4-E596-F4C805A124E8}"/>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Diamond 627">
                      <a:extLst>
                        <a:ext uri="{FF2B5EF4-FFF2-40B4-BE49-F238E27FC236}">
                          <a16:creationId xmlns:a16="http://schemas.microsoft.com/office/drawing/2014/main" id="{BA09A897-2F83-F889-17A1-ACC0AEE3EC30}"/>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14" name="Group 12">
                  <a:extLst>
                    <a:ext uri="{FF2B5EF4-FFF2-40B4-BE49-F238E27FC236}">
                      <a16:creationId xmlns:a16="http://schemas.microsoft.com/office/drawing/2014/main" id="{E84C188C-7813-9320-CBBD-6C550CBAE7C7}"/>
                    </a:ext>
                  </a:extLst>
                </p:cNvPr>
                <p:cNvGrpSpPr/>
                <p:nvPr/>
              </p:nvGrpSpPr>
              <p:grpSpPr>
                <a:xfrm>
                  <a:off x="5732489" y="2714469"/>
                  <a:ext cx="1371600" cy="1765092"/>
                  <a:chOff x="5715000" y="1447800"/>
                  <a:chExt cx="1371600" cy="1765092"/>
                </a:xfrm>
              </p:grpSpPr>
              <p:sp>
                <p:nvSpPr>
                  <p:cNvPr id="621" name="Multiply 100">
                    <a:extLst>
                      <a:ext uri="{FF2B5EF4-FFF2-40B4-BE49-F238E27FC236}">
                        <a16:creationId xmlns:a16="http://schemas.microsoft.com/office/drawing/2014/main" id="{0E825EA1-0D65-3461-4DAF-1E1E45388330}"/>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2" name="Group 7">
                    <a:extLst>
                      <a:ext uri="{FF2B5EF4-FFF2-40B4-BE49-F238E27FC236}">
                        <a16:creationId xmlns:a16="http://schemas.microsoft.com/office/drawing/2014/main" id="{03BEC17C-EC87-6710-074D-8557B9F7C166}"/>
                      </a:ext>
                    </a:extLst>
                  </p:cNvPr>
                  <p:cNvGrpSpPr/>
                  <p:nvPr/>
                </p:nvGrpSpPr>
                <p:grpSpPr>
                  <a:xfrm>
                    <a:off x="6172200" y="1981200"/>
                    <a:ext cx="458449" cy="1231692"/>
                    <a:chOff x="6172200" y="1981200"/>
                    <a:chExt cx="458449" cy="1231692"/>
                  </a:xfrm>
                </p:grpSpPr>
                <p:sp>
                  <p:nvSpPr>
                    <p:cNvPr id="623" name="Diamond 622">
                      <a:extLst>
                        <a:ext uri="{FF2B5EF4-FFF2-40B4-BE49-F238E27FC236}">
                          <a16:creationId xmlns:a16="http://schemas.microsoft.com/office/drawing/2014/main" id="{28A8667F-8EC9-EA9C-EA56-7BB1AD56C710}"/>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 name="Diamond 623">
                      <a:extLst>
                        <a:ext uri="{FF2B5EF4-FFF2-40B4-BE49-F238E27FC236}">
                          <a16:creationId xmlns:a16="http://schemas.microsoft.com/office/drawing/2014/main" id="{31EB572E-F419-772B-611F-4DA102FCD91A}"/>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15" name="Group 17">
                  <a:extLst>
                    <a:ext uri="{FF2B5EF4-FFF2-40B4-BE49-F238E27FC236}">
                      <a16:creationId xmlns:a16="http://schemas.microsoft.com/office/drawing/2014/main" id="{E5AC7248-19C1-FBAB-5008-DB208362864C}"/>
                    </a:ext>
                  </a:extLst>
                </p:cNvPr>
                <p:cNvGrpSpPr/>
                <p:nvPr/>
              </p:nvGrpSpPr>
              <p:grpSpPr>
                <a:xfrm>
                  <a:off x="5747479" y="3968646"/>
                  <a:ext cx="1371600" cy="1765092"/>
                  <a:chOff x="5715000" y="1447800"/>
                  <a:chExt cx="1371600" cy="1765092"/>
                </a:xfrm>
              </p:grpSpPr>
              <p:sp>
                <p:nvSpPr>
                  <p:cNvPr id="617" name="Multiply 96">
                    <a:extLst>
                      <a:ext uri="{FF2B5EF4-FFF2-40B4-BE49-F238E27FC236}">
                        <a16:creationId xmlns:a16="http://schemas.microsoft.com/office/drawing/2014/main" id="{ACDDC0D2-01AD-42DE-E86C-27C8EC30AB4F}"/>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8" name="Group 30">
                    <a:extLst>
                      <a:ext uri="{FF2B5EF4-FFF2-40B4-BE49-F238E27FC236}">
                        <a16:creationId xmlns:a16="http://schemas.microsoft.com/office/drawing/2014/main" id="{60B1EDF5-F6E5-9415-4841-C6BA378EC697}"/>
                      </a:ext>
                    </a:extLst>
                  </p:cNvPr>
                  <p:cNvGrpSpPr/>
                  <p:nvPr/>
                </p:nvGrpSpPr>
                <p:grpSpPr>
                  <a:xfrm>
                    <a:off x="6172200" y="1981200"/>
                    <a:ext cx="458449" cy="1231692"/>
                    <a:chOff x="6172200" y="1981200"/>
                    <a:chExt cx="458449" cy="1231692"/>
                  </a:xfrm>
                </p:grpSpPr>
                <p:sp>
                  <p:nvSpPr>
                    <p:cNvPr id="619" name="Diamond 618">
                      <a:extLst>
                        <a:ext uri="{FF2B5EF4-FFF2-40B4-BE49-F238E27FC236}">
                          <a16:creationId xmlns:a16="http://schemas.microsoft.com/office/drawing/2014/main" id="{D63282A2-05F7-C1FB-5ECF-3F53D6567194}"/>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Diamond 619">
                      <a:extLst>
                        <a:ext uri="{FF2B5EF4-FFF2-40B4-BE49-F238E27FC236}">
                          <a16:creationId xmlns:a16="http://schemas.microsoft.com/office/drawing/2014/main" id="{613A4BFF-0D13-24CA-CD6B-EC8A8FD2763C}"/>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16" name="Diamond 615">
                  <a:extLst>
                    <a:ext uri="{FF2B5EF4-FFF2-40B4-BE49-F238E27FC236}">
                      <a16:creationId xmlns:a16="http://schemas.microsoft.com/office/drawing/2014/main" id="{712D0C69-BE89-BA7B-A7AB-5F670F547A59}"/>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35391895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extBox 196"/>
          <p:cNvSpPr txBox="1"/>
          <p:nvPr/>
        </p:nvSpPr>
        <p:spPr>
          <a:xfrm>
            <a:off x="1752600" y="152401"/>
            <a:ext cx="8153400" cy="1323439"/>
          </a:xfrm>
          <a:prstGeom prst="rect">
            <a:avLst/>
          </a:prstGeom>
          <a:noFill/>
        </p:spPr>
        <p:txBody>
          <a:bodyPr wrap="square" rtlCol="0">
            <a:spAutoFit/>
          </a:bodyPr>
          <a:lstStyle/>
          <a:p>
            <a:pPr algn="ctr"/>
            <a:r>
              <a:rPr lang="en-US" sz="4000" dirty="0">
                <a:solidFill>
                  <a:schemeClr val="bg1"/>
                </a:solidFill>
              </a:rPr>
              <a:t>An Issue is decided in Jerusalem by the apostles</a:t>
            </a:r>
            <a:endParaRPr lang="en-US" sz="6000" dirty="0">
              <a:solidFill>
                <a:schemeClr val="bg1"/>
              </a:solidFill>
            </a:endParaRPr>
          </a:p>
        </p:txBody>
      </p:sp>
      <p:sp>
        <p:nvSpPr>
          <p:cNvPr id="8" name="TextBox 7"/>
          <p:cNvSpPr txBox="1"/>
          <p:nvPr/>
        </p:nvSpPr>
        <p:spPr>
          <a:xfrm>
            <a:off x="0" y="6550223"/>
            <a:ext cx="6172200" cy="307777"/>
          </a:xfrm>
          <a:prstGeom prst="rect">
            <a:avLst/>
          </a:prstGeom>
          <a:noFill/>
        </p:spPr>
        <p:txBody>
          <a:bodyPr wrap="square" rtlCol="0">
            <a:spAutoFit/>
          </a:bodyPr>
          <a:lstStyle/>
          <a:p>
            <a:r>
              <a:rPr lang="en-US" sz="1400" dirty="0">
                <a:solidFill>
                  <a:schemeClr val="bg2"/>
                </a:solidFill>
              </a:rPr>
              <a:t>Acts 15:2-6; Abraham 2:8–11; Genesis 17</a:t>
            </a:r>
          </a:p>
        </p:txBody>
      </p:sp>
      <p:sp>
        <p:nvSpPr>
          <p:cNvPr id="6" name="TextBox 5"/>
          <p:cNvSpPr txBox="1"/>
          <p:nvPr/>
        </p:nvSpPr>
        <p:spPr>
          <a:xfrm>
            <a:off x="4947827" y="2246445"/>
            <a:ext cx="6678116" cy="1569660"/>
          </a:xfrm>
          <a:prstGeom prst="rect">
            <a:avLst/>
          </a:prstGeom>
          <a:noFill/>
        </p:spPr>
        <p:txBody>
          <a:bodyPr wrap="square" rtlCol="0">
            <a:spAutoFit/>
          </a:bodyPr>
          <a:lstStyle/>
          <a:p>
            <a:pPr algn="ctr"/>
            <a:r>
              <a:rPr lang="en-US" sz="3200" dirty="0">
                <a:solidFill>
                  <a:schemeClr val="bg1"/>
                </a:solidFill>
              </a:rPr>
              <a:t>Apostles and elders come together to consider the matter of circumcision and keeping the Law of Moses </a:t>
            </a:r>
          </a:p>
        </p:txBody>
      </p:sp>
      <p:pic>
        <p:nvPicPr>
          <p:cNvPr id="1026" name="Picture 2" descr="Image result for st paul teach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9343" y="1259341"/>
            <a:ext cx="3200400" cy="482836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105401" y="4813051"/>
            <a:ext cx="6096000" cy="1477328"/>
          </a:xfrm>
          <a:prstGeom prst="rect">
            <a:avLst/>
          </a:prstGeom>
        </p:spPr>
        <p:txBody>
          <a:bodyPr>
            <a:spAutoFit/>
          </a:bodyPr>
          <a:lstStyle/>
          <a:p>
            <a:r>
              <a:rPr lang="en-US" dirty="0">
                <a:solidFill>
                  <a:schemeClr val="bg1"/>
                </a:solidFill>
                <a:latin typeface="Calibri" panose="020F0502020204030204" pitchFamily="34" charset="0"/>
              </a:rPr>
              <a:t>Jehovah instituted the practice of circumcision among Abraham and his descendants as a token of their covenant with Jehovah. The token reminded them of their obligations and of the sacred and eternal blessings given to all who served the Lord in righteousness </a:t>
            </a:r>
            <a:endParaRPr lang="en-US" dirty="0">
              <a:solidFill>
                <a:schemeClr val="bg1"/>
              </a:solidFill>
            </a:endParaRPr>
          </a:p>
        </p:txBody>
      </p:sp>
    </p:spTree>
    <p:extLst>
      <p:ext uri="{BB962C8B-B14F-4D97-AF65-F5344CB8AC3E}">
        <p14:creationId xmlns:p14="http://schemas.microsoft.com/office/powerpoint/2010/main" val="113285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extBox 196"/>
          <p:cNvSpPr txBox="1"/>
          <p:nvPr/>
        </p:nvSpPr>
        <p:spPr>
          <a:xfrm>
            <a:off x="1796143" y="0"/>
            <a:ext cx="8153400" cy="707886"/>
          </a:xfrm>
          <a:prstGeom prst="rect">
            <a:avLst/>
          </a:prstGeom>
          <a:noFill/>
        </p:spPr>
        <p:txBody>
          <a:bodyPr wrap="square" rtlCol="0">
            <a:spAutoFit/>
          </a:bodyPr>
          <a:lstStyle/>
          <a:p>
            <a:pPr algn="ctr"/>
            <a:r>
              <a:rPr lang="en-US" sz="4000" dirty="0">
                <a:solidFill>
                  <a:schemeClr val="bg1"/>
                </a:solidFill>
              </a:rPr>
              <a:t>The Debate</a:t>
            </a:r>
            <a:endParaRPr lang="en-US" sz="6000" dirty="0">
              <a:solidFill>
                <a:schemeClr val="bg1"/>
              </a:solidFill>
            </a:endParaRPr>
          </a:p>
        </p:txBody>
      </p:sp>
      <p:sp>
        <p:nvSpPr>
          <p:cNvPr id="8" name="TextBox 7"/>
          <p:cNvSpPr txBox="1"/>
          <p:nvPr/>
        </p:nvSpPr>
        <p:spPr>
          <a:xfrm>
            <a:off x="0" y="6550223"/>
            <a:ext cx="6172200" cy="307777"/>
          </a:xfrm>
          <a:prstGeom prst="rect">
            <a:avLst/>
          </a:prstGeom>
          <a:noFill/>
        </p:spPr>
        <p:txBody>
          <a:bodyPr wrap="square" rtlCol="0">
            <a:spAutoFit/>
          </a:bodyPr>
          <a:lstStyle/>
          <a:p>
            <a:r>
              <a:rPr lang="en-US" sz="1400" dirty="0">
                <a:solidFill>
                  <a:schemeClr val="bg2"/>
                </a:solidFill>
              </a:rPr>
              <a:t>Acts 15:6-11</a:t>
            </a:r>
          </a:p>
        </p:txBody>
      </p:sp>
      <p:sp>
        <p:nvSpPr>
          <p:cNvPr id="6" name="TextBox 5"/>
          <p:cNvSpPr txBox="1"/>
          <p:nvPr/>
        </p:nvSpPr>
        <p:spPr>
          <a:xfrm>
            <a:off x="92799" y="624474"/>
            <a:ext cx="8158572" cy="1815882"/>
          </a:xfrm>
          <a:prstGeom prst="rect">
            <a:avLst/>
          </a:prstGeom>
          <a:noFill/>
        </p:spPr>
        <p:txBody>
          <a:bodyPr wrap="square" rtlCol="0">
            <a:spAutoFit/>
          </a:bodyPr>
          <a:lstStyle/>
          <a:p>
            <a:pPr algn="ctr"/>
            <a:r>
              <a:rPr lang="en-US" sz="2800" dirty="0">
                <a:solidFill>
                  <a:schemeClr val="bg1"/>
                </a:solidFill>
              </a:rPr>
              <a:t>In the new covenant instituted by Jesus Christ, the token of circumcision was replaced by the ordinance of baptism. In a revelation given to Mormon and recorded in the Book of Mormon, Jesus Christ said:</a:t>
            </a:r>
          </a:p>
        </p:txBody>
      </p:sp>
      <p:sp>
        <p:nvSpPr>
          <p:cNvPr id="3" name="Rectangle 2"/>
          <p:cNvSpPr/>
          <p:nvPr/>
        </p:nvSpPr>
        <p:spPr>
          <a:xfrm>
            <a:off x="7761515" y="3102819"/>
            <a:ext cx="4030931" cy="1200329"/>
          </a:xfrm>
          <a:prstGeom prst="rect">
            <a:avLst/>
          </a:prstGeom>
        </p:spPr>
        <p:txBody>
          <a:bodyPr wrap="square">
            <a:spAutoFit/>
          </a:bodyPr>
          <a:lstStyle/>
          <a:p>
            <a:r>
              <a:rPr lang="en-US" sz="2400" dirty="0">
                <a:solidFill>
                  <a:srgbClr val="FFFF00"/>
                </a:solidFill>
              </a:rPr>
              <a:t>“The law of circumcision is done away in me”</a:t>
            </a:r>
          </a:p>
          <a:p>
            <a:r>
              <a:rPr lang="en-US" sz="2400" dirty="0">
                <a:solidFill>
                  <a:srgbClr val="FFFF00"/>
                </a:solidFill>
              </a:rPr>
              <a:t> (Moroni 8:8) </a:t>
            </a:r>
          </a:p>
        </p:txBody>
      </p:sp>
      <p:sp>
        <p:nvSpPr>
          <p:cNvPr id="5" name="Rectangle 4"/>
          <p:cNvSpPr/>
          <p:nvPr/>
        </p:nvSpPr>
        <p:spPr>
          <a:xfrm>
            <a:off x="3461658" y="6043527"/>
            <a:ext cx="8458200" cy="646331"/>
          </a:xfrm>
          <a:prstGeom prst="rect">
            <a:avLst/>
          </a:prstGeom>
        </p:spPr>
        <p:txBody>
          <a:bodyPr wrap="square">
            <a:spAutoFit/>
          </a:bodyPr>
          <a:lstStyle/>
          <a:p>
            <a:pPr algn="ctr"/>
            <a:r>
              <a:rPr lang="en-US" dirty="0">
                <a:solidFill>
                  <a:schemeClr val="bg1"/>
                </a:solidFill>
              </a:rPr>
              <a:t>The debate over circumcision concerned not only the interpretation and application of doctrine, but also the accepting of new revelation through Church leaders.</a:t>
            </a:r>
          </a:p>
        </p:txBody>
      </p:sp>
      <p:pic>
        <p:nvPicPr>
          <p:cNvPr id="205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858" y="2473097"/>
            <a:ext cx="6904718" cy="3430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192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0" y="6550223"/>
            <a:ext cx="6172200" cy="307777"/>
          </a:xfrm>
          <a:prstGeom prst="rect">
            <a:avLst/>
          </a:prstGeom>
          <a:noFill/>
        </p:spPr>
        <p:txBody>
          <a:bodyPr wrap="square" rtlCol="0">
            <a:spAutoFit/>
          </a:bodyPr>
          <a:lstStyle/>
          <a:p>
            <a:r>
              <a:rPr lang="en-US" sz="1400" dirty="0">
                <a:solidFill>
                  <a:schemeClr val="bg2">
                    <a:lumMod val="90000"/>
                  </a:schemeClr>
                </a:solidFill>
              </a:rPr>
              <a:t>Acts 15:9</a:t>
            </a:r>
          </a:p>
        </p:txBody>
      </p:sp>
      <p:sp>
        <p:nvSpPr>
          <p:cNvPr id="2" name="Rectangle 1"/>
          <p:cNvSpPr/>
          <p:nvPr/>
        </p:nvSpPr>
        <p:spPr>
          <a:xfrm>
            <a:off x="1251856" y="885149"/>
            <a:ext cx="9448800" cy="954107"/>
          </a:xfrm>
          <a:prstGeom prst="rect">
            <a:avLst/>
          </a:prstGeom>
        </p:spPr>
        <p:txBody>
          <a:bodyPr wrap="square">
            <a:spAutoFit/>
          </a:bodyPr>
          <a:lstStyle/>
          <a:p>
            <a:pPr algn="ctr"/>
            <a:r>
              <a:rPr lang="en-US" sz="2800" dirty="0">
                <a:solidFill>
                  <a:srgbClr val="FFFF00"/>
                </a:solidFill>
                <a:latin typeface="Calibri" panose="020F0502020204030204" pitchFamily="34" charset="0"/>
              </a:rPr>
              <a:t>“put no difference between us [the converted Jews] and them [the converted Gentiles]”</a:t>
            </a:r>
            <a:endParaRPr lang="en-US" sz="2800" dirty="0">
              <a:solidFill>
                <a:srgbClr val="FFFF00"/>
              </a:solidFill>
            </a:endParaRPr>
          </a:p>
        </p:txBody>
      </p:sp>
      <p:sp>
        <p:nvSpPr>
          <p:cNvPr id="9" name="Rectangle 8"/>
          <p:cNvSpPr/>
          <p:nvPr/>
        </p:nvSpPr>
        <p:spPr>
          <a:xfrm>
            <a:off x="1513114" y="166691"/>
            <a:ext cx="9448800" cy="769441"/>
          </a:xfrm>
          <a:prstGeom prst="rect">
            <a:avLst/>
          </a:prstGeom>
        </p:spPr>
        <p:txBody>
          <a:bodyPr wrap="square">
            <a:spAutoFit/>
          </a:bodyPr>
          <a:lstStyle/>
          <a:p>
            <a:pPr algn="ctr"/>
            <a:r>
              <a:rPr lang="en-US" sz="4400" dirty="0">
                <a:solidFill>
                  <a:schemeClr val="bg1"/>
                </a:solidFill>
                <a:latin typeface="Calibri" panose="020F0502020204030204" pitchFamily="34" charset="0"/>
              </a:rPr>
              <a:t>Jerusalem Conference</a:t>
            </a:r>
            <a:endParaRPr lang="en-US" sz="4400" dirty="0">
              <a:solidFill>
                <a:schemeClr val="bg1"/>
              </a:solidFill>
            </a:endParaRPr>
          </a:p>
        </p:txBody>
      </p:sp>
      <p:sp>
        <p:nvSpPr>
          <p:cNvPr id="3" name="Rectangle 2"/>
          <p:cNvSpPr/>
          <p:nvPr/>
        </p:nvSpPr>
        <p:spPr>
          <a:xfrm>
            <a:off x="337457" y="4260894"/>
            <a:ext cx="6096000" cy="1754326"/>
          </a:xfrm>
          <a:prstGeom prst="rect">
            <a:avLst/>
          </a:prstGeom>
        </p:spPr>
        <p:txBody>
          <a:bodyPr>
            <a:spAutoFit/>
          </a:bodyPr>
          <a:lstStyle/>
          <a:p>
            <a:r>
              <a:rPr lang="en-US" dirty="0">
                <a:solidFill>
                  <a:schemeClr val="bg1"/>
                </a:solidFill>
                <a:latin typeface="Calibri" panose="020F0502020204030204" pitchFamily="34" charset="0"/>
              </a:rPr>
              <a:t>“God called a grand council in the premortal world to present His glorious plan for our eternal welfare. The Lord’s church is organized with councils at every level, beginning with the Council of the First Presidency and the Quorum of the Twelve Apostles and extending to stake, ward, quorum, auxiliary, and family councils.</a:t>
            </a:r>
            <a:endParaRPr lang="en-US" dirty="0">
              <a:solidFill>
                <a:schemeClr val="bg1"/>
              </a:solidFill>
            </a:endParaRPr>
          </a:p>
        </p:txBody>
      </p:sp>
      <p:sp>
        <p:nvSpPr>
          <p:cNvPr id="5" name="Rectangle 4"/>
          <p:cNvSpPr/>
          <p:nvPr/>
        </p:nvSpPr>
        <p:spPr>
          <a:xfrm>
            <a:off x="7053941" y="2436950"/>
            <a:ext cx="4561116" cy="1200329"/>
          </a:xfrm>
          <a:prstGeom prst="rect">
            <a:avLst/>
          </a:prstGeom>
        </p:spPr>
        <p:txBody>
          <a:bodyPr wrap="square">
            <a:spAutoFit/>
          </a:bodyPr>
          <a:lstStyle/>
          <a:p>
            <a:r>
              <a:rPr lang="en-US" dirty="0">
                <a:solidFill>
                  <a:schemeClr val="bg1"/>
                </a:solidFill>
                <a:latin typeface="Calibri" panose="020F0502020204030204" pitchFamily="34" charset="0"/>
              </a:rPr>
              <a:t>“‘I have no hesitancy in giving you the assurance, if you will confer in council as you are expected to do, God will give you solutions to the problems that confront you’</a:t>
            </a:r>
            <a:endParaRPr lang="en-US" dirty="0">
              <a:solidFill>
                <a:schemeClr val="bg1"/>
              </a:solidFill>
            </a:endParaRPr>
          </a:p>
        </p:txBody>
      </p:sp>
      <p:pic>
        <p:nvPicPr>
          <p:cNvPr id="3074" name="Picture 2" descr="Image result for grand council in heav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3260" y="2108879"/>
            <a:ext cx="3860103" cy="211477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joseph smith counc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2121" y="3996973"/>
            <a:ext cx="3529022" cy="269774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stephen l richar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6605" y="321129"/>
            <a:ext cx="1036298" cy="1344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51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0" y="6550223"/>
            <a:ext cx="6172200" cy="307777"/>
          </a:xfrm>
          <a:prstGeom prst="rect">
            <a:avLst/>
          </a:prstGeom>
          <a:noFill/>
        </p:spPr>
        <p:txBody>
          <a:bodyPr wrap="square" rtlCol="0">
            <a:spAutoFit/>
          </a:bodyPr>
          <a:lstStyle/>
          <a:p>
            <a:r>
              <a:rPr lang="en-US" sz="1400" dirty="0">
                <a:solidFill>
                  <a:schemeClr val="bg2">
                    <a:lumMod val="90000"/>
                  </a:schemeClr>
                </a:solidFill>
              </a:rPr>
              <a:t>Acts 15:9</a:t>
            </a:r>
          </a:p>
        </p:txBody>
      </p:sp>
      <p:sp>
        <p:nvSpPr>
          <p:cNvPr id="9" name="Rectangle 8"/>
          <p:cNvSpPr/>
          <p:nvPr/>
        </p:nvSpPr>
        <p:spPr>
          <a:xfrm>
            <a:off x="1513114" y="166691"/>
            <a:ext cx="9448800" cy="769441"/>
          </a:xfrm>
          <a:prstGeom prst="rect">
            <a:avLst/>
          </a:prstGeom>
        </p:spPr>
        <p:txBody>
          <a:bodyPr wrap="square">
            <a:spAutoFit/>
          </a:bodyPr>
          <a:lstStyle/>
          <a:p>
            <a:pPr algn="ctr"/>
            <a:r>
              <a:rPr lang="en-US" sz="4400" dirty="0">
                <a:solidFill>
                  <a:schemeClr val="bg1"/>
                </a:solidFill>
              </a:rPr>
              <a:t>A United Effort</a:t>
            </a:r>
          </a:p>
        </p:txBody>
      </p:sp>
      <p:sp>
        <p:nvSpPr>
          <p:cNvPr id="3" name="Rectangle 2"/>
          <p:cNvSpPr/>
          <p:nvPr/>
        </p:nvSpPr>
        <p:spPr>
          <a:xfrm>
            <a:off x="2317579" y="3491728"/>
            <a:ext cx="8033658" cy="2246769"/>
          </a:xfrm>
          <a:prstGeom prst="rect">
            <a:avLst/>
          </a:prstGeom>
        </p:spPr>
        <p:txBody>
          <a:bodyPr wrap="square">
            <a:spAutoFit/>
          </a:bodyPr>
          <a:lstStyle/>
          <a:p>
            <a:r>
              <a:rPr lang="en-US" sz="2800" dirty="0">
                <a:solidFill>
                  <a:schemeClr val="bg1"/>
                </a:solidFill>
              </a:rPr>
              <a:t>“… When we act in a united effort, we create spiritual synergism, which is increased effectiveness or achievement as a result of combined action or cooperation, the result of which is greater than the sum of the individual parts.”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5343" y="163286"/>
            <a:ext cx="1219200" cy="1524000"/>
          </a:xfrm>
          <a:prstGeom prst="rect">
            <a:avLst/>
          </a:prstGeom>
        </p:spPr>
      </p:pic>
      <p:grpSp>
        <p:nvGrpSpPr>
          <p:cNvPr id="12" name="Group 11"/>
          <p:cNvGrpSpPr/>
          <p:nvPr/>
        </p:nvGrpSpPr>
        <p:grpSpPr>
          <a:xfrm>
            <a:off x="3968511" y="1687286"/>
            <a:ext cx="4407377" cy="1247488"/>
            <a:chOff x="534738" y="3258336"/>
            <a:chExt cx="7828740" cy="2215889"/>
          </a:xfrm>
          <a:solidFill>
            <a:srgbClr val="FF0000"/>
          </a:solidFill>
        </p:grpSpPr>
        <p:grpSp>
          <p:nvGrpSpPr>
            <p:cNvPr id="13" name="Group 12"/>
            <p:cNvGrpSpPr/>
            <p:nvPr/>
          </p:nvGrpSpPr>
          <p:grpSpPr>
            <a:xfrm>
              <a:off x="534738" y="3258336"/>
              <a:ext cx="1076099" cy="1455070"/>
              <a:chOff x="6696052" y="1382055"/>
              <a:chExt cx="1076099" cy="1455070"/>
            </a:xfrm>
            <a:grpFill/>
          </p:grpSpPr>
          <p:sp>
            <p:nvSpPr>
              <p:cNvPr id="47" name="Oval 46"/>
              <p:cNvSpPr/>
              <p:nvPr/>
            </p:nvSpPr>
            <p:spPr>
              <a:xfrm>
                <a:off x="6804117" y="1382055"/>
                <a:ext cx="859971" cy="85997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lowchart: Delay 47"/>
              <p:cNvSpPr/>
              <p:nvPr/>
            </p:nvSpPr>
            <p:spPr>
              <a:xfrm rot="16200000">
                <a:off x="6907315" y="1972288"/>
                <a:ext cx="653574" cy="1076099"/>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1754147" y="3258336"/>
              <a:ext cx="1076099" cy="1455070"/>
              <a:chOff x="6696052" y="1382055"/>
              <a:chExt cx="1076099" cy="1455070"/>
            </a:xfrm>
            <a:grpFill/>
          </p:grpSpPr>
          <p:sp>
            <p:nvSpPr>
              <p:cNvPr id="45" name="Oval 44"/>
              <p:cNvSpPr/>
              <p:nvPr/>
            </p:nvSpPr>
            <p:spPr>
              <a:xfrm>
                <a:off x="6804117" y="1382055"/>
                <a:ext cx="859971" cy="85997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Delay 45"/>
              <p:cNvSpPr/>
              <p:nvPr/>
            </p:nvSpPr>
            <p:spPr>
              <a:xfrm rot="16200000">
                <a:off x="6907315" y="1972288"/>
                <a:ext cx="653574" cy="1076099"/>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2947096" y="3258336"/>
              <a:ext cx="1076099" cy="1455070"/>
              <a:chOff x="6696052" y="1382055"/>
              <a:chExt cx="1076099" cy="1455070"/>
            </a:xfrm>
            <a:grpFill/>
          </p:grpSpPr>
          <p:sp>
            <p:nvSpPr>
              <p:cNvPr id="43" name="Oval 42"/>
              <p:cNvSpPr/>
              <p:nvPr/>
            </p:nvSpPr>
            <p:spPr>
              <a:xfrm>
                <a:off x="6804117" y="1382055"/>
                <a:ext cx="859971" cy="85997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Delay 43"/>
              <p:cNvSpPr/>
              <p:nvPr/>
            </p:nvSpPr>
            <p:spPr>
              <a:xfrm rot="16200000">
                <a:off x="6907315" y="1972288"/>
                <a:ext cx="653574" cy="1076099"/>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4140045" y="3258336"/>
              <a:ext cx="1076099" cy="1455070"/>
              <a:chOff x="6696052" y="1382055"/>
              <a:chExt cx="1076099" cy="1455070"/>
            </a:xfrm>
            <a:grpFill/>
          </p:grpSpPr>
          <p:sp>
            <p:nvSpPr>
              <p:cNvPr id="41" name="Oval 40"/>
              <p:cNvSpPr/>
              <p:nvPr/>
            </p:nvSpPr>
            <p:spPr>
              <a:xfrm>
                <a:off x="6804117" y="1382055"/>
                <a:ext cx="859971" cy="85997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Delay 41"/>
              <p:cNvSpPr/>
              <p:nvPr/>
            </p:nvSpPr>
            <p:spPr>
              <a:xfrm rot="16200000">
                <a:off x="6907315" y="1972288"/>
                <a:ext cx="653574" cy="1076099"/>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5332994" y="3258336"/>
              <a:ext cx="1076099" cy="1455070"/>
              <a:chOff x="6696052" y="1382055"/>
              <a:chExt cx="1076099" cy="1455070"/>
            </a:xfrm>
            <a:grpFill/>
          </p:grpSpPr>
          <p:sp>
            <p:nvSpPr>
              <p:cNvPr id="39" name="Oval 38"/>
              <p:cNvSpPr/>
              <p:nvPr/>
            </p:nvSpPr>
            <p:spPr>
              <a:xfrm>
                <a:off x="6804117" y="1382055"/>
                <a:ext cx="859971" cy="85997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Delay 39"/>
              <p:cNvSpPr/>
              <p:nvPr/>
            </p:nvSpPr>
            <p:spPr>
              <a:xfrm rot="16200000">
                <a:off x="6907315" y="1972288"/>
                <a:ext cx="653574" cy="1076099"/>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6525943" y="3258336"/>
              <a:ext cx="1076099" cy="1455070"/>
              <a:chOff x="6696052" y="1382055"/>
              <a:chExt cx="1076099" cy="1455070"/>
            </a:xfrm>
            <a:grpFill/>
          </p:grpSpPr>
          <p:sp>
            <p:nvSpPr>
              <p:cNvPr id="37" name="Oval 36"/>
              <p:cNvSpPr/>
              <p:nvPr/>
            </p:nvSpPr>
            <p:spPr>
              <a:xfrm>
                <a:off x="6804117" y="1382055"/>
                <a:ext cx="859971" cy="85997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Delay 37"/>
              <p:cNvSpPr/>
              <p:nvPr/>
            </p:nvSpPr>
            <p:spPr>
              <a:xfrm rot="16200000">
                <a:off x="6907315" y="1972288"/>
                <a:ext cx="653574" cy="1076099"/>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6041927" y="4019155"/>
              <a:ext cx="1076099" cy="1455070"/>
              <a:chOff x="6696052" y="1382055"/>
              <a:chExt cx="1076099" cy="1455070"/>
            </a:xfrm>
            <a:grpFill/>
          </p:grpSpPr>
          <p:sp>
            <p:nvSpPr>
              <p:cNvPr id="35" name="Oval 34"/>
              <p:cNvSpPr/>
              <p:nvPr/>
            </p:nvSpPr>
            <p:spPr>
              <a:xfrm>
                <a:off x="6804117" y="1382055"/>
                <a:ext cx="859971" cy="85997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Delay 35"/>
              <p:cNvSpPr/>
              <p:nvPr/>
            </p:nvSpPr>
            <p:spPr>
              <a:xfrm rot="16200000">
                <a:off x="6907315" y="1972288"/>
                <a:ext cx="653574" cy="1076099"/>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4858456" y="4019155"/>
              <a:ext cx="1076099" cy="1455070"/>
              <a:chOff x="6696052" y="1382055"/>
              <a:chExt cx="1076099" cy="1455070"/>
            </a:xfrm>
            <a:grpFill/>
          </p:grpSpPr>
          <p:sp>
            <p:nvSpPr>
              <p:cNvPr id="33" name="Oval 32"/>
              <p:cNvSpPr/>
              <p:nvPr/>
            </p:nvSpPr>
            <p:spPr>
              <a:xfrm>
                <a:off x="6804117" y="1382055"/>
                <a:ext cx="859971" cy="85997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Delay 33"/>
              <p:cNvSpPr/>
              <p:nvPr/>
            </p:nvSpPr>
            <p:spPr>
              <a:xfrm rot="16200000">
                <a:off x="6907315" y="1972288"/>
                <a:ext cx="653574" cy="1076099"/>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3661660" y="3985871"/>
              <a:ext cx="1076099" cy="1455070"/>
              <a:chOff x="6696052" y="1382055"/>
              <a:chExt cx="1076099" cy="1455070"/>
            </a:xfrm>
            <a:grpFill/>
          </p:grpSpPr>
          <p:sp>
            <p:nvSpPr>
              <p:cNvPr id="31" name="Oval 30"/>
              <p:cNvSpPr/>
              <p:nvPr/>
            </p:nvSpPr>
            <p:spPr>
              <a:xfrm>
                <a:off x="6804117" y="1382055"/>
                <a:ext cx="859971" cy="85997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Delay 31"/>
              <p:cNvSpPr/>
              <p:nvPr/>
            </p:nvSpPr>
            <p:spPr>
              <a:xfrm rot="16200000">
                <a:off x="6907315" y="1972288"/>
                <a:ext cx="653574" cy="1076099"/>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2404654" y="3985871"/>
              <a:ext cx="1076099" cy="1455070"/>
              <a:chOff x="6696052" y="1382055"/>
              <a:chExt cx="1076099" cy="1455070"/>
            </a:xfrm>
            <a:grpFill/>
          </p:grpSpPr>
          <p:sp>
            <p:nvSpPr>
              <p:cNvPr id="29" name="Oval 28"/>
              <p:cNvSpPr/>
              <p:nvPr/>
            </p:nvSpPr>
            <p:spPr>
              <a:xfrm>
                <a:off x="6804117" y="1382055"/>
                <a:ext cx="859971" cy="85997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Delay 29"/>
              <p:cNvSpPr/>
              <p:nvPr/>
            </p:nvSpPr>
            <p:spPr>
              <a:xfrm rot="16200000">
                <a:off x="6907315" y="1972288"/>
                <a:ext cx="653574" cy="1076099"/>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7287379" y="3985871"/>
              <a:ext cx="1076099" cy="1455070"/>
              <a:chOff x="6696052" y="1382055"/>
              <a:chExt cx="1076099" cy="1455070"/>
            </a:xfrm>
            <a:grpFill/>
          </p:grpSpPr>
          <p:sp>
            <p:nvSpPr>
              <p:cNvPr id="27" name="Oval 26"/>
              <p:cNvSpPr/>
              <p:nvPr/>
            </p:nvSpPr>
            <p:spPr>
              <a:xfrm>
                <a:off x="6804117" y="1382055"/>
                <a:ext cx="859971" cy="85997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Delay 27"/>
              <p:cNvSpPr/>
              <p:nvPr/>
            </p:nvSpPr>
            <p:spPr>
              <a:xfrm rot="16200000">
                <a:off x="6907315" y="1972288"/>
                <a:ext cx="653574" cy="1076099"/>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1168101" y="3985871"/>
              <a:ext cx="1076099" cy="1455070"/>
              <a:chOff x="6696052" y="1382055"/>
              <a:chExt cx="1076099" cy="1455070"/>
            </a:xfrm>
            <a:grpFill/>
          </p:grpSpPr>
          <p:sp>
            <p:nvSpPr>
              <p:cNvPr id="25" name="Oval 24"/>
              <p:cNvSpPr/>
              <p:nvPr/>
            </p:nvSpPr>
            <p:spPr>
              <a:xfrm>
                <a:off x="6804117" y="1382055"/>
                <a:ext cx="859971" cy="85997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Delay 25"/>
              <p:cNvSpPr/>
              <p:nvPr/>
            </p:nvSpPr>
            <p:spPr>
              <a:xfrm rot="16200000">
                <a:off x="6907315" y="1972288"/>
                <a:ext cx="653574" cy="1076099"/>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 name="Rectangle 6"/>
          <p:cNvSpPr/>
          <p:nvPr/>
        </p:nvSpPr>
        <p:spPr>
          <a:xfrm>
            <a:off x="11749250" y="6379419"/>
            <a:ext cx="442750" cy="369332"/>
          </a:xfrm>
          <a:prstGeom prst="rect">
            <a:avLst/>
          </a:prstGeom>
        </p:spPr>
        <p:txBody>
          <a:bodyPr wrap="none">
            <a:spAutoFit/>
          </a:bodyPr>
          <a:lstStyle/>
          <a:p>
            <a:r>
              <a:rPr lang="en-US" dirty="0">
                <a:solidFill>
                  <a:schemeClr val="bg2"/>
                </a:solidFill>
              </a:rPr>
              <a:t>(3)</a:t>
            </a:r>
          </a:p>
        </p:txBody>
      </p:sp>
    </p:spTree>
    <p:extLst>
      <p:ext uri="{BB962C8B-B14F-4D97-AF65-F5344CB8AC3E}">
        <p14:creationId xmlns:p14="http://schemas.microsoft.com/office/powerpoint/2010/main" val="88499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0" y="6550223"/>
            <a:ext cx="6172200" cy="307777"/>
          </a:xfrm>
          <a:prstGeom prst="rect">
            <a:avLst/>
          </a:prstGeom>
          <a:noFill/>
        </p:spPr>
        <p:txBody>
          <a:bodyPr wrap="square" rtlCol="0">
            <a:spAutoFit/>
          </a:bodyPr>
          <a:lstStyle/>
          <a:p>
            <a:r>
              <a:rPr lang="en-US" sz="1400" dirty="0">
                <a:solidFill>
                  <a:schemeClr val="bg2">
                    <a:lumMod val="90000"/>
                  </a:schemeClr>
                </a:solidFill>
              </a:rPr>
              <a:t>Acts 15:9</a:t>
            </a:r>
          </a:p>
        </p:txBody>
      </p:sp>
      <p:sp>
        <p:nvSpPr>
          <p:cNvPr id="9" name="Rectangle 8"/>
          <p:cNvSpPr/>
          <p:nvPr/>
        </p:nvSpPr>
        <p:spPr>
          <a:xfrm>
            <a:off x="1513114" y="166691"/>
            <a:ext cx="9448800" cy="769441"/>
          </a:xfrm>
          <a:prstGeom prst="rect">
            <a:avLst/>
          </a:prstGeom>
        </p:spPr>
        <p:txBody>
          <a:bodyPr wrap="square">
            <a:spAutoFit/>
          </a:bodyPr>
          <a:lstStyle/>
          <a:p>
            <a:pPr algn="ctr"/>
            <a:r>
              <a:rPr lang="en-US" sz="4400" dirty="0">
                <a:solidFill>
                  <a:schemeClr val="bg1"/>
                </a:solidFill>
              </a:rPr>
              <a:t>No Disputations</a:t>
            </a:r>
          </a:p>
        </p:txBody>
      </p:sp>
      <p:sp>
        <p:nvSpPr>
          <p:cNvPr id="3" name="Rectangle 2"/>
          <p:cNvSpPr/>
          <p:nvPr/>
        </p:nvSpPr>
        <p:spPr>
          <a:xfrm>
            <a:off x="370114" y="984292"/>
            <a:ext cx="8033658" cy="2308324"/>
          </a:xfrm>
          <a:prstGeom prst="rect">
            <a:avLst/>
          </a:prstGeom>
        </p:spPr>
        <p:txBody>
          <a:bodyPr wrap="square">
            <a:spAutoFit/>
          </a:bodyPr>
          <a:lstStyle/>
          <a:p>
            <a:pPr fontAlgn="base"/>
            <a:r>
              <a:rPr lang="en-US" sz="2400" dirty="0">
                <a:solidFill>
                  <a:schemeClr val="bg1"/>
                </a:solidFill>
              </a:rPr>
              <a:t>No doctrinal principle is important enough to argue over. When a doctrinal debate leads to an argument with the spirit of contention, both sides are at fault, and the Spirit of the Lord is grieved. Understandably, the ancient apostles let their zeal for the truth preempt their love of peace and harmony, but the Lord has said:</a:t>
            </a:r>
          </a:p>
        </p:txBody>
      </p:sp>
      <p:sp>
        <p:nvSpPr>
          <p:cNvPr id="2" name="Rectangle 1"/>
          <p:cNvSpPr/>
          <p:nvPr/>
        </p:nvSpPr>
        <p:spPr>
          <a:xfrm>
            <a:off x="3701143" y="3363409"/>
            <a:ext cx="7837713" cy="3139321"/>
          </a:xfrm>
          <a:prstGeom prst="rect">
            <a:avLst/>
          </a:prstGeom>
        </p:spPr>
        <p:txBody>
          <a:bodyPr wrap="square">
            <a:spAutoFit/>
          </a:bodyPr>
          <a:lstStyle/>
          <a:p>
            <a:pPr fontAlgn="base"/>
            <a:r>
              <a:rPr lang="en-US" i="1" dirty="0">
                <a:solidFill>
                  <a:srgbClr val="FFFF00"/>
                </a:solidFill>
              </a:rPr>
              <a:t>…'there shall be no disputations among you, as there have hitherto been; neither shall there be disputations among you concerning the points of my doctrine, as there have hitherto been.</a:t>
            </a:r>
          </a:p>
          <a:p>
            <a:pPr fontAlgn="base"/>
            <a:endParaRPr lang="en-US" i="1" dirty="0">
              <a:solidFill>
                <a:srgbClr val="FFFF00"/>
              </a:solidFill>
            </a:endParaRPr>
          </a:p>
          <a:p>
            <a:pPr fontAlgn="base"/>
            <a:r>
              <a:rPr lang="en-US" i="1" dirty="0">
                <a:solidFill>
                  <a:srgbClr val="FFFF00"/>
                </a:solidFill>
              </a:rPr>
              <a:t>'For verily, verily I say unto you, he that hath the spirit of contention is not of me, but is of the devil, who is the father of contention, and he </a:t>
            </a:r>
            <a:r>
              <a:rPr lang="en-US" i="1" dirty="0" err="1">
                <a:solidFill>
                  <a:srgbClr val="FFFF00"/>
                </a:solidFill>
              </a:rPr>
              <a:t>stirreth</a:t>
            </a:r>
            <a:r>
              <a:rPr lang="en-US" i="1" dirty="0">
                <a:solidFill>
                  <a:srgbClr val="FFFF00"/>
                </a:solidFill>
              </a:rPr>
              <a:t> up the hearts of men to contend with anger, one with another.</a:t>
            </a:r>
          </a:p>
          <a:p>
            <a:pPr fontAlgn="base"/>
            <a:endParaRPr lang="en-US" i="1" dirty="0">
              <a:solidFill>
                <a:srgbClr val="FFFF00"/>
              </a:solidFill>
            </a:endParaRPr>
          </a:p>
          <a:p>
            <a:pPr fontAlgn="base"/>
            <a:r>
              <a:rPr lang="en-US" i="1" dirty="0">
                <a:solidFill>
                  <a:srgbClr val="FFFF00"/>
                </a:solidFill>
              </a:rPr>
              <a:t>'Behold, this is not my doctrine, to stir up the hearts of men with anger, one against another; but this is my doctrine, that such things should be done away.' </a:t>
            </a:r>
          </a:p>
          <a:p>
            <a:pPr fontAlgn="base"/>
            <a:r>
              <a:rPr lang="en-US" i="1" dirty="0">
                <a:solidFill>
                  <a:srgbClr val="FFFF00"/>
                </a:solidFill>
              </a:rPr>
              <a:t>(3 Ne 11:28-30)</a:t>
            </a:r>
          </a:p>
        </p:txBody>
      </p:sp>
      <p:pic>
        <p:nvPicPr>
          <p:cNvPr id="4098" name="Picture 2" descr="Image result for 3 d men figh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1232" y="715962"/>
            <a:ext cx="2457462" cy="2299381"/>
          </a:xfrm>
          <a:prstGeom prst="rect">
            <a:avLst/>
          </a:prstGeom>
          <a:noFill/>
          <a:extLst>
            <a:ext uri="{909E8E84-426E-40DD-AFC4-6F175D3DCCD1}">
              <a14:hiddenFill xmlns:a14="http://schemas.microsoft.com/office/drawing/2010/main">
                <a:solidFill>
                  <a:srgbClr val="FFFFFF"/>
                </a:solidFill>
              </a14:hiddenFill>
            </a:ext>
          </a:extLst>
        </p:spPr>
      </p:pic>
      <p:grpSp>
        <p:nvGrpSpPr>
          <p:cNvPr id="68" name="Group 67"/>
          <p:cNvGrpSpPr/>
          <p:nvPr/>
        </p:nvGrpSpPr>
        <p:grpSpPr>
          <a:xfrm>
            <a:off x="443760" y="3824569"/>
            <a:ext cx="1752600" cy="1905000"/>
            <a:chOff x="2590800" y="2667000"/>
            <a:chExt cx="3886200" cy="3931920"/>
          </a:xfrm>
        </p:grpSpPr>
        <p:grpSp>
          <p:nvGrpSpPr>
            <p:cNvPr id="69" name="Group 13"/>
            <p:cNvGrpSpPr/>
            <p:nvPr/>
          </p:nvGrpSpPr>
          <p:grpSpPr>
            <a:xfrm>
              <a:off x="3048000" y="2667000"/>
              <a:ext cx="2971800" cy="3931920"/>
              <a:chOff x="152400" y="152400"/>
              <a:chExt cx="4953000" cy="6553200"/>
            </a:xfrm>
          </p:grpSpPr>
          <p:sp>
            <p:nvSpPr>
              <p:cNvPr id="75" name="Rounded Rectangle 74"/>
              <p:cNvSpPr/>
              <p:nvPr/>
            </p:nvSpPr>
            <p:spPr>
              <a:xfrm>
                <a:off x="4572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75"/>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76"/>
              <p:cNvSpPr/>
              <p:nvPr/>
            </p:nvSpPr>
            <p:spPr>
              <a:xfrm>
                <a:off x="1524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TextBox 69"/>
            <p:cNvSpPr txBox="1"/>
            <p:nvPr/>
          </p:nvSpPr>
          <p:spPr>
            <a:xfrm>
              <a:off x="2590800" y="3200400"/>
              <a:ext cx="3886200" cy="1309360"/>
            </a:xfrm>
            <a:prstGeom prst="rect">
              <a:avLst/>
            </a:prstGeom>
            <a:noFill/>
          </p:spPr>
          <p:txBody>
            <a:bodyPr wrap="square" rtlCol="0">
              <a:spAutoFit/>
            </a:bodyPr>
            <a:lstStyle/>
            <a:p>
              <a:pPr algn="ctr"/>
              <a:r>
                <a:rPr lang="en-US" sz="1400" dirty="0">
                  <a:solidFill>
                    <a:srgbClr val="FFC000"/>
                  </a:solidFill>
                  <a:latin typeface="Californian FB" pitchFamily="18" charset="0"/>
                </a:rPr>
                <a:t>The </a:t>
              </a:r>
            </a:p>
            <a:p>
              <a:pPr algn="ctr"/>
              <a:r>
                <a:rPr lang="en-US" sz="1400" dirty="0">
                  <a:solidFill>
                    <a:srgbClr val="FFC000"/>
                  </a:solidFill>
                  <a:latin typeface="Californian FB" pitchFamily="18" charset="0"/>
                </a:rPr>
                <a:t>Book</a:t>
              </a:r>
            </a:p>
            <a:p>
              <a:pPr algn="ctr"/>
              <a:r>
                <a:rPr lang="en-US" sz="1400" dirty="0">
                  <a:solidFill>
                    <a:srgbClr val="FFC000"/>
                  </a:solidFill>
                  <a:latin typeface="Californian FB" pitchFamily="18" charset="0"/>
                </a:rPr>
                <a:t> of </a:t>
              </a:r>
            </a:p>
            <a:p>
              <a:pPr algn="ctr"/>
              <a:r>
                <a:rPr lang="en-US" sz="1400" dirty="0">
                  <a:solidFill>
                    <a:srgbClr val="FFC000"/>
                  </a:solidFill>
                  <a:latin typeface="Californian FB" pitchFamily="18" charset="0"/>
                </a:rPr>
                <a:t>Mormon</a:t>
              </a:r>
            </a:p>
          </p:txBody>
        </p:sp>
        <p:sp>
          <p:nvSpPr>
            <p:cNvPr id="71" name="TextBox 70"/>
            <p:cNvSpPr txBox="1"/>
            <p:nvPr/>
          </p:nvSpPr>
          <p:spPr>
            <a:xfrm>
              <a:off x="3124200" y="5257800"/>
              <a:ext cx="2667001" cy="464611"/>
            </a:xfrm>
            <a:prstGeom prst="rect">
              <a:avLst/>
            </a:prstGeom>
            <a:noFill/>
          </p:spPr>
          <p:txBody>
            <a:bodyPr wrap="square" rtlCol="0">
              <a:spAutoFit/>
            </a:bodyPr>
            <a:lstStyle/>
            <a:p>
              <a:pPr algn="ctr"/>
              <a:r>
                <a:rPr lang="en-US" sz="800" dirty="0">
                  <a:solidFill>
                    <a:srgbClr val="FFC000"/>
                  </a:solidFill>
                  <a:latin typeface="Californian FB" pitchFamily="18" charset="0"/>
                </a:rPr>
                <a:t>ANOTHER TESTAMENT </a:t>
              </a:r>
            </a:p>
            <a:p>
              <a:pPr algn="ctr"/>
              <a:r>
                <a:rPr lang="en-US" sz="800" dirty="0">
                  <a:solidFill>
                    <a:srgbClr val="FFC000"/>
                  </a:solidFill>
                  <a:latin typeface="Californian FB" pitchFamily="18" charset="0"/>
                </a:rPr>
                <a:t>OF JESUS CHRIST</a:t>
              </a:r>
            </a:p>
          </p:txBody>
        </p:sp>
        <p:cxnSp>
          <p:nvCxnSpPr>
            <p:cNvPr id="72" name="Straight Connector 71"/>
            <p:cNvCxnSpPr/>
            <p:nvPr/>
          </p:nvCxnSpPr>
          <p:spPr>
            <a:xfrm>
              <a:off x="3429000" y="3200400"/>
              <a:ext cx="21336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3465428" y="5130892"/>
              <a:ext cx="2133601"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Right Arrow 4"/>
          <p:cNvSpPr/>
          <p:nvPr/>
        </p:nvSpPr>
        <p:spPr>
          <a:xfrm>
            <a:off x="2329543" y="4430486"/>
            <a:ext cx="1045028" cy="555171"/>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403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par>
                                <p:cTn id="13" presetID="2" presetClass="entr" presetSubtype="8" fill="hold" nodeType="withEffect">
                                  <p:stCondLst>
                                    <p:cond delay="0"/>
                                  </p:stCondLst>
                                  <p:childTnLst>
                                    <p:set>
                                      <p:cBhvr>
                                        <p:cTn id="14" dur="1" fill="hold">
                                          <p:stCondLst>
                                            <p:cond delay="0"/>
                                          </p:stCondLst>
                                        </p:cTn>
                                        <p:tgtEl>
                                          <p:spTgt spid="68"/>
                                        </p:tgtEl>
                                        <p:attrNameLst>
                                          <p:attrName>style.visibility</p:attrName>
                                        </p:attrNameLst>
                                      </p:cBhvr>
                                      <p:to>
                                        <p:strVal val="visible"/>
                                      </p:to>
                                    </p:set>
                                    <p:anim calcmode="lin" valueType="num">
                                      <p:cBhvr additive="base">
                                        <p:cTn id="15" dur="500" fill="hold"/>
                                        <p:tgtEl>
                                          <p:spTgt spid="68"/>
                                        </p:tgtEl>
                                        <p:attrNameLst>
                                          <p:attrName>ppt_x</p:attrName>
                                        </p:attrNameLst>
                                      </p:cBhvr>
                                      <p:tavLst>
                                        <p:tav tm="0">
                                          <p:val>
                                            <p:strVal val="0-#ppt_w/2"/>
                                          </p:val>
                                        </p:tav>
                                        <p:tav tm="100000">
                                          <p:val>
                                            <p:strVal val="#ppt_x"/>
                                          </p:val>
                                        </p:tav>
                                      </p:tavLst>
                                    </p:anim>
                                    <p:anim calcmode="lin" valueType="num">
                                      <p:cBhvr additive="base">
                                        <p:cTn id="16" dur="500" fill="hold"/>
                                        <p:tgtEl>
                                          <p:spTgt spid="68"/>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029200"/>
            <a:ext cx="12192000" cy="1828800"/>
          </a:xfrm>
          <a:prstGeom prst="rect">
            <a:avLst/>
          </a:prstGeom>
          <a:solidFill>
            <a:srgbClr val="D5A2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51054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uble Wave 4"/>
          <p:cNvSpPr/>
          <p:nvPr/>
        </p:nvSpPr>
        <p:spPr>
          <a:xfrm>
            <a:off x="0" y="4267200"/>
            <a:ext cx="12192000" cy="1600200"/>
          </a:xfrm>
          <a:prstGeom prst="doubleWave">
            <a:avLst/>
          </a:prstGeom>
          <a:solidFill>
            <a:srgbClr val="E8C7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50524" y="6545280"/>
            <a:ext cx="5410200" cy="338554"/>
          </a:xfrm>
          <a:prstGeom prst="rect">
            <a:avLst/>
          </a:prstGeom>
          <a:noFill/>
        </p:spPr>
        <p:txBody>
          <a:bodyPr wrap="square" rtlCol="0">
            <a:spAutoFit/>
          </a:bodyPr>
          <a:lstStyle/>
          <a:p>
            <a:r>
              <a:rPr lang="en-US" sz="1600" dirty="0"/>
              <a:t>Acts 10:7</a:t>
            </a:r>
          </a:p>
        </p:txBody>
      </p:sp>
      <p:sp>
        <p:nvSpPr>
          <p:cNvPr id="90" name="TextBox 89"/>
          <p:cNvSpPr txBox="1"/>
          <p:nvPr/>
        </p:nvSpPr>
        <p:spPr>
          <a:xfrm>
            <a:off x="1524000" y="228601"/>
            <a:ext cx="7239000" cy="1323439"/>
          </a:xfrm>
          <a:prstGeom prst="rect">
            <a:avLst/>
          </a:prstGeom>
          <a:noFill/>
        </p:spPr>
        <p:txBody>
          <a:bodyPr wrap="square" rtlCol="0">
            <a:spAutoFit/>
          </a:bodyPr>
          <a:lstStyle/>
          <a:p>
            <a:r>
              <a:rPr lang="en-US" sz="4000" dirty="0">
                <a:solidFill>
                  <a:schemeClr val="bg1"/>
                </a:solidFill>
              </a:rPr>
              <a:t>Declaring what Cornelius had seen, he sends three to Joppa</a:t>
            </a:r>
          </a:p>
        </p:txBody>
      </p:sp>
      <p:grpSp>
        <p:nvGrpSpPr>
          <p:cNvPr id="17" name="Group 91"/>
          <p:cNvGrpSpPr/>
          <p:nvPr/>
        </p:nvGrpSpPr>
        <p:grpSpPr>
          <a:xfrm>
            <a:off x="4648200" y="2590800"/>
            <a:ext cx="1219200" cy="2819400"/>
            <a:chOff x="4038600" y="2362200"/>
            <a:chExt cx="1380536" cy="3344532"/>
          </a:xfrm>
        </p:grpSpPr>
        <p:sp>
          <p:nvSpPr>
            <p:cNvPr id="702" name="Round Diagonal Corner Rectangle 701"/>
            <p:cNvSpPr/>
            <p:nvPr/>
          </p:nvSpPr>
          <p:spPr>
            <a:xfrm rot="19527262">
              <a:off x="4778338" y="2692626"/>
              <a:ext cx="555573" cy="63174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3" name="Round Diagonal Corner Rectangle 702"/>
            <p:cNvSpPr/>
            <p:nvPr/>
          </p:nvSpPr>
          <p:spPr>
            <a:xfrm rot="19527262">
              <a:off x="4092538" y="2768827"/>
              <a:ext cx="555573" cy="63174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4" name="Oval 703"/>
            <p:cNvSpPr/>
            <p:nvPr/>
          </p:nvSpPr>
          <p:spPr>
            <a:xfrm rot="19671902">
              <a:off x="5030448" y="4064673"/>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5" name="Oval 704"/>
            <p:cNvSpPr/>
            <p:nvPr/>
          </p:nvSpPr>
          <p:spPr>
            <a:xfrm rot="2647766">
              <a:off x="4038600" y="4017204"/>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 name="Oval 705"/>
            <p:cNvSpPr/>
            <p:nvPr/>
          </p:nvSpPr>
          <p:spPr>
            <a:xfrm rot="19352409">
              <a:off x="4803886" y="5123365"/>
              <a:ext cx="250930"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3" name="Oval 712"/>
            <p:cNvSpPr/>
            <p:nvPr/>
          </p:nvSpPr>
          <p:spPr>
            <a:xfrm rot="2647766">
              <a:off x="4515409" y="5111826"/>
              <a:ext cx="249729"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4" name="Trapezoid 713"/>
            <p:cNvSpPr/>
            <p:nvPr/>
          </p:nvSpPr>
          <p:spPr>
            <a:xfrm rot="20169292">
              <a:off x="4774824" y="3376848"/>
              <a:ext cx="535898" cy="1040568"/>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 name="Trapezoid 714"/>
            <p:cNvSpPr/>
            <p:nvPr/>
          </p:nvSpPr>
          <p:spPr>
            <a:xfrm rot="1790291">
              <a:off x="4189904" y="3342754"/>
              <a:ext cx="535898" cy="1040568"/>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 name="Trapezoid 721"/>
            <p:cNvSpPr/>
            <p:nvPr/>
          </p:nvSpPr>
          <p:spPr>
            <a:xfrm>
              <a:off x="4347556" y="3510754"/>
              <a:ext cx="799476" cy="1901253"/>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3" name="Oval 722"/>
            <p:cNvSpPr/>
            <p:nvPr/>
          </p:nvSpPr>
          <p:spPr>
            <a:xfrm>
              <a:off x="4529936" y="3185969"/>
              <a:ext cx="393492" cy="57337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4" name="Oval 723"/>
            <p:cNvSpPr/>
            <p:nvPr/>
          </p:nvSpPr>
          <p:spPr>
            <a:xfrm>
              <a:off x="4347556" y="2516408"/>
              <a:ext cx="762000" cy="10902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1" name="Round Diagonal Corner Rectangle 730"/>
            <p:cNvSpPr/>
            <p:nvPr/>
          </p:nvSpPr>
          <p:spPr>
            <a:xfrm rot="1236535">
              <a:off x="4309319" y="2362200"/>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2" name="Round Diagonal Corner Rectangle 731"/>
            <p:cNvSpPr/>
            <p:nvPr/>
          </p:nvSpPr>
          <p:spPr>
            <a:xfrm rot="5076663">
              <a:off x="4705111" y="2429527"/>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3" name="Oval 732"/>
            <p:cNvSpPr/>
            <p:nvPr/>
          </p:nvSpPr>
          <p:spPr>
            <a:xfrm>
              <a:off x="4499956" y="2440208"/>
              <a:ext cx="381000" cy="381000"/>
            </a:xfrm>
            <a:prstGeom prst="ellipse">
              <a:avLst/>
            </a:prstGeom>
            <a:solidFill>
              <a:srgbClr val="713605"/>
            </a:solidFill>
            <a:ln>
              <a:solidFill>
                <a:srgbClr val="713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4" name="Round Diagonal Corner Rectangle 733"/>
            <p:cNvSpPr/>
            <p:nvPr/>
          </p:nvSpPr>
          <p:spPr>
            <a:xfrm rot="8272682">
              <a:off x="4535611" y="3335609"/>
              <a:ext cx="338571" cy="419276"/>
            </a:xfrm>
            <a:prstGeom prst="round2DiagRect">
              <a:avLst>
                <a:gd name="adj1" fmla="val 50000"/>
                <a:gd name="adj2" fmla="val 33772"/>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Oval 734"/>
            <p:cNvSpPr/>
            <p:nvPr/>
          </p:nvSpPr>
          <p:spPr>
            <a:xfrm>
              <a:off x="4599545" y="3363854"/>
              <a:ext cx="169837" cy="18260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06"/>
          <p:cNvGrpSpPr/>
          <p:nvPr/>
        </p:nvGrpSpPr>
        <p:grpSpPr>
          <a:xfrm>
            <a:off x="2971800" y="1981200"/>
            <a:ext cx="1547446" cy="3352800"/>
            <a:chOff x="3581400" y="381000"/>
            <a:chExt cx="2286000" cy="4953000"/>
          </a:xfrm>
        </p:grpSpPr>
        <p:sp>
          <p:nvSpPr>
            <p:cNvPr id="993" name="Cloud 992"/>
            <p:cNvSpPr/>
            <p:nvPr/>
          </p:nvSpPr>
          <p:spPr>
            <a:xfrm>
              <a:off x="3657600" y="381000"/>
              <a:ext cx="1905000" cy="2514600"/>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4" name="Oval 993"/>
            <p:cNvSpPr/>
            <p:nvPr/>
          </p:nvSpPr>
          <p:spPr>
            <a:xfrm rot="19671902">
              <a:off x="5223780" y="2902234"/>
              <a:ext cx="643620"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5" name="Oval 994"/>
            <p:cNvSpPr/>
            <p:nvPr/>
          </p:nvSpPr>
          <p:spPr>
            <a:xfrm rot="2647766">
              <a:off x="3581400" y="2831936"/>
              <a:ext cx="643620"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6" name="Oval 995"/>
            <p:cNvSpPr/>
            <p:nvPr/>
          </p:nvSpPr>
          <p:spPr>
            <a:xfrm rot="19352409">
              <a:off x="4848621" y="4470077"/>
              <a:ext cx="415510"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7" name="Oval 996"/>
            <p:cNvSpPr/>
            <p:nvPr/>
          </p:nvSpPr>
          <p:spPr>
            <a:xfrm rot="2647766">
              <a:off x="4370938" y="4452989"/>
              <a:ext cx="413521"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8" name="Trapezoid 997"/>
            <p:cNvSpPr/>
            <p:nvPr/>
          </p:nvSpPr>
          <p:spPr>
            <a:xfrm rot="20169292">
              <a:off x="4800498" y="1883617"/>
              <a:ext cx="887382" cy="1541003"/>
            </a:xfrm>
            <a:prstGeom prst="trapezoid">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9" name="Trapezoid 998"/>
            <p:cNvSpPr/>
            <p:nvPr/>
          </p:nvSpPr>
          <p:spPr>
            <a:xfrm rot="1790291">
              <a:off x="3831941" y="1833127"/>
              <a:ext cx="887382" cy="1541003"/>
            </a:xfrm>
            <a:prstGeom prst="trapezoid">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0" name="Trapezoid 999"/>
            <p:cNvSpPr/>
            <p:nvPr/>
          </p:nvSpPr>
          <p:spPr>
            <a:xfrm>
              <a:off x="4092994" y="2081922"/>
              <a:ext cx="1323835" cy="2815613"/>
            </a:xfrm>
            <a:prstGeom prst="trapezoid">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1" name="Oval 1000"/>
            <p:cNvSpPr/>
            <p:nvPr/>
          </p:nvSpPr>
          <p:spPr>
            <a:xfrm>
              <a:off x="4394993" y="1600940"/>
              <a:ext cx="651575" cy="8491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2" name="Oval 1001"/>
            <p:cNvSpPr/>
            <p:nvPr/>
          </p:nvSpPr>
          <p:spPr>
            <a:xfrm>
              <a:off x="4092994" y="609370"/>
              <a:ext cx="1261779" cy="161457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3" name="Cloud 1002"/>
            <p:cNvSpPr/>
            <p:nvPr/>
          </p:nvSpPr>
          <p:spPr>
            <a:xfrm>
              <a:off x="4114800" y="381000"/>
              <a:ext cx="990600" cy="762000"/>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4" name="Cloud 1003"/>
            <p:cNvSpPr/>
            <p:nvPr/>
          </p:nvSpPr>
          <p:spPr>
            <a:xfrm>
              <a:off x="4191000" y="1600200"/>
              <a:ext cx="990600" cy="762000"/>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5" name="Oval 1004"/>
            <p:cNvSpPr/>
            <p:nvPr/>
          </p:nvSpPr>
          <p:spPr>
            <a:xfrm>
              <a:off x="4519266" y="1676400"/>
              <a:ext cx="379340" cy="27709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005"/>
          <p:cNvGrpSpPr/>
          <p:nvPr/>
        </p:nvGrpSpPr>
        <p:grpSpPr>
          <a:xfrm>
            <a:off x="6172200" y="1905001"/>
            <a:ext cx="1219200" cy="3350301"/>
            <a:chOff x="6705600" y="78699"/>
            <a:chExt cx="2133600" cy="5700832"/>
          </a:xfrm>
        </p:grpSpPr>
        <p:sp>
          <p:nvSpPr>
            <p:cNvPr id="1007" name="Oval 1006"/>
            <p:cNvSpPr/>
            <p:nvPr/>
          </p:nvSpPr>
          <p:spPr>
            <a:xfrm rot="19671902">
              <a:off x="8238488" y="3126705"/>
              <a:ext cx="600712" cy="7841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8" name="Oval 1007"/>
            <p:cNvSpPr/>
            <p:nvPr/>
          </p:nvSpPr>
          <p:spPr>
            <a:xfrm rot="2647766">
              <a:off x="6705600" y="3062896"/>
              <a:ext cx="600712" cy="7841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9" name="Oval 1008"/>
            <p:cNvSpPr/>
            <p:nvPr/>
          </p:nvSpPr>
          <p:spPr>
            <a:xfrm>
              <a:off x="7696200" y="4343400"/>
              <a:ext cx="473183" cy="116738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0" name="Oval 1009"/>
            <p:cNvSpPr/>
            <p:nvPr/>
          </p:nvSpPr>
          <p:spPr>
            <a:xfrm>
              <a:off x="7315200" y="4343400"/>
              <a:ext cx="385953" cy="11868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1" name="Trapezoid 1010"/>
            <p:cNvSpPr/>
            <p:nvPr/>
          </p:nvSpPr>
          <p:spPr>
            <a:xfrm rot="20169292">
              <a:off x="7843424" y="2202114"/>
              <a:ext cx="828223" cy="1398756"/>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2" name="Trapezoid 1011"/>
            <p:cNvSpPr/>
            <p:nvPr/>
          </p:nvSpPr>
          <p:spPr>
            <a:xfrm rot="1790291">
              <a:off x="6939438" y="2156284"/>
              <a:ext cx="828223" cy="1398756"/>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3" name="Trapezoid 1012"/>
            <p:cNvSpPr/>
            <p:nvPr/>
          </p:nvSpPr>
          <p:spPr>
            <a:xfrm>
              <a:off x="7183087" y="2382114"/>
              <a:ext cx="1235580" cy="1427886"/>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4" name="Oval 1013"/>
            <p:cNvSpPr/>
            <p:nvPr/>
          </p:nvSpPr>
          <p:spPr>
            <a:xfrm>
              <a:off x="7183087" y="1045490"/>
              <a:ext cx="1177661" cy="146553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5" name="Round Diagonal Corner Rectangle 1014"/>
            <p:cNvSpPr/>
            <p:nvPr/>
          </p:nvSpPr>
          <p:spPr>
            <a:xfrm rot="1236535">
              <a:off x="7123993" y="838200"/>
              <a:ext cx="674999" cy="676780"/>
            </a:xfrm>
            <a:prstGeom prst="round2DiagRect">
              <a:avLst>
                <a:gd name="adj1" fmla="val 50000"/>
                <a:gd name="adj2" fmla="val 0"/>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6" name="Round Diagonal Corner Rectangle 1015"/>
            <p:cNvSpPr/>
            <p:nvPr/>
          </p:nvSpPr>
          <p:spPr>
            <a:xfrm rot="5076663">
              <a:off x="7779635" y="878037"/>
              <a:ext cx="587097" cy="778111"/>
            </a:xfrm>
            <a:prstGeom prst="round2DiagRect">
              <a:avLst>
                <a:gd name="adj1" fmla="val 50000"/>
                <a:gd name="adj2" fmla="val 0"/>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7" name="Oval 1016"/>
            <p:cNvSpPr/>
            <p:nvPr/>
          </p:nvSpPr>
          <p:spPr>
            <a:xfrm>
              <a:off x="7418620" y="943061"/>
              <a:ext cx="588830" cy="50474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8" name="Regular Pentagon 1017"/>
            <p:cNvSpPr/>
            <p:nvPr/>
          </p:nvSpPr>
          <p:spPr>
            <a:xfrm rot="13468478">
              <a:off x="6836700" y="2302306"/>
              <a:ext cx="762000" cy="685800"/>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9" name="Regular Pentagon 1018"/>
            <p:cNvSpPr/>
            <p:nvPr/>
          </p:nvSpPr>
          <p:spPr>
            <a:xfrm rot="7924558">
              <a:off x="7977434" y="2227082"/>
              <a:ext cx="762000" cy="685800"/>
            </a:xfrm>
            <a:prstGeom prst="pent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01"/>
            <p:cNvGrpSpPr/>
            <p:nvPr/>
          </p:nvGrpSpPr>
          <p:grpSpPr>
            <a:xfrm>
              <a:off x="7035859" y="3809890"/>
              <a:ext cx="1346141" cy="1240111"/>
              <a:chOff x="3837117" y="4267077"/>
              <a:chExt cx="2944684" cy="1395125"/>
            </a:xfrm>
          </p:grpSpPr>
          <p:sp>
            <p:nvSpPr>
              <p:cNvPr id="1045" name="Pentagon 97"/>
              <p:cNvSpPr/>
              <p:nvPr/>
            </p:nvSpPr>
            <p:spPr>
              <a:xfrm rot="5990650">
                <a:off x="3532318" y="4595401"/>
                <a:ext cx="1371600" cy="762001"/>
              </a:xfrm>
              <a:prstGeom prst="homePlat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Pentagon 1045"/>
              <p:cNvSpPr/>
              <p:nvPr/>
            </p:nvSpPr>
            <p:spPr>
              <a:xfrm rot="5663736">
                <a:off x="4244457" y="4585001"/>
                <a:ext cx="1371600" cy="762000"/>
              </a:xfrm>
              <a:prstGeom prst="homePlat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Pentagon 1046"/>
              <p:cNvSpPr/>
              <p:nvPr/>
            </p:nvSpPr>
            <p:spPr>
              <a:xfrm rot="5400000">
                <a:off x="5000822" y="4571877"/>
                <a:ext cx="1371600" cy="762000"/>
              </a:xfrm>
              <a:prstGeom prst="homePlat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Pentagon 1047"/>
              <p:cNvSpPr/>
              <p:nvPr/>
            </p:nvSpPr>
            <p:spPr>
              <a:xfrm rot="4986444">
                <a:off x="5715001" y="4572000"/>
                <a:ext cx="1371600" cy="762000"/>
              </a:xfrm>
              <a:prstGeom prst="homePlat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109"/>
            <p:cNvGrpSpPr/>
            <p:nvPr/>
          </p:nvGrpSpPr>
          <p:grpSpPr>
            <a:xfrm>
              <a:off x="7090348" y="3581400"/>
              <a:ext cx="1367852" cy="256082"/>
              <a:chOff x="2971800" y="4953000"/>
              <a:chExt cx="2667000" cy="537398"/>
            </a:xfrm>
          </p:grpSpPr>
          <p:sp>
            <p:nvSpPr>
              <p:cNvPr id="1038" name="Rectangle 1037"/>
              <p:cNvSpPr/>
              <p:nvPr/>
            </p:nvSpPr>
            <p:spPr>
              <a:xfrm>
                <a:off x="2971800" y="4953000"/>
                <a:ext cx="2667000" cy="53340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108"/>
              <p:cNvGrpSpPr/>
              <p:nvPr/>
            </p:nvGrpSpPr>
            <p:grpSpPr>
              <a:xfrm>
                <a:off x="2971800" y="5029200"/>
                <a:ext cx="2667000" cy="461198"/>
                <a:chOff x="1066800" y="5486400"/>
                <a:chExt cx="4023610" cy="695793"/>
              </a:xfrm>
            </p:grpSpPr>
            <p:sp>
              <p:nvSpPr>
                <p:cNvPr id="1040" name="Left-Right-Up Arrow 1039"/>
                <p:cNvSpPr/>
                <p:nvPr/>
              </p:nvSpPr>
              <p:spPr>
                <a:xfrm>
                  <a:off x="1066800" y="5486400"/>
                  <a:ext cx="1143000" cy="685800"/>
                </a:xfrm>
                <a:prstGeom prst="leftRightUpArrow">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Left-Right-Up Arrow 1040"/>
                <p:cNvSpPr/>
                <p:nvPr/>
              </p:nvSpPr>
              <p:spPr>
                <a:xfrm rot="10800000">
                  <a:off x="1752600" y="5486400"/>
                  <a:ext cx="1143000" cy="685800"/>
                </a:xfrm>
                <a:prstGeom prst="leftRightUpArrow">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Left-Right-Up Arrow 1041"/>
                <p:cNvSpPr/>
                <p:nvPr/>
              </p:nvSpPr>
              <p:spPr>
                <a:xfrm>
                  <a:off x="2438400" y="5486400"/>
                  <a:ext cx="1143000" cy="685800"/>
                </a:xfrm>
                <a:prstGeom prst="leftRightUpArrow">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Left-Right-Up Arrow 1042"/>
                <p:cNvSpPr/>
                <p:nvPr/>
              </p:nvSpPr>
              <p:spPr>
                <a:xfrm rot="10800000">
                  <a:off x="3200400" y="5486400"/>
                  <a:ext cx="1143000" cy="685800"/>
                </a:xfrm>
                <a:prstGeom prst="leftRightUpArrow">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Left-Right-Up Arrow 1043"/>
                <p:cNvSpPr/>
                <p:nvPr/>
              </p:nvSpPr>
              <p:spPr>
                <a:xfrm>
                  <a:off x="3947410" y="5496393"/>
                  <a:ext cx="1143000" cy="685800"/>
                </a:xfrm>
                <a:prstGeom prst="leftRightUpArrow">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113"/>
            <p:cNvGrpSpPr/>
            <p:nvPr/>
          </p:nvGrpSpPr>
          <p:grpSpPr>
            <a:xfrm rot="3590630" flipH="1">
              <a:off x="7070866" y="5121846"/>
              <a:ext cx="480613" cy="768981"/>
              <a:chOff x="4953000" y="4724400"/>
              <a:chExt cx="1371600" cy="1371600"/>
            </a:xfrm>
          </p:grpSpPr>
          <p:sp>
            <p:nvSpPr>
              <p:cNvPr id="1035" name="Oval 1034"/>
              <p:cNvSpPr/>
              <p:nvPr/>
            </p:nvSpPr>
            <p:spPr>
              <a:xfrm>
                <a:off x="4976734" y="4724400"/>
                <a:ext cx="1347866" cy="11868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Moon 1035"/>
              <p:cNvSpPr/>
              <p:nvPr/>
            </p:nvSpPr>
            <p:spPr>
              <a:xfrm rot="16200000">
                <a:off x="5143500" y="4914900"/>
                <a:ext cx="990600" cy="1371600"/>
              </a:xfrm>
              <a:prstGeom prst="moon">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Moon 1036"/>
              <p:cNvSpPr/>
              <p:nvPr/>
            </p:nvSpPr>
            <p:spPr>
              <a:xfrm rot="5400000">
                <a:off x="5486400" y="4419600"/>
                <a:ext cx="304800" cy="1371600"/>
              </a:xfrm>
              <a:prstGeom prst="moon">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114"/>
            <p:cNvGrpSpPr/>
            <p:nvPr/>
          </p:nvGrpSpPr>
          <p:grpSpPr>
            <a:xfrm rot="18665577" flipH="1">
              <a:off x="7827413" y="5154734"/>
              <a:ext cx="480613" cy="768981"/>
              <a:chOff x="4953000" y="4724400"/>
              <a:chExt cx="1371600" cy="1371600"/>
            </a:xfrm>
          </p:grpSpPr>
          <p:sp>
            <p:nvSpPr>
              <p:cNvPr id="1032" name="Oval 1031"/>
              <p:cNvSpPr/>
              <p:nvPr/>
            </p:nvSpPr>
            <p:spPr>
              <a:xfrm>
                <a:off x="4976734" y="4724400"/>
                <a:ext cx="1347866" cy="11868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Moon 1032"/>
              <p:cNvSpPr/>
              <p:nvPr/>
            </p:nvSpPr>
            <p:spPr>
              <a:xfrm rot="16200000">
                <a:off x="5143500" y="4914900"/>
                <a:ext cx="990600" cy="1371600"/>
              </a:xfrm>
              <a:prstGeom prst="moon">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Moon 1033"/>
              <p:cNvSpPr/>
              <p:nvPr/>
            </p:nvSpPr>
            <p:spPr>
              <a:xfrm rot="5400000">
                <a:off x="5486400" y="4419600"/>
                <a:ext cx="304800" cy="1371600"/>
              </a:xfrm>
              <a:prstGeom prst="moon">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4" name="Flowchart: Delay 1023"/>
            <p:cNvSpPr/>
            <p:nvPr/>
          </p:nvSpPr>
          <p:spPr>
            <a:xfrm rot="16200000">
              <a:off x="7391400" y="304800"/>
              <a:ext cx="762000" cy="1371600"/>
            </a:xfrm>
            <a:prstGeom prst="flowChartDelay">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122"/>
            <p:cNvGrpSpPr/>
            <p:nvPr/>
          </p:nvGrpSpPr>
          <p:grpSpPr>
            <a:xfrm flipH="1">
              <a:off x="7472976" y="78699"/>
              <a:ext cx="581739" cy="1219200"/>
              <a:chOff x="4953000" y="2971800"/>
              <a:chExt cx="926612" cy="1941979"/>
            </a:xfrm>
          </p:grpSpPr>
          <p:sp>
            <p:nvSpPr>
              <p:cNvPr id="1029" name="Diamond 1028"/>
              <p:cNvSpPr/>
              <p:nvPr/>
            </p:nvSpPr>
            <p:spPr>
              <a:xfrm>
                <a:off x="5029200" y="2971800"/>
                <a:ext cx="838200" cy="1828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Diamond 1029"/>
              <p:cNvSpPr/>
              <p:nvPr/>
            </p:nvSpPr>
            <p:spPr>
              <a:xfrm rot="21363889">
                <a:off x="4953000" y="3048000"/>
                <a:ext cx="838200" cy="1828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Diamond 1030"/>
              <p:cNvSpPr/>
              <p:nvPr/>
            </p:nvSpPr>
            <p:spPr>
              <a:xfrm rot="340679">
                <a:off x="5041412" y="3084979"/>
                <a:ext cx="838200" cy="1828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125"/>
            <p:cNvGrpSpPr/>
            <p:nvPr/>
          </p:nvGrpSpPr>
          <p:grpSpPr>
            <a:xfrm>
              <a:off x="6858000" y="381000"/>
              <a:ext cx="312496" cy="5005983"/>
              <a:chOff x="5783504" y="404217"/>
              <a:chExt cx="513234" cy="5539383"/>
            </a:xfrm>
          </p:grpSpPr>
          <p:sp>
            <p:nvSpPr>
              <p:cNvPr id="1027" name="Rounded Rectangle 1026"/>
              <p:cNvSpPr/>
              <p:nvPr/>
            </p:nvSpPr>
            <p:spPr>
              <a:xfrm>
                <a:off x="5943600" y="1143000"/>
                <a:ext cx="228600" cy="4800600"/>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Diamond 1027"/>
              <p:cNvSpPr/>
              <p:nvPr/>
            </p:nvSpPr>
            <p:spPr>
              <a:xfrm flipH="1">
                <a:off x="5783504" y="404217"/>
                <a:ext cx="513234" cy="1119784"/>
              </a:xfrm>
              <a:prstGeom prst="diamond">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 name="Group 35">
            <a:extLst>
              <a:ext uri="{FF2B5EF4-FFF2-40B4-BE49-F238E27FC236}">
                <a16:creationId xmlns:a16="http://schemas.microsoft.com/office/drawing/2014/main" id="{FB809FE2-738A-2BCD-6C4D-EA4987759C98}"/>
              </a:ext>
            </a:extLst>
          </p:cNvPr>
          <p:cNvGrpSpPr/>
          <p:nvPr/>
        </p:nvGrpSpPr>
        <p:grpSpPr>
          <a:xfrm>
            <a:off x="8055275" y="2424857"/>
            <a:ext cx="1987074" cy="4062334"/>
            <a:chOff x="1505740" y="1424066"/>
            <a:chExt cx="1987074" cy="4062334"/>
          </a:xfrm>
        </p:grpSpPr>
        <p:sp>
          <p:nvSpPr>
            <p:cNvPr id="3" name="Cloud 2">
              <a:extLst>
                <a:ext uri="{FF2B5EF4-FFF2-40B4-BE49-F238E27FC236}">
                  <a16:creationId xmlns:a16="http://schemas.microsoft.com/office/drawing/2014/main" id="{348F5A8A-1441-6128-6502-FB2ABF82BFBA}"/>
                </a:ext>
              </a:extLst>
            </p:cNvPr>
            <p:cNvSpPr/>
            <p:nvPr/>
          </p:nvSpPr>
          <p:spPr>
            <a:xfrm rot="6329178">
              <a:off x="1636886" y="1485732"/>
              <a:ext cx="1775440" cy="1773996"/>
            </a:xfrm>
            <a:prstGeom prst="cloud">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DEFD90B-8F08-7CEF-D6B6-5839B07A7FAF}"/>
                </a:ext>
              </a:extLst>
            </p:cNvPr>
            <p:cNvSpPr/>
            <p:nvPr/>
          </p:nvSpPr>
          <p:spPr>
            <a:xfrm rot="6128217">
              <a:off x="2653827" y="4984112"/>
              <a:ext cx="409096" cy="595480"/>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96E9775-42D2-9EBD-A47F-A95D832A4B9F}"/>
                </a:ext>
              </a:extLst>
            </p:cNvPr>
            <p:cNvSpPr/>
            <p:nvPr/>
          </p:nvSpPr>
          <p:spPr>
            <a:xfrm rot="4472555">
              <a:off x="2088473" y="4951542"/>
              <a:ext cx="353844" cy="659566"/>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B532E2D-ABC7-29C4-A97B-713D06340CFD}"/>
                </a:ext>
              </a:extLst>
            </p:cNvPr>
            <p:cNvSpPr/>
            <p:nvPr/>
          </p:nvSpPr>
          <p:spPr>
            <a:xfrm rot="2901859">
              <a:off x="1600391" y="3455800"/>
              <a:ext cx="350593" cy="53989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F082AD4-A934-3189-CC05-FF5F123B4FA4}"/>
                </a:ext>
              </a:extLst>
            </p:cNvPr>
            <p:cNvSpPr/>
            <p:nvPr/>
          </p:nvSpPr>
          <p:spPr>
            <a:xfrm rot="20226769">
              <a:off x="3110815" y="3395695"/>
              <a:ext cx="381999" cy="6035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65115D51-13CB-B95D-4A06-7459B6C84B3E}"/>
                </a:ext>
              </a:extLst>
            </p:cNvPr>
            <p:cNvSpPr/>
            <p:nvPr/>
          </p:nvSpPr>
          <p:spPr>
            <a:xfrm>
              <a:off x="1858755" y="2650668"/>
              <a:ext cx="1449747" cy="2554999"/>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60A2806B-A266-5AA2-1121-72B6C7C33126}"/>
                </a:ext>
              </a:extLst>
            </p:cNvPr>
            <p:cNvSpPr/>
            <p:nvPr/>
          </p:nvSpPr>
          <p:spPr>
            <a:xfrm rot="1442139">
              <a:off x="1807086" y="2497981"/>
              <a:ext cx="404324" cy="1338698"/>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5CB222C0-5174-C5AF-45EA-D4FEFD772108}"/>
                </a:ext>
              </a:extLst>
            </p:cNvPr>
            <p:cNvSpPr/>
            <p:nvPr/>
          </p:nvSpPr>
          <p:spPr>
            <a:xfrm rot="20249249">
              <a:off x="2909729" y="2499511"/>
              <a:ext cx="404324" cy="1338698"/>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A047063C-4C09-26D8-F823-E8E3D4A9FB2C}"/>
                </a:ext>
              </a:extLst>
            </p:cNvPr>
            <p:cNvSpPr/>
            <p:nvPr/>
          </p:nvSpPr>
          <p:spPr>
            <a:xfrm>
              <a:off x="1705861" y="2887209"/>
              <a:ext cx="1688779" cy="2321000"/>
            </a:xfrm>
            <a:prstGeom prst="trapezoid">
              <a:avLst>
                <a:gd name="adj" fmla="val 4284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453660E5-DF76-4912-8113-60D48EBF979B}"/>
                </a:ext>
              </a:extLst>
            </p:cNvPr>
            <p:cNvSpPr/>
            <p:nvPr/>
          </p:nvSpPr>
          <p:spPr>
            <a:xfrm>
              <a:off x="1705861" y="2664807"/>
              <a:ext cx="1032031" cy="2446415"/>
            </a:xfrm>
            <a:prstGeom prst="trapezoid">
              <a:avLst>
                <a:gd name="adj" fmla="val 42843"/>
              </a:avLst>
            </a:prstGeom>
            <a:solidFill>
              <a:srgbClr val="B66D2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AB9B6586-DA2E-ECB5-4688-AD25049F532C}"/>
                </a:ext>
              </a:extLst>
            </p:cNvPr>
            <p:cNvSpPr/>
            <p:nvPr/>
          </p:nvSpPr>
          <p:spPr>
            <a:xfrm>
              <a:off x="2362609" y="2664807"/>
              <a:ext cx="1032031" cy="2446415"/>
            </a:xfrm>
            <a:prstGeom prst="trapezoid">
              <a:avLst>
                <a:gd name="adj" fmla="val 42843"/>
              </a:avLst>
            </a:prstGeom>
            <a:solidFill>
              <a:srgbClr val="B66D2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BFE228D-E727-7C04-5D63-AD59ECC7DC2A}"/>
                </a:ext>
              </a:extLst>
            </p:cNvPr>
            <p:cNvSpPr/>
            <p:nvPr/>
          </p:nvSpPr>
          <p:spPr>
            <a:xfrm>
              <a:off x="2363449" y="2728210"/>
              <a:ext cx="349770" cy="3909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953F07F2-B8EC-4A53-4976-C81DA6B7E272}"/>
                </a:ext>
              </a:extLst>
            </p:cNvPr>
            <p:cNvSpPr/>
            <p:nvPr/>
          </p:nvSpPr>
          <p:spPr>
            <a:xfrm>
              <a:off x="2004133" y="1510892"/>
              <a:ext cx="1059430" cy="14291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49">
              <a:extLst>
                <a:ext uri="{FF2B5EF4-FFF2-40B4-BE49-F238E27FC236}">
                  <a16:creationId xmlns:a16="http://schemas.microsoft.com/office/drawing/2014/main" id="{A95A5F4E-CACE-2B0C-4869-704A0A22BB7A}"/>
                </a:ext>
              </a:extLst>
            </p:cNvPr>
            <p:cNvGrpSpPr/>
            <p:nvPr/>
          </p:nvGrpSpPr>
          <p:grpSpPr>
            <a:xfrm>
              <a:off x="1905000" y="1424066"/>
              <a:ext cx="1242934" cy="404734"/>
              <a:chOff x="3962399" y="2286000"/>
              <a:chExt cx="2573311" cy="858139"/>
            </a:xfrm>
          </p:grpSpPr>
          <p:sp>
            <p:nvSpPr>
              <p:cNvPr id="686" name="Rounded Rectangle 17">
                <a:extLst>
                  <a:ext uri="{FF2B5EF4-FFF2-40B4-BE49-F238E27FC236}">
                    <a16:creationId xmlns:a16="http://schemas.microsoft.com/office/drawing/2014/main" id="{55C53C35-AF27-C93D-1B35-6A7F735A9004}"/>
                  </a:ext>
                </a:extLst>
              </p:cNvPr>
              <p:cNvSpPr/>
              <p:nvPr/>
            </p:nvSpPr>
            <p:spPr>
              <a:xfrm>
                <a:off x="3962399" y="2286000"/>
                <a:ext cx="2573311" cy="858139"/>
              </a:xfrm>
              <a:prstGeom prst="roundRect">
                <a:avLst>
                  <a:gd name="adj" fmla="val 15516"/>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7" name="Group 35">
                <a:extLst>
                  <a:ext uri="{FF2B5EF4-FFF2-40B4-BE49-F238E27FC236}">
                    <a16:creationId xmlns:a16="http://schemas.microsoft.com/office/drawing/2014/main" id="{B932F314-84A3-D144-25EA-C7D68E58CBD1}"/>
                  </a:ext>
                </a:extLst>
              </p:cNvPr>
              <p:cNvGrpSpPr/>
              <p:nvPr/>
            </p:nvGrpSpPr>
            <p:grpSpPr>
              <a:xfrm>
                <a:off x="3962400" y="2362200"/>
                <a:ext cx="2553325" cy="679554"/>
                <a:chOff x="5181600" y="4267200"/>
                <a:chExt cx="3848723" cy="940633"/>
              </a:xfrm>
            </p:grpSpPr>
            <p:grpSp>
              <p:nvGrpSpPr>
                <p:cNvPr id="688" name="Group 25">
                  <a:extLst>
                    <a:ext uri="{FF2B5EF4-FFF2-40B4-BE49-F238E27FC236}">
                      <a16:creationId xmlns:a16="http://schemas.microsoft.com/office/drawing/2014/main" id="{0C352F83-6138-5ECA-84AC-637A15187A18}"/>
                    </a:ext>
                  </a:extLst>
                </p:cNvPr>
                <p:cNvGrpSpPr/>
                <p:nvPr/>
              </p:nvGrpSpPr>
              <p:grpSpPr>
                <a:xfrm>
                  <a:off x="5181600" y="4267200"/>
                  <a:ext cx="990600" cy="914400"/>
                  <a:chOff x="5181600" y="4267200"/>
                  <a:chExt cx="990600" cy="914400"/>
                </a:xfrm>
              </p:grpSpPr>
              <p:sp>
                <p:nvSpPr>
                  <p:cNvPr id="698" name="Left-Right Arrow Callout 23">
                    <a:extLst>
                      <a:ext uri="{FF2B5EF4-FFF2-40B4-BE49-F238E27FC236}">
                        <a16:creationId xmlns:a16="http://schemas.microsoft.com/office/drawing/2014/main" id="{AFDD0487-DB26-A017-4284-B8CAAB44CA60}"/>
                      </a:ext>
                    </a:extLst>
                  </p:cNvPr>
                  <p:cNvSpPr/>
                  <p:nvPr/>
                </p:nvSpPr>
                <p:spPr>
                  <a:xfrm>
                    <a:off x="5181600" y="4267200"/>
                    <a:ext cx="990600" cy="9144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9" name="Donut 24">
                    <a:extLst>
                      <a:ext uri="{FF2B5EF4-FFF2-40B4-BE49-F238E27FC236}">
                        <a16:creationId xmlns:a16="http://schemas.microsoft.com/office/drawing/2014/main" id="{7EBB481D-1DCB-B30E-834B-41ED7883C563}"/>
                      </a:ext>
                    </a:extLst>
                  </p:cNvPr>
                  <p:cNvSpPr/>
                  <p:nvPr/>
                </p:nvSpPr>
                <p:spPr>
                  <a:xfrm>
                    <a:off x="5410199" y="4437089"/>
                    <a:ext cx="570875" cy="592111"/>
                  </a:xfrm>
                  <a:prstGeom prst="donut">
                    <a:avLst>
                      <a:gd name="adj" fmla="val 1980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89" name="Group 26">
                  <a:extLst>
                    <a:ext uri="{FF2B5EF4-FFF2-40B4-BE49-F238E27FC236}">
                      <a16:creationId xmlns:a16="http://schemas.microsoft.com/office/drawing/2014/main" id="{98C3004E-92E5-6B47-1630-F9B6CD6F3275}"/>
                    </a:ext>
                  </a:extLst>
                </p:cNvPr>
                <p:cNvGrpSpPr/>
                <p:nvPr/>
              </p:nvGrpSpPr>
              <p:grpSpPr>
                <a:xfrm>
                  <a:off x="6160957" y="4293433"/>
                  <a:ext cx="990600" cy="914400"/>
                  <a:chOff x="5181600" y="4267200"/>
                  <a:chExt cx="990600" cy="914400"/>
                </a:xfrm>
              </p:grpSpPr>
              <p:sp>
                <p:nvSpPr>
                  <p:cNvPr id="696" name="Left-Right Arrow Callout 85">
                    <a:extLst>
                      <a:ext uri="{FF2B5EF4-FFF2-40B4-BE49-F238E27FC236}">
                        <a16:creationId xmlns:a16="http://schemas.microsoft.com/office/drawing/2014/main" id="{D1CD3ADB-5657-F45C-7742-6AFD2507A855}"/>
                      </a:ext>
                    </a:extLst>
                  </p:cNvPr>
                  <p:cNvSpPr/>
                  <p:nvPr/>
                </p:nvSpPr>
                <p:spPr>
                  <a:xfrm>
                    <a:off x="5181600" y="4267200"/>
                    <a:ext cx="990600" cy="9144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7" name="Donut 86">
                    <a:extLst>
                      <a:ext uri="{FF2B5EF4-FFF2-40B4-BE49-F238E27FC236}">
                        <a16:creationId xmlns:a16="http://schemas.microsoft.com/office/drawing/2014/main" id="{C4A7452D-8BDB-06F3-1F98-DA819E7F7F87}"/>
                      </a:ext>
                    </a:extLst>
                  </p:cNvPr>
                  <p:cNvSpPr/>
                  <p:nvPr/>
                </p:nvSpPr>
                <p:spPr>
                  <a:xfrm>
                    <a:off x="5410199" y="4437089"/>
                    <a:ext cx="570875" cy="592111"/>
                  </a:xfrm>
                  <a:prstGeom prst="donut">
                    <a:avLst>
                      <a:gd name="adj" fmla="val 1980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90" name="Group 29">
                  <a:extLst>
                    <a:ext uri="{FF2B5EF4-FFF2-40B4-BE49-F238E27FC236}">
                      <a16:creationId xmlns:a16="http://schemas.microsoft.com/office/drawing/2014/main" id="{BFFD8C95-0FB0-2D84-1DD4-9AED39EA1A93}"/>
                    </a:ext>
                  </a:extLst>
                </p:cNvPr>
                <p:cNvGrpSpPr/>
                <p:nvPr/>
              </p:nvGrpSpPr>
              <p:grpSpPr>
                <a:xfrm>
                  <a:off x="7122825" y="4280941"/>
                  <a:ext cx="990600" cy="914400"/>
                  <a:chOff x="5181600" y="4267200"/>
                  <a:chExt cx="990600" cy="914400"/>
                </a:xfrm>
              </p:grpSpPr>
              <p:sp>
                <p:nvSpPr>
                  <p:cNvPr id="694" name="Left-Right Arrow Callout 83">
                    <a:extLst>
                      <a:ext uri="{FF2B5EF4-FFF2-40B4-BE49-F238E27FC236}">
                        <a16:creationId xmlns:a16="http://schemas.microsoft.com/office/drawing/2014/main" id="{84054CF0-B256-D39D-6D29-F8D11FF376ED}"/>
                      </a:ext>
                    </a:extLst>
                  </p:cNvPr>
                  <p:cNvSpPr/>
                  <p:nvPr/>
                </p:nvSpPr>
                <p:spPr>
                  <a:xfrm>
                    <a:off x="5181600" y="4267200"/>
                    <a:ext cx="990600" cy="9144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5" name="Donut 84">
                    <a:extLst>
                      <a:ext uri="{FF2B5EF4-FFF2-40B4-BE49-F238E27FC236}">
                        <a16:creationId xmlns:a16="http://schemas.microsoft.com/office/drawing/2014/main" id="{97A97637-16D1-6FAC-1401-C9FC4D12F887}"/>
                      </a:ext>
                    </a:extLst>
                  </p:cNvPr>
                  <p:cNvSpPr/>
                  <p:nvPr/>
                </p:nvSpPr>
                <p:spPr>
                  <a:xfrm>
                    <a:off x="5410199" y="4437089"/>
                    <a:ext cx="570875" cy="592111"/>
                  </a:xfrm>
                  <a:prstGeom prst="donut">
                    <a:avLst>
                      <a:gd name="adj" fmla="val 1980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91" name="Group 32">
                  <a:extLst>
                    <a:ext uri="{FF2B5EF4-FFF2-40B4-BE49-F238E27FC236}">
                      <a16:creationId xmlns:a16="http://schemas.microsoft.com/office/drawing/2014/main" id="{734761AB-B002-5DDF-0D73-D0D38F138DD4}"/>
                    </a:ext>
                  </a:extLst>
                </p:cNvPr>
                <p:cNvGrpSpPr/>
                <p:nvPr/>
              </p:nvGrpSpPr>
              <p:grpSpPr>
                <a:xfrm>
                  <a:off x="8039723" y="4268449"/>
                  <a:ext cx="990600" cy="914400"/>
                  <a:chOff x="5181600" y="4267200"/>
                  <a:chExt cx="990600" cy="914400"/>
                </a:xfrm>
              </p:grpSpPr>
              <p:sp>
                <p:nvSpPr>
                  <p:cNvPr id="692" name="Left-Right Arrow Callout 33">
                    <a:extLst>
                      <a:ext uri="{FF2B5EF4-FFF2-40B4-BE49-F238E27FC236}">
                        <a16:creationId xmlns:a16="http://schemas.microsoft.com/office/drawing/2014/main" id="{C51B2A20-7F4D-CB40-DE9D-86592EEB894B}"/>
                      </a:ext>
                    </a:extLst>
                  </p:cNvPr>
                  <p:cNvSpPr/>
                  <p:nvPr/>
                </p:nvSpPr>
                <p:spPr>
                  <a:xfrm>
                    <a:off x="5181600" y="4267200"/>
                    <a:ext cx="990600" cy="9144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3" name="Donut 34">
                    <a:extLst>
                      <a:ext uri="{FF2B5EF4-FFF2-40B4-BE49-F238E27FC236}">
                        <a16:creationId xmlns:a16="http://schemas.microsoft.com/office/drawing/2014/main" id="{1F3E103D-4030-ED28-D74C-28B08B3FD0BF}"/>
                      </a:ext>
                    </a:extLst>
                  </p:cNvPr>
                  <p:cNvSpPr/>
                  <p:nvPr/>
                </p:nvSpPr>
                <p:spPr>
                  <a:xfrm>
                    <a:off x="5410199" y="4437089"/>
                    <a:ext cx="570875" cy="592111"/>
                  </a:xfrm>
                  <a:prstGeom prst="donut">
                    <a:avLst>
                      <a:gd name="adj" fmla="val 1980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nvGrpSpPr>
            <p:cNvPr id="31" name="Group 36">
              <a:extLst>
                <a:ext uri="{FF2B5EF4-FFF2-40B4-BE49-F238E27FC236}">
                  <a16:creationId xmlns:a16="http://schemas.microsoft.com/office/drawing/2014/main" id="{93E2E07B-4AB2-997B-0CF2-B964DEFE1AE1}"/>
                </a:ext>
              </a:extLst>
            </p:cNvPr>
            <p:cNvGrpSpPr/>
            <p:nvPr/>
          </p:nvGrpSpPr>
          <p:grpSpPr>
            <a:xfrm>
              <a:off x="1905000" y="3810000"/>
              <a:ext cx="1362856" cy="432216"/>
              <a:chOff x="5181600" y="4267200"/>
              <a:chExt cx="3848723" cy="940633"/>
            </a:xfrm>
          </p:grpSpPr>
          <p:grpSp>
            <p:nvGrpSpPr>
              <p:cNvPr id="674" name="Group 25">
                <a:extLst>
                  <a:ext uri="{FF2B5EF4-FFF2-40B4-BE49-F238E27FC236}">
                    <a16:creationId xmlns:a16="http://schemas.microsoft.com/office/drawing/2014/main" id="{161B5D02-6DF5-35F5-C8D2-2983F5A8831A}"/>
                  </a:ext>
                </a:extLst>
              </p:cNvPr>
              <p:cNvGrpSpPr/>
              <p:nvPr/>
            </p:nvGrpSpPr>
            <p:grpSpPr>
              <a:xfrm>
                <a:off x="5181600" y="4267200"/>
                <a:ext cx="990600" cy="914400"/>
                <a:chOff x="5181600" y="4267200"/>
                <a:chExt cx="990600" cy="914400"/>
              </a:xfrm>
            </p:grpSpPr>
            <p:sp>
              <p:nvSpPr>
                <p:cNvPr id="684" name="Left-Right Arrow Callout 73">
                  <a:extLst>
                    <a:ext uri="{FF2B5EF4-FFF2-40B4-BE49-F238E27FC236}">
                      <a16:creationId xmlns:a16="http://schemas.microsoft.com/office/drawing/2014/main" id="{7CA623D1-F5DF-D7E7-3713-D395F7ED67F5}"/>
                    </a:ext>
                  </a:extLst>
                </p:cNvPr>
                <p:cNvSpPr/>
                <p:nvPr/>
              </p:nvSpPr>
              <p:spPr>
                <a:xfrm>
                  <a:off x="5181600" y="4267200"/>
                  <a:ext cx="990600" cy="9144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 name="Donut 74">
                  <a:extLst>
                    <a:ext uri="{FF2B5EF4-FFF2-40B4-BE49-F238E27FC236}">
                      <a16:creationId xmlns:a16="http://schemas.microsoft.com/office/drawing/2014/main" id="{7C5D5635-67C1-5C26-EDC6-AFAEB835A2C5}"/>
                    </a:ext>
                  </a:extLst>
                </p:cNvPr>
                <p:cNvSpPr/>
                <p:nvPr/>
              </p:nvSpPr>
              <p:spPr>
                <a:xfrm>
                  <a:off x="5410199" y="4437089"/>
                  <a:ext cx="570875" cy="592111"/>
                </a:xfrm>
                <a:prstGeom prst="donut">
                  <a:avLst>
                    <a:gd name="adj" fmla="val 1980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75" name="Group 26">
                <a:extLst>
                  <a:ext uri="{FF2B5EF4-FFF2-40B4-BE49-F238E27FC236}">
                    <a16:creationId xmlns:a16="http://schemas.microsoft.com/office/drawing/2014/main" id="{C2D56C63-0535-5376-E71F-BFF88E775722}"/>
                  </a:ext>
                </a:extLst>
              </p:cNvPr>
              <p:cNvGrpSpPr/>
              <p:nvPr/>
            </p:nvGrpSpPr>
            <p:grpSpPr>
              <a:xfrm>
                <a:off x="6160957" y="4293433"/>
                <a:ext cx="990600" cy="914400"/>
                <a:chOff x="5181600" y="4267200"/>
                <a:chExt cx="990600" cy="914400"/>
              </a:xfrm>
            </p:grpSpPr>
            <p:sp>
              <p:nvSpPr>
                <p:cNvPr id="682" name="Left-Right Arrow Callout 71">
                  <a:extLst>
                    <a:ext uri="{FF2B5EF4-FFF2-40B4-BE49-F238E27FC236}">
                      <a16:creationId xmlns:a16="http://schemas.microsoft.com/office/drawing/2014/main" id="{0F10362E-8A27-95A6-955F-C2DF31E49BF5}"/>
                    </a:ext>
                  </a:extLst>
                </p:cNvPr>
                <p:cNvSpPr/>
                <p:nvPr/>
              </p:nvSpPr>
              <p:spPr>
                <a:xfrm>
                  <a:off x="5181600" y="4267200"/>
                  <a:ext cx="990600" cy="9144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 name="Donut 72">
                  <a:extLst>
                    <a:ext uri="{FF2B5EF4-FFF2-40B4-BE49-F238E27FC236}">
                      <a16:creationId xmlns:a16="http://schemas.microsoft.com/office/drawing/2014/main" id="{8659757E-81EE-382D-7761-112646A7D9AA}"/>
                    </a:ext>
                  </a:extLst>
                </p:cNvPr>
                <p:cNvSpPr/>
                <p:nvPr/>
              </p:nvSpPr>
              <p:spPr>
                <a:xfrm>
                  <a:off x="5410199" y="4437089"/>
                  <a:ext cx="570875" cy="592111"/>
                </a:xfrm>
                <a:prstGeom prst="donut">
                  <a:avLst>
                    <a:gd name="adj" fmla="val 1980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76" name="Group 29">
                <a:extLst>
                  <a:ext uri="{FF2B5EF4-FFF2-40B4-BE49-F238E27FC236}">
                    <a16:creationId xmlns:a16="http://schemas.microsoft.com/office/drawing/2014/main" id="{76FE89E0-2CB6-ADC0-A259-0D0E2C1163B2}"/>
                  </a:ext>
                </a:extLst>
              </p:cNvPr>
              <p:cNvGrpSpPr/>
              <p:nvPr/>
            </p:nvGrpSpPr>
            <p:grpSpPr>
              <a:xfrm>
                <a:off x="7122825" y="4280941"/>
                <a:ext cx="990600" cy="914400"/>
                <a:chOff x="5181600" y="4267200"/>
                <a:chExt cx="990600" cy="914400"/>
              </a:xfrm>
            </p:grpSpPr>
            <p:sp>
              <p:nvSpPr>
                <p:cNvPr id="680" name="Left-Right Arrow Callout 69">
                  <a:extLst>
                    <a:ext uri="{FF2B5EF4-FFF2-40B4-BE49-F238E27FC236}">
                      <a16:creationId xmlns:a16="http://schemas.microsoft.com/office/drawing/2014/main" id="{1C0FAE11-6A16-1D5B-4B79-C59F3C9FB006}"/>
                    </a:ext>
                  </a:extLst>
                </p:cNvPr>
                <p:cNvSpPr/>
                <p:nvPr/>
              </p:nvSpPr>
              <p:spPr>
                <a:xfrm>
                  <a:off x="5181600" y="4267200"/>
                  <a:ext cx="990600" cy="9144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 name="Donut 70">
                  <a:extLst>
                    <a:ext uri="{FF2B5EF4-FFF2-40B4-BE49-F238E27FC236}">
                      <a16:creationId xmlns:a16="http://schemas.microsoft.com/office/drawing/2014/main" id="{878E070D-9EF5-0F55-0952-F3FFCD008B86}"/>
                    </a:ext>
                  </a:extLst>
                </p:cNvPr>
                <p:cNvSpPr/>
                <p:nvPr/>
              </p:nvSpPr>
              <p:spPr>
                <a:xfrm>
                  <a:off x="5410199" y="4437089"/>
                  <a:ext cx="570875" cy="592111"/>
                </a:xfrm>
                <a:prstGeom prst="donut">
                  <a:avLst>
                    <a:gd name="adj" fmla="val 1980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77" name="Group 32">
                <a:extLst>
                  <a:ext uri="{FF2B5EF4-FFF2-40B4-BE49-F238E27FC236}">
                    <a16:creationId xmlns:a16="http://schemas.microsoft.com/office/drawing/2014/main" id="{72B2FA9D-9CBD-5B10-BBCC-48115380B451}"/>
                  </a:ext>
                </a:extLst>
              </p:cNvPr>
              <p:cNvGrpSpPr/>
              <p:nvPr/>
            </p:nvGrpSpPr>
            <p:grpSpPr>
              <a:xfrm>
                <a:off x="8039723" y="4268449"/>
                <a:ext cx="990600" cy="914400"/>
                <a:chOff x="5181600" y="4267200"/>
                <a:chExt cx="990600" cy="914400"/>
              </a:xfrm>
            </p:grpSpPr>
            <p:sp>
              <p:nvSpPr>
                <p:cNvPr id="678" name="Left-Right Arrow Callout 67">
                  <a:extLst>
                    <a:ext uri="{FF2B5EF4-FFF2-40B4-BE49-F238E27FC236}">
                      <a16:creationId xmlns:a16="http://schemas.microsoft.com/office/drawing/2014/main" id="{B6616C15-3002-558C-6E6C-5845BC210E76}"/>
                    </a:ext>
                  </a:extLst>
                </p:cNvPr>
                <p:cNvSpPr/>
                <p:nvPr/>
              </p:nvSpPr>
              <p:spPr>
                <a:xfrm>
                  <a:off x="5181600" y="4267200"/>
                  <a:ext cx="990600" cy="9144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 name="Donut 68">
                  <a:extLst>
                    <a:ext uri="{FF2B5EF4-FFF2-40B4-BE49-F238E27FC236}">
                      <a16:creationId xmlns:a16="http://schemas.microsoft.com/office/drawing/2014/main" id="{D1A28D12-8C12-AEDB-51E1-C6AFB1F83D31}"/>
                    </a:ext>
                  </a:extLst>
                </p:cNvPr>
                <p:cNvSpPr/>
                <p:nvPr/>
              </p:nvSpPr>
              <p:spPr>
                <a:xfrm>
                  <a:off x="5410199" y="4437089"/>
                  <a:ext cx="570875" cy="592111"/>
                </a:xfrm>
                <a:prstGeom prst="donut">
                  <a:avLst>
                    <a:gd name="adj" fmla="val 1980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672" name="Cloud 671">
              <a:extLst>
                <a:ext uri="{FF2B5EF4-FFF2-40B4-BE49-F238E27FC236}">
                  <a16:creationId xmlns:a16="http://schemas.microsoft.com/office/drawing/2014/main" id="{147F9B8B-5CFD-6419-721C-63CBB4B7E93C}"/>
                </a:ext>
              </a:extLst>
            </p:cNvPr>
            <p:cNvSpPr/>
            <p:nvPr/>
          </p:nvSpPr>
          <p:spPr>
            <a:xfrm>
              <a:off x="2133600" y="2438400"/>
              <a:ext cx="762000" cy="533400"/>
            </a:xfrm>
            <a:prstGeom prst="cloud">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Oval 672">
              <a:extLst>
                <a:ext uri="{FF2B5EF4-FFF2-40B4-BE49-F238E27FC236}">
                  <a16:creationId xmlns:a16="http://schemas.microsoft.com/office/drawing/2014/main" id="{1E8BAA2D-EA87-49AB-CD4D-031CF07313AB}"/>
                </a:ext>
              </a:extLst>
            </p:cNvPr>
            <p:cNvSpPr/>
            <p:nvPr/>
          </p:nvSpPr>
          <p:spPr>
            <a:xfrm>
              <a:off x="2423884" y="2547079"/>
              <a:ext cx="276843" cy="1492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3903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3000"/>
                                        <p:tgtEl>
                                          <p:spTgt spid="19"/>
                                        </p:tgtEl>
                                        <p:attrNameLst>
                                          <p:attrName>ppt_x</p:attrName>
                                        </p:attrNameLst>
                                      </p:cBhvr>
                                      <p:tavLst>
                                        <p:tav tm="0">
                                          <p:val>
                                            <p:strVal val="ppt_x"/>
                                          </p:val>
                                        </p:tav>
                                        <p:tav tm="100000">
                                          <p:val>
                                            <p:strVal val="0-ppt_w/2"/>
                                          </p:val>
                                        </p:tav>
                                      </p:tavLst>
                                    </p:anim>
                                    <p:anim calcmode="lin" valueType="num">
                                      <p:cBhvr additive="base">
                                        <p:cTn id="7" dur="3000"/>
                                        <p:tgtEl>
                                          <p:spTgt spid="19"/>
                                        </p:tgtEl>
                                        <p:attrNameLst>
                                          <p:attrName>ppt_y</p:attrName>
                                        </p:attrNameLst>
                                      </p:cBhvr>
                                      <p:tavLst>
                                        <p:tav tm="0">
                                          <p:val>
                                            <p:strVal val="ppt_y"/>
                                          </p:val>
                                        </p:tav>
                                        <p:tav tm="100000">
                                          <p:val>
                                            <p:strVal val="ppt_y"/>
                                          </p:val>
                                        </p:tav>
                                      </p:tavLst>
                                    </p:anim>
                                    <p:set>
                                      <p:cBhvr>
                                        <p:cTn id="8" dur="1" fill="hold">
                                          <p:stCondLst>
                                            <p:cond delay="2999"/>
                                          </p:stCondLst>
                                        </p:cTn>
                                        <p:tgtEl>
                                          <p:spTgt spid="19"/>
                                        </p:tgtEl>
                                        <p:attrNameLst>
                                          <p:attrName>style.visibility</p:attrName>
                                        </p:attrNameLst>
                                      </p:cBhvr>
                                      <p:to>
                                        <p:strVal val="hidden"/>
                                      </p:to>
                                    </p:set>
                                  </p:childTnLst>
                                </p:cTn>
                              </p:par>
                              <p:par>
                                <p:cTn id="9" presetID="2" presetClass="exit" presetSubtype="8" fill="hold" nodeType="withEffect">
                                  <p:stCondLst>
                                    <p:cond delay="0"/>
                                  </p:stCondLst>
                                  <p:childTnLst>
                                    <p:anim calcmode="lin" valueType="num">
                                      <p:cBhvr additive="base">
                                        <p:cTn id="10" dur="3000"/>
                                        <p:tgtEl>
                                          <p:spTgt spid="17"/>
                                        </p:tgtEl>
                                        <p:attrNameLst>
                                          <p:attrName>ppt_x</p:attrName>
                                        </p:attrNameLst>
                                      </p:cBhvr>
                                      <p:tavLst>
                                        <p:tav tm="0">
                                          <p:val>
                                            <p:strVal val="ppt_x"/>
                                          </p:val>
                                        </p:tav>
                                        <p:tav tm="100000">
                                          <p:val>
                                            <p:strVal val="0-ppt_w/2"/>
                                          </p:val>
                                        </p:tav>
                                      </p:tavLst>
                                    </p:anim>
                                    <p:anim calcmode="lin" valueType="num">
                                      <p:cBhvr additive="base">
                                        <p:cTn id="11" dur="3000"/>
                                        <p:tgtEl>
                                          <p:spTgt spid="17"/>
                                        </p:tgtEl>
                                        <p:attrNameLst>
                                          <p:attrName>ppt_y</p:attrName>
                                        </p:attrNameLst>
                                      </p:cBhvr>
                                      <p:tavLst>
                                        <p:tav tm="0">
                                          <p:val>
                                            <p:strVal val="ppt_y"/>
                                          </p:val>
                                        </p:tav>
                                        <p:tav tm="100000">
                                          <p:val>
                                            <p:strVal val="ppt_y"/>
                                          </p:val>
                                        </p:tav>
                                      </p:tavLst>
                                    </p:anim>
                                    <p:set>
                                      <p:cBhvr>
                                        <p:cTn id="12" dur="1" fill="hold">
                                          <p:stCondLst>
                                            <p:cond delay="2999"/>
                                          </p:stCondLst>
                                        </p:cTn>
                                        <p:tgtEl>
                                          <p:spTgt spid="17"/>
                                        </p:tgtEl>
                                        <p:attrNameLst>
                                          <p:attrName>style.visibility</p:attrName>
                                        </p:attrNameLst>
                                      </p:cBhvr>
                                      <p:to>
                                        <p:strVal val="hidden"/>
                                      </p:to>
                                    </p:set>
                                  </p:childTnLst>
                                </p:cTn>
                              </p:par>
                              <p:par>
                                <p:cTn id="13" presetID="2" presetClass="exit" presetSubtype="8" fill="hold" nodeType="withEffect">
                                  <p:stCondLst>
                                    <p:cond delay="0"/>
                                  </p:stCondLst>
                                  <p:childTnLst>
                                    <p:anim calcmode="lin" valueType="num">
                                      <p:cBhvr additive="base">
                                        <p:cTn id="14" dur="3000"/>
                                        <p:tgtEl>
                                          <p:spTgt spid="18"/>
                                        </p:tgtEl>
                                        <p:attrNameLst>
                                          <p:attrName>ppt_x</p:attrName>
                                        </p:attrNameLst>
                                      </p:cBhvr>
                                      <p:tavLst>
                                        <p:tav tm="0">
                                          <p:val>
                                            <p:strVal val="ppt_x"/>
                                          </p:val>
                                        </p:tav>
                                        <p:tav tm="100000">
                                          <p:val>
                                            <p:strVal val="0-ppt_w/2"/>
                                          </p:val>
                                        </p:tav>
                                      </p:tavLst>
                                    </p:anim>
                                    <p:anim calcmode="lin" valueType="num">
                                      <p:cBhvr additive="base">
                                        <p:cTn id="15" dur="3000"/>
                                        <p:tgtEl>
                                          <p:spTgt spid="18"/>
                                        </p:tgtEl>
                                        <p:attrNameLst>
                                          <p:attrName>ppt_y</p:attrName>
                                        </p:attrNameLst>
                                      </p:cBhvr>
                                      <p:tavLst>
                                        <p:tav tm="0">
                                          <p:val>
                                            <p:strVal val="ppt_y"/>
                                          </p:val>
                                        </p:tav>
                                        <p:tav tm="100000">
                                          <p:val>
                                            <p:strVal val="ppt_y"/>
                                          </p:val>
                                        </p:tav>
                                      </p:tavLst>
                                    </p:anim>
                                    <p:set>
                                      <p:cBhvr>
                                        <p:cTn id="16" dur="1" fill="hold">
                                          <p:stCondLst>
                                            <p:cond delay="2999"/>
                                          </p:stCondLst>
                                        </p:cTn>
                                        <p:tgtEl>
                                          <p:spTgt spid="18"/>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0" y="6550223"/>
            <a:ext cx="6172200" cy="307777"/>
          </a:xfrm>
          <a:prstGeom prst="rect">
            <a:avLst/>
          </a:prstGeom>
          <a:noFill/>
        </p:spPr>
        <p:txBody>
          <a:bodyPr wrap="square" rtlCol="0">
            <a:spAutoFit/>
          </a:bodyPr>
          <a:lstStyle/>
          <a:p>
            <a:r>
              <a:rPr lang="en-US" sz="1400" dirty="0">
                <a:solidFill>
                  <a:schemeClr val="bg2">
                    <a:lumMod val="90000"/>
                  </a:schemeClr>
                </a:solidFill>
              </a:rPr>
              <a:t>Acts 15:13</a:t>
            </a:r>
          </a:p>
        </p:txBody>
      </p:sp>
      <p:sp>
        <p:nvSpPr>
          <p:cNvPr id="9" name="Rectangle 8"/>
          <p:cNvSpPr/>
          <p:nvPr/>
        </p:nvSpPr>
        <p:spPr>
          <a:xfrm>
            <a:off x="1360714" y="0"/>
            <a:ext cx="9448800" cy="769441"/>
          </a:xfrm>
          <a:prstGeom prst="rect">
            <a:avLst/>
          </a:prstGeom>
        </p:spPr>
        <p:txBody>
          <a:bodyPr wrap="square">
            <a:spAutoFit/>
          </a:bodyPr>
          <a:lstStyle/>
          <a:p>
            <a:pPr algn="ctr"/>
            <a:r>
              <a:rPr lang="en-US" sz="4400" dirty="0">
                <a:solidFill>
                  <a:schemeClr val="bg1"/>
                </a:solidFill>
              </a:rPr>
              <a:t>James of the Jerusalem Council</a:t>
            </a:r>
          </a:p>
        </p:txBody>
      </p:sp>
      <p:sp>
        <p:nvSpPr>
          <p:cNvPr id="3" name="Rectangle 2"/>
          <p:cNvSpPr/>
          <p:nvPr/>
        </p:nvSpPr>
        <p:spPr>
          <a:xfrm>
            <a:off x="174171" y="831892"/>
            <a:ext cx="6966858" cy="5355312"/>
          </a:xfrm>
          <a:prstGeom prst="rect">
            <a:avLst/>
          </a:prstGeom>
        </p:spPr>
        <p:txBody>
          <a:bodyPr wrap="square">
            <a:spAutoFit/>
          </a:bodyPr>
          <a:lstStyle/>
          <a:p>
            <a:pPr fontAlgn="base"/>
            <a:r>
              <a:rPr lang="en-US" dirty="0">
                <a:solidFill>
                  <a:schemeClr val="bg1"/>
                </a:solidFill>
              </a:rPr>
              <a:t>"In A.D. 44, the first Herod Agrippa 'stretched forth his hands to vex certain of the church.' (Acts 12:1.) He imprisoned Peter and 'killed James the brother of John with the sword.' (Acts 12:2.) </a:t>
            </a:r>
          </a:p>
          <a:p>
            <a:pPr fontAlgn="base"/>
            <a:endParaRPr lang="en-US" dirty="0">
              <a:solidFill>
                <a:schemeClr val="bg1"/>
              </a:solidFill>
            </a:endParaRPr>
          </a:p>
          <a:p>
            <a:pPr fontAlgn="base"/>
            <a:r>
              <a:rPr lang="en-US" dirty="0">
                <a:solidFill>
                  <a:schemeClr val="bg1"/>
                </a:solidFill>
              </a:rPr>
              <a:t>This vacancy in the leading three was soon filled by another James, whom Paul, in writing to the Galatians about A.D. 56, said was the brother of Jesus...</a:t>
            </a:r>
          </a:p>
          <a:p>
            <a:pPr fontAlgn="base"/>
            <a:endParaRPr lang="en-US" dirty="0">
              <a:solidFill>
                <a:schemeClr val="bg1"/>
              </a:solidFill>
            </a:endParaRPr>
          </a:p>
          <a:p>
            <a:pPr fontAlgn="base"/>
            <a:r>
              <a:rPr lang="en-US" dirty="0">
                <a:solidFill>
                  <a:schemeClr val="bg1"/>
                </a:solidFill>
              </a:rPr>
              <a:t>John is prominent with Peter in the first half of Acts, but afterward James the brother of the Lord is the prominent leader at Jerusalem, where he is mentioned often in association with Peter. When the angel released Peter from prison, the chief Apostle sent word to 'James, and to the brethren.' (Acts 12:17.) </a:t>
            </a:r>
          </a:p>
          <a:p>
            <a:pPr fontAlgn="base"/>
            <a:endParaRPr lang="en-US" dirty="0">
              <a:solidFill>
                <a:schemeClr val="bg1"/>
              </a:solidFill>
            </a:endParaRPr>
          </a:p>
          <a:p>
            <a:pPr fontAlgn="base"/>
            <a:r>
              <a:rPr lang="en-US" dirty="0">
                <a:solidFill>
                  <a:schemeClr val="bg1"/>
                </a:solidFill>
              </a:rPr>
              <a:t>Because of James's leading position, later Christian writers titled him Bishop of Jerusalem, but they wrote in an era that knew no higher authority than bishop. James's specific responsibility included decisions on doctrine for the whole Church, which went far beyond the calling of any New Testament bishop.</a:t>
            </a:r>
          </a:p>
        </p:txBody>
      </p:sp>
      <p:sp>
        <p:nvSpPr>
          <p:cNvPr id="6" name="Rectangle 5"/>
          <p:cNvSpPr/>
          <p:nvPr/>
        </p:nvSpPr>
        <p:spPr>
          <a:xfrm>
            <a:off x="7108371" y="4577477"/>
            <a:ext cx="5083629" cy="2031325"/>
          </a:xfrm>
          <a:prstGeom prst="rect">
            <a:avLst/>
          </a:prstGeom>
        </p:spPr>
        <p:txBody>
          <a:bodyPr wrap="square">
            <a:spAutoFit/>
          </a:bodyPr>
          <a:lstStyle/>
          <a:p>
            <a:pPr fontAlgn="base"/>
            <a:r>
              <a:rPr lang="en-US" dirty="0">
                <a:solidFill>
                  <a:schemeClr val="bg1"/>
                </a:solidFill>
              </a:rPr>
              <a:t>This is apparent in the prominent role James played at the Jerusalem Council, the meeting of the Apostles and elders to determine whether gentile converts needed circumcision as well as baptism. Peter spoke first in favor of the gentiles, Paul and Barnabas supported him, and James proposed the details of the solution." </a:t>
            </a:r>
          </a:p>
        </p:txBody>
      </p:sp>
      <p:sp>
        <p:nvSpPr>
          <p:cNvPr id="7" name="Rectangle 6"/>
          <p:cNvSpPr/>
          <p:nvPr/>
        </p:nvSpPr>
        <p:spPr>
          <a:xfrm>
            <a:off x="11749250" y="6488668"/>
            <a:ext cx="442750" cy="369332"/>
          </a:xfrm>
          <a:prstGeom prst="rect">
            <a:avLst/>
          </a:prstGeom>
        </p:spPr>
        <p:txBody>
          <a:bodyPr wrap="none">
            <a:spAutoFit/>
          </a:bodyPr>
          <a:lstStyle/>
          <a:p>
            <a:r>
              <a:rPr lang="en-US" dirty="0">
                <a:solidFill>
                  <a:schemeClr val="bg2"/>
                </a:solidFill>
              </a:rPr>
              <a:t>(4)</a:t>
            </a:r>
            <a:endParaRPr lang="en-US" dirty="0"/>
          </a:p>
        </p:txBody>
      </p:sp>
      <p:grpSp>
        <p:nvGrpSpPr>
          <p:cNvPr id="2" name="Group 1">
            <a:extLst>
              <a:ext uri="{FF2B5EF4-FFF2-40B4-BE49-F238E27FC236}">
                <a16:creationId xmlns:a16="http://schemas.microsoft.com/office/drawing/2014/main" id="{5D275860-CE81-AAB1-7410-09CA09FC1F47}"/>
              </a:ext>
            </a:extLst>
          </p:cNvPr>
          <p:cNvGrpSpPr/>
          <p:nvPr/>
        </p:nvGrpSpPr>
        <p:grpSpPr>
          <a:xfrm>
            <a:off x="8502901" y="950362"/>
            <a:ext cx="1649284" cy="3461454"/>
            <a:chOff x="683690" y="913232"/>
            <a:chExt cx="1978594" cy="5103663"/>
          </a:xfrm>
        </p:grpSpPr>
        <p:sp>
          <p:nvSpPr>
            <p:cNvPr id="5" name="Moon 4">
              <a:extLst>
                <a:ext uri="{FF2B5EF4-FFF2-40B4-BE49-F238E27FC236}">
                  <a16:creationId xmlns:a16="http://schemas.microsoft.com/office/drawing/2014/main" id="{7F939F23-C860-3506-B73A-977E32226CAE}"/>
                </a:ext>
              </a:extLst>
            </p:cNvPr>
            <p:cNvSpPr/>
            <p:nvPr/>
          </p:nvSpPr>
          <p:spPr>
            <a:xfrm rot="20732934">
              <a:off x="954226" y="1524628"/>
              <a:ext cx="530114" cy="2167301"/>
            </a:xfrm>
            <a:prstGeom prst="moon">
              <a:avLst>
                <a:gd name="adj" fmla="val 87500"/>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oon 9">
              <a:extLst>
                <a:ext uri="{FF2B5EF4-FFF2-40B4-BE49-F238E27FC236}">
                  <a16:creationId xmlns:a16="http://schemas.microsoft.com/office/drawing/2014/main" id="{1D041750-744B-1134-621D-9E2264464E6B}"/>
                </a:ext>
              </a:extLst>
            </p:cNvPr>
            <p:cNvSpPr/>
            <p:nvPr/>
          </p:nvSpPr>
          <p:spPr>
            <a:xfrm rot="10800000">
              <a:off x="1843564" y="1396299"/>
              <a:ext cx="668926" cy="1995614"/>
            </a:xfrm>
            <a:prstGeom prst="moon">
              <a:avLst>
                <a:gd name="adj" fmla="val 80521"/>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2">
              <a:extLst>
                <a:ext uri="{FF2B5EF4-FFF2-40B4-BE49-F238E27FC236}">
                  <a16:creationId xmlns:a16="http://schemas.microsoft.com/office/drawing/2014/main" id="{49AC9B42-3830-EB70-20C6-E912ECC31576}"/>
                </a:ext>
              </a:extLst>
            </p:cNvPr>
            <p:cNvSpPr/>
            <p:nvPr/>
          </p:nvSpPr>
          <p:spPr>
            <a:xfrm rot="1267050">
              <a:off x="1184215" y="5263329"/>
              <a:ext cx="456113" cy="748528"/>
            </a:xfrm>
            <a:prstGeom prst="ellipse">
              <a:avLst/>
            </a:prstGeom>
            <a:solidFill>
              <a:srgbClr val="A491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F268444-039B-43B9-DAE3-B6DC8D2C5F88}"/>
                </a:ext>
              </a:extLst>
            </p:cNvPr>
            <p:cNvSpPr/>
            <p:nvPr/>
          </p:nvSpPr>
          <p:spPr>
            <a:xfrm rot="19394983">
              <a:off x="1700497" y="5268367"/>
              <a:ext cx="456113" cy="748528"/>
            </a:xfrm>
            <a:prstGeom prst="ellipse">
              <a:avLst/>
            </a:prstGeom>
            <a:solidFill>
              <a:srgbClr val="A491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2">
              <a:extLst>
                <a:ext uri="{FF2B5EF4-FFF2-40B4-BE49-F238E27FC236}">
                  <a16:creationId xmlns:a16="http://schemas.microsoft.com/office/drawing/2014/main" id="{8300B8AF-B929-CA3A-8556-D781B91CE978}"/>
                </a:ext>
              </a:extLst>
            </p:cNvPr>
            <p:cNvSpPr/>
            <p:nvPr/>
          </p:nvSpPr>
          <p:spPr>
            <a:xfrm rot="20847300">
              <a:off x="2275519" y="3487740"/>
              <a:ext cx="386765" cy="6670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3">
              <a:extLst>
                <a:ext uri="{FF2B5EF4-FFF2-40B4-BE49-F238E27FC236}">
                  <a16:creationId xmlns:a16="http://schemas.microsoft.com/office/drawing/2014/main" id="{37880525-4F07-47DB-14C1-A99C40B08005}"/>
                </a:ext>
              </a:extLst>
            </p:cNvPr>
            <p:cNvSpPr/>
            <p:nvPr/>
          </p:nvSpPr>
          <p:spPr>
            <a:xfrm>
              <a:off x="683690" y="3606099"/>
              <a:ext cx="386765" cy="6670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4">
              <a:extLst>
                <a:ext uri="{FF2B5EF4-FFF2-40B4-BE49-F238E27FC236}">
                  <a16:creationId xmlns:a16="http://schemas.microsoft.com/office/drawing/2014/main" id="{2823BBFC-30FE-80DD-837D-9C1DD2C78BD4}"/>
                </a:ext>
              </a:extLst>
            </p:cNvPr>
            <p:cNvSpPr/>
            <p:nvPr/>
          </p:nvSpPr>
          <p:spPr>
            <a:xfrm rot="20339459">
              <a:off x="1799282" y="2298477"/>
              <a:ext cx="666750" cy="1671083"/>
            </a:xfrm>
            <a:prstGeom prst="trapezoid">
              <a:avLst>
                <a:gd name="adj" fmla="val 34133"/>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5">
              <a:extLst>
                <a:ext uri="{FF2B5EF4-FFF2-40B4-BE49-F238E27FC236}">
                  <a16:creationId xmlns:a16="http://schemas.microsoft.com/office/drawing/2014/main" id="{40D4ACCF-D5B3-487E-B973-43643D5608B9}"/>
                </a:ext>
              </a:extLst>
            </p:cNvPr>
            <p:cNvSpPr/>
            <p:nvPr/>
          </p:nvSpPr>
          <p:spPr>
            <a:xfrm rot="1327004">
              <a:off x="897538" y="2450934"/>
              <a:ext cx="666750" cy="1671083"/>
            </a:xfrm>
            <a:prstGeom prst="trapezoid">
              <a:avLst>
                <a:gd name="adj" fmla="val 34133"/>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6">
              <a:extLst>
                <a:ext uri="{FF2B5EF4-FFF2-40B4-BE49-F238E27FC236}">
                  <a16:creationId xmlns:a16="http://schemas.microsoft.com/office/drawing/2014/main" id="{DD3EE656-48A5-C581-AF1E-C1D60BBB05C1}"/>
                </a:ext>
              </a:extLst>
            </p:cNvPr>
            <p:cNvSpPr/>
            <p:nvPr/>
          </p:nvSpPr>
          <p:spPr>
            <a:xfrm>
              <a:off x="991421" y="2457546"/>
              <a:ext cx="1436077" cy="3250485"/>
            </a:xfrm>
            <a:prstGeom prst="trapezoid">
              <a:avLst>
                <a:gd name="adj" fmla="val 30618"/>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7">
              <a:extLst>
                <a:ext uri="{FF2B5EF4-FFF2-40B4-BE49-F238E27FC236}">
                  <a16:creationId xmlns:a16="http://schemas.microsoft.com/office/drawing/2014/main" id="{73A53993-3C11-0065-F149-3CD5F58A7F81}"/>
                </a:ext>
              </a:extLst>
            </p:cNvPr>
            <p:cNvSpPr/>
            <p:nvPr/>
          </p:nvSpPr>
          <p:spPr>
            <a:xfrm rot="10800000">
              <a:off x="1504305" y="2457546"/>
              <a:ext cx="410308" cy="601942"/>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C69F333-6B87-7763-E475-357B5A67E232}"/>
                </a:ext>
              </a:extLst>
            </p:cNvPr>
            <p:cNvSpPr/>
            <p:nvPr/>
          </p:nvSpPr>
          <p:spPr>
            <a:xfrm>
              <a:off x="1247863" y="1075493"/>
              <a:ext cx="923194" cy="15768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uble Wave 8">
              <a:extLst>
                <a:ext uri="{FF2B5EF4-FFF2-40B4-BE49-F238E27FC236}">
                  <a16:creationId xmlns:a16="http://schemas.microsoft.com/office/drawing/2014/main" id="{5CAA4303-C804-B1A2-5815-C2E4B373E6C0}"/>
                </a:ext>
              </a:extLst>
            </p:cNvPr>
            <p:cNvSpPr/>
            <p:nvPr/>
          </p:nvSpPr>
          <p:spPr>
            <a:xfrm rot="10558211">
              <a:off x="1141250" y="1350250"/>
              <a:ext cx="1140174" cy="566611"/>
            </a:xfrm>
            <a:prstGeom prst="doubleWave">
              <a:avLst>
                <a:gd name="adj1" fmla="val 12500"/>
                <a:gd name="adj2" fmla="val -62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9">
              <a:extLst>
                <a:ext uri="{FF2B5EF4-FFF2-40B4-BE49-F238E27FC236}">
                  <a16:creationId xmlns:a16="http://schemas.microsoft.com/office/drawing/2014/main" id="{82362DD4-F9FF-2E8C-4576-5C1C6CF6AB4F}"/>
                </a:ext>
              </a:extLst>
            </p:cNvPr>
            <p:cNvSpPr/>
            <p:nvPr/>
          </p:nvSpPr>
          <p:spPr>
            <a:xfrm>
              <a:off x="1217090" y="1015299"/>
              <a:ext cx="871904" cy="421359"/>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9">
              <a:extLst>
                <a:ext uri="{FF2B5EF4-FFF2-40B4-BE49-F238E27FC236}">
                  <a16:creationId xmlns:a16="http://schemas.microsoft.com/office/drawing/2014/main" id="{4E8A036F-8A0A-A83A-DE07-2044D46EE997}"/>
                </a:ext>
              </a:extLst>
            </p:cNvPr>
            <p:cNvSpPr/>
            <p:nvPr/>
          </p:nvSpPr>
          <p:spPr>
            <a:xfrm>
              <a:off x="1217090" y="1167699"/>
              <a:ext cx="1003789" cy="42135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oon 22">
              <a:extLst>
                <a:ext uri="{FF2B5EF4-FFF2-40B4-BE49-F238E27FC236}">
                  <a16:creationId xmlns:a16="http://schemas.microsoft.com/office/drawing/2014/main" id="{FA6C6573-1175-3865-8E02-3263CAF2864D}"/>
                </a:ext>
              </a:extLst>
            </p:cNvPr>
            <p:cNvSpPr/>
            <p:nvPr/>
          </p:nvSpPr>
          <p:spPr>
            <a:xfrm rot="5598382">
              <a:off x="1423717" y="646425"/>
              <a:ext cx="587931" cy="1121546"/>
            </a:xfrm>
            <a:prstGeom prst="moon">
              <a:avLst>
                <a:gd name="adj" fmla="val 60130"/>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oon 23">
              <a:extLst>
                <a:ext uri="{FF2B5EF4-FFF2-40B4-BE49-F238E27FC236}">
                  <a16:creationId xmlns:a16="http://schemas.microsoft.com/office/drawing/2014/main" id="{7D6AB1C5-A617-D12B-F747-8709ADBFD74F}"/>
                </a:ext>
              </a:extLst>
            </p:cNvPr>
            <p:cNvSpPr/>
            <p:nvPr/>
          </p:nvSpPr>
          <p:spPr>
            <a:xfrm rot="5598382">
              <a:off x="1510605" y="845937"/>
              <a:ext cx="421280" cy="1290960"/>
            </a:xfrm>
            <a:prstGeom prst="mo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312">
              <a:extLst>
                <a:ext uri="{FF2B5EF4-FFF2-40B4-BE49-F238E27FC236}">
                  <a16:creationId xmlns:a16="http://schemas.microsoft.com/office/drawing/2014/main" id="{06A24955-3F84-B0B8-4F95-798AC49559CE}"/>
                </a:ext>
              </a:extLst>
            </p:cNvPr>
            <p:cNvSpPr/>
            <p:nvPr/>
          </p:nvSpPr>
          <p:spPr>
            <a:xfrm>
              <a:off x="1064690" y="1472499"/>
              <a:ext cx="1295400" cy="228600"/>
            </a:xfrm>
            <a:prstGeom prst="roundRect">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64">
              <a:extLst>
                <a:ext uri="{FF2B5EF4-FFF2-40B4-BE49-F238E27FC236}">
                  <a16:creationId xmlns:a16="http://schemas.microsoft.com/office/drawing/2014/main" id="{EE7CC16C-C1E4-9B3C-B96D-549FC438CB7E}"/>
                </a:ext>
              </a:extLst>
            </p:cNvPr>
            <p:cNvGrpSpPr/>
            <p:nvPr/>
          </p:nvGrpSpPr>
          <p:grpSpPr>
            <a:xfrm flipH="1">
              <a:off x="1217093" y="3853469"/>
              <a:ext cx="1230918" cy="1313103"/>
              <a:chOff x="7543805" y="3636392"/>
              <a:chExt cx="1066795" cy="1011811"/>
            </a:xfrm>
          </p:grpSpPr>
          <p:sp>
            <p:nvSpPr>
              <p:cNvPr id="119" name="Rounded Rectangle 348">
                <a:extLst>
                  <a:ext uri="{FF2B5EF4-FFF2-40B4-BE49-F238E27FC236}">
                    <a16:creationId xmlns:a16="http://schemas.microsoft.com/office/drawing/2014/main" id="{BF2A470B-0621-AA7C-DE29-95006D0E7D33}"/>
                  </a:ext>
                </a:extLst>
              </p:cNvPr>
              <p:cNvSpPr/>
              <p:nvPr/>
            </p:nvSpPr>
            <p:spPr>
              <a:xfrm>
                <a:off x="7696200" y="3657600"/>
                <a:ext cx="914400" cy="152400"/>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 name="Group 162">
                <a:extLst>
                  <a:ext uri="{FF2B5EF4-FFF2-40B4-BE49-F238E27FC236}">
                    <a16:creationId xmlns:a16="http://schemas.microsoft.com/office/drawing/2014/main" id="{63657035-06EF-A821-128A-7CDD78FE6DF6}"/>
                  </a:ext>
                </a:extLst>
              </p:cNvPr>
              <p:cNvGrpSpPr/>
              <p:nvPr/>
            </p:nvGrpSpPr>
            <p:grpSpPr>
              <a:xfrm>
                <a:off x="7543805" y="3636392"/>
                <a:ext cx="457201" cy="1011811"/>
                <a:chOff x="6827799" y="4905918"/>
                <a:chExt cx="868402" cy="1937859"/>
              </a:xfrm>
              <a:solidFill>
                <a:srgbClr val="D98A33"/>
              </a:solidFill>
            </p:grpSpPr>
            <p:sp>
              <p:nvSpPr>
                <p:cNvPr id="121" name="Double Wave 120">
                  <a:extLst>
                    <a:ext uri="{FF2B5EF4-FFF2-40B4-BE49-F238E27FC236}">
                      <a16:creationId xmlns:a16="http://schemas.microsoft.com/office/drawing/2014/main" id="{E8712A40-08D6-32BC-B748-F7369AD74E75}"/>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Double Wave 19">
                  <a:extLst>
                    <a:ext uri="{FF2B5EF4-FFF2-40B4-BE49-F238E27FC236}">
                      <a16:creationId xmlns:a16="http://schemas.microsoft.com/office/drawing/2014/main" id="{555DDCFD-3DA8-F055-CE36-34F2AA972EC9}"/>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ounded Rectangle 352">
                  <a:extLst>
                    <a:ext uri="{FF2B5EF4-FFF2-40B4-BE49-F238E27FC236}">
                      <a16:creationId xmlns:a16="http://schemas.microsoft.com/office/drawing/2014/main" id="{4831272F-4A0A-4E63-7406-F2D27BBFB9E3}"/>
                    </a:ext>
                  </a:extLst>
                </p:cNvPr>
                <p:cNvSpPr/>
                <p:nvPr/>
              </p:nvSpPr>
              <p:spPr>
                <a:xfrm>
                  <a:off x="7088318" y="4905918"/>
                  <a:ext cx="607883" cy="394569"/>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7" name="Cloud 26">
              <a:extLst>
                <a:ext uri="{FF2B5EF4-FFF2-40B4-BE49-F238E27FC236}">
                  <a16:creationId xmlns:a16="http://schemas.microsoft.com/office/drawing/2014/main" id="{DE6A644D-EE2E-7389-F2BD-7AE905D83385}"/>
                </a:ext>
              </a:extLst>
            </p:cNvPr>
            <p:cNvSpPr/>
            <p:nvPr/>
          </p:nvSpPr>
          <p:spPr>
            <a:xfrm>
              <a:off x="1369490" y="2310699"/>
              <a:ext cx="609600" cy="4572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6EEDB4D-CA64-90E0-2B81-F732F6FB9AFB}"/>
                </a:ext>
              </a:extLst>
            </p:cNvPr>
            <p:cNvSpPr/>
            <p:nvPr/>
          </p:nvSpPr>
          <p:spPr>
            <a:xfrm>
              <a:off x="1521890" y="2386899"/>
              <a:ext cx="274027" cy="152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188">
              <a:extLst>
                <a:ext uri="{FF2B5EF4-FFF2-40B4-BE49-F238E27FC236}">
                  <a16:creationId xmlns:a16="http://schemas.microsoft.com/office/drawing/2014/main" id="{70AA5604-E1B5-BEF7-AED2-74E397930D5C}"/>
                </a:ext>
              </a:extLst>
            </p:cNvPr>
            <p:cNvGrpSpPr/>
            <p:nvPr/>
          </p:nvGrpSpPr>
          <p:grpSpPr>
            <a:xfrm>
              <a:off x="988490" y="5382302"/>
              <a:ext cx="1447800" cy="289560"/>
              <a:chOff x="2286000" y="6019800"/>
              <a:chExt cx="3048000" cy="609600"/>
            </a:xfrm>
          </p:grpSpPr>
          <p:grpSp>
            <p:nvGrpSpPr>
              <p:cNvPr id="70" name="Group 175">
                <a:extLst>
                  <a:ext uri="{FF2B5EF4-FFF2-40B4-BE49-F238E27FC236}">
                    <a16:creationId xmlns:a16="http://schemas.microsoft.com/office/drawing/2014/main" id="{E22F1B63-F6ED-0767-D7DF-7680A8312A70}"/>
                  </a:ext>
                </a:extLst>
              </p:cNvPr>
              <p:cNvGrpSpPr/>
              <p:nvPr/>
            </p:nvGrpSpPr>
            <p:grpSpPr>
              <a:xfrm>
                <a:off x="2286000" y="6019800"/>
                <a:ext cx="609600" cy="609600"/>
                <a:chOff x="2286000" y="6019800"/>
                <a:chExt cx="609600" cy="609600"/>
              </a:xfrm>
            </p:grpSpPr>
            <p:sp>
              <p:nvSpPr>
                <p:cNvPr id="117" name="Quad Arrow Callout 346">
                  <a:extLst>
                    <a:ext uri="{FF2B5EF4-FFF2-40B4-BE49-F238E27FC236}">
                      <a16:creationId xmlns:a16="http://schemas.microsoft.com/office/drawing/2014/main" id="{9830A80E-E69D-0399-3FD6-96968ED1C71C}"/>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Cross 117">
                  <a:extLst>
                    <a:ext uri="{FF2B5EF4-FFF2-40B4-BE49-F238E27FC236}">
                      <a16:creationId xmlns:a16="http://schemas.microsoft.com/office/drawing/2014/main" id="{DACBC5AF-7FE5-9B11-9C22-B75C82F24DB3}"/>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176">
                <a:extLst>
                  <a:ext uri="{FF2B5EF4-FFF2-40B4-BE49-F238E27FC236}">
                    <a16:creationId xmlns:a16="http://schemas.microsoft.com/office/drawing/2014/main" id="{380EDA05-EAC6-BC8B-1FEC-FB26D0784467}"/>
                  </a:ext>
                </a:extLst>
              </p:cNvPr>
              <p:cNvGrpSpPr/>
              <p:nvPr/>
            </p:nvGrpSpPr>
            <p:grpSpPr>
              <a:xfrm>
                <a:off x="2895600" y="6019800"/>
                <a:ext cx="609600" cy="609600"/>
                <a:chOff x="2286000" y="6019800"/>
                <a:chExt cx="609600" cy="609600"/>
              </a:xfrm>
            </p:grpSpPr>
            <p:sp>
              <p:nvSpPr>
                <p:cNvPr id="115" name="Quad Arrow Callout 344">
                  <a:extLst>
                    <a:ext uri="{FF2B5EF4-FFF2-40B4-BE49-F238E27FC236}">
                      <a16:creationId xmlns:a16="http://schemas.microsoft.com/office/drawing/2014/main" id="{E6CB0BCE-6B29-EACF-27A8-DFAC74F17FB0}"/>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Cross 115">
                  <a:extLst>
                    <a:ext uri="{FF2B5EF4-FFF2-40B4-BE49-F238E27FC236}">
                      <a16:creationId xmlns:a16="http://schemas.microsoft.com/office/drawing/2014/main" id="{A2B0D873-9FFC-5962-D252-041A05CADA54}"/>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179">
                <a:extLst>
                  <a:ext uri="{FF2B5EF4-FFF2-40B4-BE49-F238E27FC236}">
                    <a16:creationId xmlns:a16="http://schemas.microsoft.com/office/drawing/2014/main" id="{261E3591-D500-8F01-1711-FA33D47F511D}"/>
                  </a:ext>
                </a:extLst>
              </p:cNvPr>
              <p:cNvGrpSpPr/>
              <p:nvPr/>
            </p:nvGrpSpPr>
            <p:grpSpPr>
              <a:xfrm>
                <a:off x="3505200" y="6019800"/>
                <a:ext cx="609600" cy="609600"/>
                <a:chOff x="2286000" y="6019800"/>
                <a:chExt cx="609600" cy="609600"/>
              </a:xfrm>
            </p:grpSpPr>
            <p:sp>
              <p:nvSpPr>
                <p:cNvPr id="113" name="Quad Arrow Callout 342">
                  <a:extLst>
                    <a:ext uri="{FF2B5EF4-FFF2-40B4-BE49-F238E27FC236}">
                      <a16:creationId xmlns:a16="http://schemas.microsoft.com/office/drawing/2014/main" id="{E7F02148-E5EC-707C-CC43-C1EFA3FA1119}"/>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Cross 113">
                  <a:extLst>
                    <a:ext uri="{FF2B5EF4-FFF2-40B4-BE49-F238E27FC236}">
                      <a16:creationId xmlns:a16="http://schemas.microsoft.com/office/drawing/2014/main" id="{B1D4AB65-9D66-7B6C-026A-132DC20BEC57}"/>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182">
                <a:extLst>
                  <a:ext uri="{FF2B5EF4-FFF2-40B4-BE49-F238E27FC236}">
                    <a16:creationId xmlns:a16="http://schemas.microsoft.com/office/drawing/2014/main" id="{2AF5B71D-185E-F118-0547-F1B62E2CD4AC}"/>
                  </a:ext>
                </a:extLst>
              </p:cNvPr>
              <p:cNvGrpSpPr/>
              <p:nvPr/>
            </p:nvGrpSpPr>
            <p:grpSpPr>
              <a:xfrm>
                <a:off x="4114800" y="6019800"/>
                <a:ext cx="609600" cy="609600"/>
                <a:chOff x="2286000" y="6019800"/>
                <a:chExt cx="609600" cy="609600"/>
              </a:xfrm>
            </p:grpSpPr>
            <p:sp>
              <p:nvSpPr>
                <p:cNvPr id="77" name="Quad Arrow Callout 340">
                  <a:extLst>
                    <a:ext uri="{FF2B5EF4-FFF2-40B4-BE49-F238E27FC236}">
                      <a16:creationId xmlns:a16="http://schemas.microsoft.com/office/drawing/2014/main" id="{EF54567D-1F6F-7309-2F6F-BD768B205331}"/>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Cross 111">
                  <a:extLst>
                    <a:ext uri="{FF2B5EF4-FFF2-40B4-BE49-F238E27FC236}">
                      <a16:creationId xmlns:a16="http://schemas.microsoft.com/office/drawing/2014/main" id="{4F942DFC-B976-D6BA-C8F9-31A3101FB97C}"/>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185">
                <a:extLst>
                  <a:ext uri="{FF2B5EF4-FFF2-40B4-BE49-F238E27FC236}">
                    <a16:creationId xmlns:a16="http://schemas.microsoft.com/office/drawing/2014/main" id="{AA5081DE-97B2-7D56-E46F-4E66CD7E4688}"/>
                  </a:ext>
                </a:extLst>
              </p:cNvPr>
              <p:cNvGrpSpPr/>
              <p:nvPr/>
            </p:nvGrpSpPr>
            <p:grpSpPr>
              <a:xfrm>
                <a:off x="4724400" y="6019800"/>
                <a:ext cx="609600" cy="609600"/>
                <a:chOff x="2286000" y="6019800"/>
                <a:chExt cx="609600" cy="609600"/>
              </a:xfrm>
            </p:grpSpPr>
            <p:sp>
              <p:nvSpPr>
                <p:cNvPr id="75" name="Quad Arrow Callout 338">
                  <a:extLst>
                    <a:ext uri="{FF2B5EF4-FFF2-40B4-BE49-F238E27FC236}">
                      <a16:creationId xmlns:a16="http://schemas.microsoft.com/office/drawing/2014/main" id="{E4708442-A62B-4AED-C221-71E1AFB2FAE2}"/>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ross 75">
                  <a:extLst>
                    <a:ext uri="{FF2B5EF4-FFF2-40B4-BE49-F238E27FC236}">
                      <a16:creationId xmlns:a16="http://schemas.microsoft.com/office/drawing/2014/main" id="{4A9F4AA1-CA84-5BE1-578F-958FE9A90267}"/>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 name="Group 189">
              <a:extLst>
                <a:ext uri="{FF2B5EF4-FFF2-40B4-BE49-F238E27FC236}">
                  <a16:creationId xmlns:a16="http://schemas.microsoft.com/office/drawing/2014/main" id="{1F99AA1F-6E61-B7E9-3901-600B87D6A322}"/>
                </a:ext>
              </a:extLst>
            </p:cNvPr>
            <p:cNvGrpSpPr/>
            <p:nvPr/>
          </p:nvGrpSpPr>
          <p:grpSpPr>
            <a:xfrm>
              <a:off x="1055726" y="1455760"/>
              <a:ext cx="1241611" cy="248322"/>
              <a:chOff x="2286000" y="6019800"/>
              <a:chExt cx="3048000" cy="609600"/>
            </a:xfrm>
          </p:grpSpPr>
          <p:grpSp>
            <p:nvGrpSpPr>
              <p:cNvPr id="31" name="Group 175">
                <a:extLst>
                  <a:ext uri="{FF2B5EF4-FFF2-40B4-BE49-F238E27FC236}">
                    <a16:creationId xmlns:a16="http://schemas.microsoft.com/office/drawing/2014/main" id="{E1851F6D-54E4-A257-1349-EAD5529A84AE}"/>
                  </a:ext>
                </a:extLst>
              </p:cNvPr>
              <p:cNvGrpSpPr/>
              <p:nvPr/>
            </p:nvGrpSpPr>
            <p:grpSpPr>
              <a:xfrm>
                <a:off x="2286000" y="6019800"/>
                <a:ext cx="609600" cy="609600"/>
                <a:chOff x="2286000" y="6019800"/>
                <a:chExt cx="609600" cy="609600"/>
              </a:xfrm>
            </p:grpSpPr>
            <p:sp>
              <p:nvSpPr>
                <p:cNvPr id="68" name="Quad Arrow Callout 331">
                  <a:extLst>
                    <a:ext uri="{FF2B5EF4-FFF2-40B4-BE49-F238E27FC236}">
                      <a16:creationId xmlns:a16="http://schemas.microsoft.com/office/drawing/2014/main" id="{EA04D580-E0B7-2BFF-75EC-4212BDD2FFEE}"/>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ross 68">
                  <a:extLst>
                    <a:ext uri="{FF2B5EF4-FFF2-40B4-BE49-F238E27FC236}">
                      <a16:creationId xmlns:a16="http://schemas.microsoft.com/office/drawing/2014/main" id="{15C71159-11CD-CAD5-6C5D-6F28E186C474}"/>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176">
                <a:extLst>
                  <a:ext uri="{FF2B5EF4-FFF2-40B4-BE49-F238E27FC236}">
                    <a16:creationId xmlns:a16="http://schemas.microsoft.com/office/drawing/2014/main" id="{262E7C1C-F6AF-5986-B6A6-39F3D3A57FCB}"/>
                  </a:ext>
                </a:extLst>
              </p:cNvPr>
              <p:cNvGrpSpPr/>
              <p:nvPr/>
            </p:nvGrpSpPr>
            <p:grpSpPr>
              <a:xfrm>
                <a:off x="2895600" y="6019800"/>
                <a:ext cx="609600" cy="609600"/>
                <a:chOff x="2286000" y="6019800"/>
                <a:chExt cx="609600" cy="609600"/>
              </a:xfrm>
            </p:grpSpPr>
            <p:sp>
              <p:nvSpPr>
                <p:cNvPr id="42" name="Quad Arrow Callout 329">
                  <a:extLst>
                    <a:ext uri="{FF2B5EF4-FFF2-40B4-BE49-F238E27FC236}">
                      <a16:creationId xmlns:a16="http://schemas.microsoft.com/office/drawing/2014/main" id="{4BA012AE-8DB6-1070-F69D-07CB30F4D257}"/>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ross 42">
                  <a:extLst>
                    <a:ext uri="{FF2B5EF4-FFF2-40B4-BE49-F238E27FC236}">
                      <a16:creationId xmlns:a16="http://schemas.microsoft.com/office/drawing/2014/main" id="{DD96AF85-FDC8-0332-21FE-6E8DD6A52A4C}"/>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179">
                <a:extLst>
                  <a:ext uri="{FF2B5EF4-FFF2-40B4-BE49-F238E27FC236}">
                    <a16:creationId xmlns:a16="http://schemas.microsoft.com/office/drawing/2014/main" id="{E6B5EF6A-CB99-78CE-F107-32FAAA2D5F55}"/>
                  </a:ext>
                </a:extLst>
              </p:cNvPr>
              <p:cNvGrpSpPr/>
              <p:nvPr/>
            </p:nvGrpSpPr>
            <p:grpSpPr>
              <a:xfrm>
                <a:off x="3505200" y="6019800"/>
                <a:ext cx="609600" cy="609600"/>
                <a:chOff x="2286000" y="6019800"/>
                <a:chExt cx="609600" cy="609600"/>
              </a:xfrm>
            </p:grpSpPr>
            <p:sp>
              <p:nvSpPr>
                <p:cNvPr id="40" name="Quad Arrow Callout 327">
                  <a:extLst>
                    <a:ext uri="{FF2B5EF4-FFF2-40B4-BE49-F238E27FC236}">
                      <a16:creationId xmlns:a16="http://schemas.microsoft.com/office/drawing/2014/main" id="{A0C84693-E4BC-59D0-F5A8-B2C2D35C4AEE}"/>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ross 40">
                  <a:extLst>
                    <a:ext uri="{FF2B5EF4-FFF2-40B4-BE49-F238E27FC236}">
                      <a16:creationId xmlns:a16="http://schemas.microsoft.com/office/drawing/2014/main" id="{A6D3C95A-A80D-C3F8-C1B0-914D7743FD0A}"/>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182">
                <a:extLst>
                  <a:ext uri="{FF2B5EF4-FFF2-40B4-BE49-F238E27FC236}">
                    <a16:creationId xmlns:a16="http://schemas.microsoft.com/office/drawing/2014/main" id="{510153CA-5951-A212-3EFA-FB7A610C7182}"/>
                  </a:ext>
                </a:extLst>
              </p:cNvPr>
              <p:cNvGrpSpPr/>
              <p:nvPr/>
            </p:nvGrpSpPr>
            <p:grpSpPr>
              <a:xfrm>
                <a:off x="4114800" y="6019800"/>
                <a:ext cx="609600" cy="609600"/>
                <a:chOff x="2286000" y="6019800"/>
                <a:chExt cx="609600" cy="609600"/>
              </a:xfrm>
            </p:grpSpPr>
            <p:sp>
              <p:nvSpPr>
                <p:cNvPr id="38" name="Quad Arrow Callout 325">
                  <a:extLst>
                    <a:ext uri="{FF2B5EF4-FFF2-40B4-BE49-F238E27FC236}">
                      <a16:creationId xmlns:a16="http://schemas.microsoft.com/office/drawing/2014/main" id="{3077810B-C458-3EFD-83E5-44D5ACB4F439}"/>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ross 38">
                  <a:extLst>
                    <a:ext uri="{FF2B5EF4-FFF2-40B4-BE49-F238E27FC236}">
                      <a16:creationId xmlns:a16="http://schemas.microsoft.com/office/drawing/2014/main" id="{B91B2CFB-9266-8361-066C-F443D4CD8B83}"/>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185">
                <a:extLst>
                  <a:ext uri="{FF2B5EF4-FFF2-40B4-BE49-F238E27FC236}">
                    <a16:creationId xmlns:a16="http://schemas.microsoft.com/office/drawing/2014/main" id="{40530A39-8A85-6393-A100-A8199B0F9B3C}"/>
                  </a:ext>
                </a:extLst>
              </p:cNvPr>
              <p:cNvGrpSpPr/>
              <p:nvPr/>
            </p:nvGrpSpPr>
            <p:grpSpPr>
              <a:xfrm>
                <a:off x="4724400" y="6019800"/>
                <a:ext cx="609600" cy="609600"/>
                <a:chOff x="2286000" y="6019800"/>
                <a:chExt cx="609600" cy="609600"/>
              </a:xfrm>
            </p:grpSpPr>
            <p:sp>
              <p:nvSpPr>
                <p:cNvPr id="36" name="Quad Arrow Callout 323">
                  <a:extLst>
                    <a:ext uri="{FF2B5EF4-FFF2-40B4-BE49-F238E27FC236}">
                      <a16:creationId xmlns:a16="http://schemas.microsoft.com/office/drawing/2014/main" id="{2C58C324-A2BE-501E-1D00-607E9269D496}"/>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ross 36">
                  <a:extLst>
                    <a:ext uri="{FF2B5EF4-FFF2-40B4-BE49-F238E27FC236}">
                      <a16:creationId xmlns:a16="http://schemas.microsoft.com/office/drawing/2014/main" id="{9709BE5F-1267-7566-3142-DE34183980BC}"/>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238855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0" y="6550223"/>
            <a:ext cx="6172200" cy="307777"/>
          </a:xfrm>
          <a:prstGeom prst="rect">
            <a:avLst/>
          </a:prstGeom>
          <a:noFill/>
        </p:spPr>
        <p:txBody>
          <a:bodyPr wrap="square" rtlCol="0">
            <a:spAutoFit/>
          </a:bodyPr>
          <a:lstStyle/>
          <a:p>
            <a:r>
              <a:rPr lang="en-US" sz="1400" dirty="0">
                <a:solidFill>
                  <a:schemeClr val="bg2">
                    <a:lumMod val="90000"/>
                  </a:schemeClr>
                </a:solidFill>
              </a:rPr>
              <a:t>Acts 15:22-27</a:t>
            </a:r>
          </a:p>
        </p:txBody>
      </p:sp>
      <p:sp>
        <p:nvSpPr>
          <p:cNvPr id="9" name="Rectangle 8"/>
          <p:cNvSpPr/>
          <p:nvPr/>
        </p:nvSpPr>
        <p:spPr>
          <a:xfrm>
            <a:off x="1360714" y="0"/>
            <a:ext cx="9448800" cy="769441"/>
          </a:xfrm>
          <a:prstGeom prst="rect">
            <a:avLst/>
          </a:prstGeom>
        </p:spPr>
        <p:txBody>
          <a:bodyPr wrap="square">
            <a:spAutoFit/>
          </a:bodyPr>
          <a:lstStyle/>
          <a:p>
            <a:pPr algn="ctr"/>
            <a:r>
              <a:rPr lang="en-US" sz="4400" dirty="0">
                <a:solidFill>
                  <a:schemeClr val="bg1"/>
                </a:solidFill>
              </a:rPr>
              <a:t>Trouble Them Not…</a:t>
            </a:r>
          </a:p>
        </p:txBody>
      </p:sp>
      <p:sp>
        <p:nvSpPr>
          <p:cNvPr id="3" name="Rectangle 2"/>
          <p:cNvSpPr/>
          <p:nvPr/>
        </p:nvSpPr>
        <p:spPr>
          <a:xfrm>
            <a:off x="174171" y="831892"/>
            <a:ext cx="7315200" cy="1938992"/>
          </a:xfrm>
          <a:prstGeom prst="rect">
            <a:avLst/>
          </a:prstGeom>
        </p:spPr>
        <p:txBody>
          <a:bodyPr wrap="square">
            <a:spAutoFit/>
          </a:bodyPr>
          <a:lstStyle/>
          <a:p>
            <a:pPr fontAlgn="base"/>
            <a:r>
              <a:rPr lang="en-US" sz="2400" dirty="0">
                <a:solidFill>
                  <a:schemeClr val="bg1"/>
                </a:solidFill>
              </a:rPr>
              <a:t>…or </a:t>
            </a:r>
            <a:r>
              <a:rPr lang="en-US" sz="2400" b="1" dirty="0">
                <a:solidFill>
                  <a:schemeClr val="bg1"/>
                </a:solidFill>
              </a:rPr>
              <a:t>not make living the gospel harder </a:t>
            </a:r>
            <a:r>
              <a:rPr lang="en-US" sz="2400" dirty="0">
                <a:solidFill>
                  <a:schemeClr val="bg1"/>
                </a:solidFill>
              </a:rPr>
              <a:t>for the converted Gentiles, and not require them to perform the rituals of the law of Moses before joining the Church. </a:t>
            </a:r>
          </a:p>
          <a:p>
            <a:pPr fontAlgn="base"/>
            <a:endParaRPr lang="en-US" sz="2400" dirty="0">
              <a:solidFill>
                <a:schemeClr val="bg1"/>
              </a:solidFill>
            </a:endParaRPr>
          </a:p>
          <a:p>
            <a:pPr fontAlgn="base"/>
            <a:r>
              <a:rPr lang="en-US" sz="2400" dirty="0">
                <a:solidFill>
                  <a:schemeClr val="bg1"/>
                </a:solidFill>
              </a:rPr>
              <a:t>James was supporting the decision given earlier by Peter.</a:t>
            </a:r>
          </a:p>
        </p:txBody>
      </p:sp>
      <p:sp>
        <p:nvSpPr>
          <p:cNvPr id="7" name="Rectangle 6"/>
          <p:cNvSpPr/>
          <p:nvPr/>
        </p:nvSpPr>
        <p:spPr>
          <a:xfrm>
            <a:off x="11749250" y="6488668"/>
            <a:ext cx="442750" cy="369332"/>
          </a:xfrm>
          <a:prstGeom prst="rect">
            <a:avLst/>
          </a:prstGeom>
        </p:spPr>
        <p:txBody>
          <a:bodyPr wrap="none">
            <a:spAutoFit/>
          </a:bodyPr>
          <a:lstStyle/>
          <a:p>
            <a:r>
              <a:rPr lang="en-US" dirty="0">
                <a:solidFill>
                  <a:schemeClr val="bg2"/>
                </a:solidFill>
              </a:rPr>
              <a:t>(4)</a:t>
            </a:r>
            <a:endParaRPr lang="en-US" dirty="0"/>
          </a:p>
        </p:txBody>
      </p:sp>
      <p:sp>
        <p:nvSpPr>
          <p:cNvPr id="2" name="Rectangle 1"/>
          <p:cNvSpPr/>
          <p:nvPr/>
        </p:nvSpPr>
        <p:spPr>
          <a:xfrm>
            <a:off x="359229" y="4872096"/>
            <a:ext cx="7696199" cy="1384995"/>
          </a:xfrm>
          <a:prstGeom prst="rect">
            <a:avLst/>
          </a:prstGeom>
        </p:spPr>
        <p:txBody>
          <a:bodyPr wrap="square">
            <a:spAutoFit/>
          </a:bodyPr>
          <a:lstStyle/>
          <a:p>
            <a:r>
              <a:rPr lang="en-US" sz="2800" dirty="0">
                <a:solidFill>
                  <a:schemeClr val="bg1"/>
                </a:solidFill>
              </a:rPr>
              <a:t>The Apostles decided to send an epistle to the Church members declaring that circumcision was not required for salvation.</a:t>
            </a:r>
          </a:p>
        </p:txBody>
      </p:sp>
      <p:grpSp>
        <p:nvGrpSpPr>
          <p:cNvPr id="68" name="Group 67"/>
          <p:cNvGrpSpPr/>
          <p:nvPr/>
        </p:nvGrpSpPr>
        <p:grpSpPr>
          <a:xfrm rot="4015760">
            <a:off x="3189698" y="2540088"/>
            <a:ext cx="1215358" cy="2497726"/>
            <a:chOff x="5410200" y="1299205"/>
            <a:chExt cx="1215358" cy="2497726"/>
          </a:xfrm>
        </p:grpSpPr>
        <p:grpSp>
          <p:nvGrpSpPr>
            <p:cNvPr id="69" name="Group 68"/>
            <p:cNvGrpSpPr/>
            <p:nvPr/>
          </p:nvGrpSpPr>
          <p:grpSpPr>
            <a:xfrm>
              <a:off x="5410200" y="1299205"/>
              <a:ext cx="607679" cy="2497726"/>
              <a:chOff x="533400" y="381000"/>
              <a:chExt cx="457200" cy="2497726"/>
            </a:xfrm>
          </p:grpSpPr>
          <p:sp>
            <p:nvSpPr>
              <p:cNvPr id="75" name="Oval 74"/>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ounded Rectangle 75"/>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6017879" y="1299205"/>
              <a:ext cx="607679" cy="2497726"/>
              <a:chOff x="2714897" y="457200"/>
              <a:chExt cx="457200" cy="2497726"/>
            </a:xfrm>
          </p:grpSpPr>
          <p:sp>
            <p:nvSpPr>
              <p:cNvPr id="71" name="Oval 70"/>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71"/>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 name="Group 4">
            <a:extLst>
              <a:ext uri="{FF2B5EF4-FFF2-40B4-BE49-F238E27FC236}">
                <a16:creationId xmlns:a16="http://schemas.microsoft.com/office/drawing/2014/main" id="{5C7E3E24-5D37-3562-D765-48C883AB6380}"/>
              </a:ext>
            </a:extLst>
          </p:cNvPr>
          <p:cNvGrpSpPr/>
          <p:nvPr/>
        </p:nvGrpSpPr>
        <p:grpSpPr>
          <a:xfrm>
            <a:off x="8990291" y="345413"/>
            <a:ext cx="1819223" cy="3818115"/>
            <a:chOff x="683690" y="913232"/>
            <a:chExt cx="1978594" cy="5103663"/>
          </a:xfrm>
        </p:grpSpPr>
        <p:sp>
          <p:nvSpPr>
            <p:cNvPr id="6" name="Moon 5">
              <a:extLst>
                <a:ext uri="{FF2B5EF4-FFF2-40B4-BE49-F238E27FC236}">
                  <a16:creationId xmlns:a16="http://schemas.microsoft.com/office/drawing/2014/main" id="{0DE0B6DE-BFF4-7373-2979-E77EC1E953A2}"/>
                </a:ext>
              </a:extLst>
            </p:cNvPr>
            <p:cNvSpPr/>
            <p:nvPr/>
          </p:nvSpPr>
          <p:spPr>
            <a:xfrm rot="20732934">
              <a:off x="954226" y="1524628"/>
              <a:ext cx="530114" cy="2167301"/>
            </a:xfrm>
            <a:prstGeom prst="moon">
              <a:avLst>
                <a:gd name="adj" fmla="val 87500"/>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oon 9">
              <a:extLst>
                <a:ext uri="{FF2B5EF4-FFF2-40B4-BE49-F238E27FC236}">
                  <a16:creationId xmlns:a16="http://schemas.microsoft.com/office/drawing/2014/main" id="{B09D33E1-E92C-3A29-8884-2B5B55883BD2}"/>
                </a:ext>
              </a:extLst>
            </p:cNvPr>
            <p:cNvSpPr/>
            <p:nvPr/>
          </p:nvSpPr>
          <p:spPr>
            <a:xfrm rot="10800000">
              <a:off x="1843564" y="1396299"/>
              <a:ext cx="668926" cy="1995614"/>
            </a:xfrm>
            <a:prstGeom prst="moon">
              <a:avLst>
                <a:gd name="adj" fmla="val 80521"/>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2">
              <a:extLst>
                <a:ext uri="{FF2B5EF4-FFF2-40B4-BE49-F238E27FC236}">
                  <a16:creationId xmlns:a16="http://schemas.microsoft.com/office/drawing/2014/main" id="{203811CB-A551-FB7A-AA5F-952299F4F2C3}"/>
                </a:ext>
              </a:extLst>
            </p:cNvPr>
            <p:cNvSpPr/>
            <p:nvPr/>
          </p:nvSpPr>
          <p:spPr>
            <a:xfrm rot="1267050">
              <a:off x="1184215" y="5263329"/>
              <a:ext cx="456113" cy="748528"/>
            </a:xfrm>
            <a:prstGeom prst="ellipse">
              <a:avLst/>
            </a:prstGeom>
            <a:solidFill>
              <a:srgbClr val="A491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8F85E80-187D-013B-253A-27089E1B9A47}"/>
                </a:ext>
              </a:extLst>
            </p:cNvPr>
            <p:cNvSpPr/>
            <p:nvPr/>
          </p:nvSpPr>
          <p:spPr>
            <a:xfrm rot="19394983">
              <a:off x="1700497" y="5268367"/>
              <a:ext cx="456113" cy="748528"/>
            </a:xfrm>
            <a:prstGeom prst="ellipse">
              <a:avLst/>
            </a:prstGeom>
            <a:solidFill>
              <a:srgbClr val="A491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2">
              <a:extLst>
                <a:ext uri="{FF2B5EF4-FFF2-40B4-BE49-F238E27FC236}">
                  <a16:creationId xmlns:a16="http://schemas.microsoft.com/office/drawing/2014/main" id="{224846C3-963A-C4AC-122F-3F691252AF1F}"/>
                </a:ext>
              </a:extLst>
            </p:cNvPr>
            <p:cNvSpPr/>
            <p:nvPr/>
          </p:nvSpPr>
          <p:spPr>
            <a:xfrm rot="20847300">
              <a:off x="2275519" y="3487740"/>
              <a:ext cx="386765" cy="6670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3">
              <a:extLst>
                <a:ext uri="{FF2B5EF4-FFF2-40B4-BE49-F238E27FC236}">
                  <a16:creationId xmlns:a16="http://schemas.microsoft.com/office/drawing/2014/main" id="{B2EC4F5E-4140-499A-B936-C29EA084B79C}"/>
                </a:ext>
              </a:extLst>
            </p:cNvPr>
            <p:cNvSpPr/>
            <p:nvPr/>
          </p:nvSpPr>
          <p:spPr>
            <a:xfrm>
              <a:off x="683690" y="3606099"/>
              <a:ext cx="386765" cy="6670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4">
              <a:extLst>
                <a:ext uri="{FF2B5EF4-FFF2-40B4-BE49-F238E27FC236}">
                  <a16:creationId xmlns:a16="http://schemas.microsoft.com/office/drawing/2014/main" id="{7C65E332-ADCE-D8F2-E6F6-6DDB8D58597A}"/>
                </a:ext>
              </a:extLst>
            </p:cNvPr>
            <p:cNvSpPr/>
            <p:nvPr/>
          </p:nvSpPr>
          <p:spPr>
            <a:xfrm rot="20339459">
              <a:off x="1799282" y="2298477"/>
              <a:ext cx="666750" cy="1671083"/>
            </a:xfrm>
            <a:prstGeom prst="trapezoid">
              <a:avLst>
                <a:gd name="adj" fmla="val 34133"/>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5">
              <a:extLst>
                <a:ext uri="{FF2B5EF4-FFF2-40B4-BE49-F238E27FC236}">
                  <a16:creationId xmlns:a16="http://schemas.microsoft.com/office/drawing/2014/main" id="{DB190375-29C8-F9EF-DEA0-37557E480228}"/>
                </a:ext>
              </a:extLst>
            </p:cNvPr>
            <p:cNvSpPr/>
            <p:nvPr/>
          </p:nvSpPr>
          <p:spPr>
            <a:xfrm rot="1327004">
              <a:off x="897538" y="2450934"/>
              <a:ext cx="666750" cy="1671083"/>
            </a:xfrm>
            <a:prstGeom prst="trapezoid">
              <a:avLst>
                <a:gd name="adj" fmla="val 34133"/>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6">
              <a:extLst>
                <a:ext uri="{FF2B5EF4-FFF2-40B4-BE49-F238E27FC236}">
                  <a16:creationId xmlns:a16="http://schemas.microsoft.com/office/drawing/2014/main" id="{E7B6244A-9D35-4E1F-C48B-C468CA5041C1}"/>
                </a:ext>
              </a:extLst>
            </p:cNvPr>
            <p:cNvSpPr/>
            <p:nvPr/>
          </p:nvSpPr>
          <p:spPr>
            <a:xfrm>
              <a:off x="991421" y="2457546"/>
              <a:ext cx="1436077" cy="3250485"/>
            </a:xfrm>
            <a:prstGeom prst="trapezoid">
              <a:avLst>
                <a:gd name="adj" fmla="val 30618"/>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7">
              <a:extLst>
                <a:ext uri="{FF2B5EF4-FFF2-40B4-BE49-F238E27FC236}">
                  <a16:creationId xmlns:a16="http://schemas.microsoft.com/office/drawing/2014/main" id="{D3C09CC5-0C71-4EDA-E855-849B4128AE4B}"/>
                </a:ext>
              </a:extLst>
            </p:cNvPr>
            <p:cNvSpPr/>
            <p:nvPr/>
          </p:nvSpPr>
          <p:spPr>
            <a:xfrm rot="10800000">
              <a:off x="1504305" y="2457546"/>
              <a:ext cx="410308" cy="601942"/>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E82ADC3-36DA-B620-CEBC-2E493962738D}"/>
                </a:ext>
              </a:extLst>
            </p:cNvPr>
            <p:cNvSpPr/>
            <p:nvPr/>
          </p:nvSpPr>
          <p:spPr>
            <a:xfrm>
              <a:off x="1247863" y="1075493"/>
              <a:ext cx="923194" cy="15768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uble Wave 8">
              <a:extLst>
                <a:ext uri="{FF2B5EF4-FFF2-40B4-BE49-F238E27FC236}">
                  <a16:creationId xmlns:a16="http://schemas.microsoft.com/office/drawing/2014/main" id="{CB8EDEB4-0FCA-47CD-E5AE-1B6A2A231ED4}"/>
                </a:ext>
              </a:extLst>
            </p:cNvPr>
            <p:cNvSpPr/>
            <p:nvPr/>
          </p:nvSpPr>
          <p:spPr>
            <a:xfrm rot="10558211">
              <a:off x="1141250" y="1350250"/>
              <a:ext cx="1140174" cy="566611"/>
            </a:xfrm>
            <a:prstGeom prst="doubleWave">
              <a:avLst>
                <a:gd name="adj1" fmla="val 12500"/>
                <a:gd name="adj2" fmla="val -62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9">
              <a:extLst>
                <a:ext uri="{FF2B5EF4-FFF2-40B4-BE49-F238E27FC236}">
                  <a16:creationId xmlns:a16="http://schemas.microsoft.com/office/drawing/2014/main" id="{E0C5B258-2A2D-FF35-27B7-C9E999110FF7}"/>
                </a:ext>
              </a:extLst>
            </p:cNvPr>
            <p:cNvSpPr/>
            <p:nvPr/>
          </p:nvSpPr>
          <p:spPr>
            <a:xfrm>
              <a:off x="1217090" y="1015299"/>
              <a:ext cx="871904" cy="421359"/>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9">
              <a:extLst>
                <a:ext uri="{FF2B5EF4-FFF2-40B4-BE49-F238E27FC236}">
                  <a16:creationId xmlns:a16="http://schemas.microsoft.com/office/drawing/2014/main" id="{9202D2A7-7DF3-0B7A-0814-A26A5B35CC4D}"/>
                </a:ext>
              </a:extLst>
            </p:cNvPr>
            <p:cNvSpPr/>
            <p:nvPr/>
          </p:nvSpPr>
          <p:spPr>
            <a:xfrm>
              <a:off x="1217090" y="1167699"/>
              <a:ext cx="1003789" cy="42135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oon 22">
              <a:extLst>
                <a:ext uri="{FF2B5EF4-FFF2-40B4-BE49-F238E27FC236}">
                  <a16:creationId xmlns:a16="http://schemas.microsoft.com/office/drawing/2014/main" id="{E9E695C8-BC8D-E8CB-45BD-6CC41EB10281}"/>
                </a:ext>
              </a:extLst>
            </p:cNvPr>
            <p:cNvSpPr/>
            <p:nvPr/>
          </p:nvSpPr>
          <p:spPr>
            <a:xfrm rot="5598382">
              <a:off x="1423717" y="646425"/>
              <a:ext cx="587931" cy="1121546"/>
            </a:xfrm>
            <a:prstGeom prst="moon">
              <a:avLst>
                <a:gd name="adj" fmla="val 60130"/>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oon 23">
              <a:extLst>
                <a:ext uri="{FF2B5EF4-FFF2-40B4-BE49-F238E27FC236}">
                  <a16:creationId xmlns:a16="http://schemas.microsoft.com/office/drawing/2014/main" id="{46D1B664-F8A4-AE98-49C7-451EBE642EA2}"/>
                </a:ext>
              </a:extLst>
            </p:cNvPr>
            <p:cNvSpPr/>
            <p:nvPr/>
          </p:nvSpPr>
          <p:spPr>
            <a:xfrm rot="5598382">
              <a:off x="1510605" y="845937"/>
              <a:ext cx="421280" cy="1290960"/>
            </a:xfrm>
            <a:prstGeom prst="mo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312">
              <a:extLst>
                <a:ext uri="{FF2B5EF4-FFF2-40B4-BE49-F238E27FC236}">
                  <a16:creationId xmlns:a16="http://schemas.microsoft.com/office/drawing/2014/main" id="{E574ADAA-A0AD-66AD-FF07-BA50FADF5072}"/>
                </a:ext>
              </a:extLst>
            </p:cNvPr>
            <p:cNvSpPr/>
            <p:nvPr/>
          </p:nvSpPr>
          <p:spPr>
            <a:xfrm>
              <a:off x="1064690" y="1472499"/>
              <a:ext cx="1295400" cy="228600"/>
            </a:xfrm>
            <a:prstGeom prst="roundRect">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64">
              <a:extLst>
                <a:ext uri="{FF2B5EF4-FFF2-40B4-BE49-F238E27FC236}">
                  <a16:creationId xmlns:a16="http://schemas.microsoft.com/office/drawing/2014/main" id="{7CAECBDA-81D3-CA76-6D28-8B6C5509610B}"/>
                </a:ext>
              </a:extLst>
            </p:cNvPr>
            <p:cNvGrpSpPr/>
            <p:nvPr/>
          </p:nvGrpSpPr>
          <p:grpSpPr>
            <a:xfrm flipH="1">
              <a:off x="1217093" y="3853469"/>
              <a:ext cx="1230918" cy="1313103"/>
              <a:chOff x="7543805" y="3636392"/>
              <a:chExt cx="1066795" cy="1011811"/>
            </a:xfrm>
          </p:grpSpPr>
          <p:sp>
            <p:nvSpPr>
              <p:cNvPr id="148" name="Rounded Rectangle 348">
                <a:extLst>
                  <a:ext uri="{FF2B5EF4-FFF2-40B4-BE49-F238E27FC236}">
                    <a16:creationId xmlns:a16="http://schemas.microsoft.com/office/drawing/2014/main" id="{4BA733AB-35CF-1D02-ADBD-7679C9F47E09}"/>
                  </a:ext>
                </a:extLst>
              </p:cNvPr>
              <p:cNvSpPr/>
              <p:nvPr/>
            </p:nvSpPr>
            <p:spPr>
              <a:xfrm>
                <a:off x="7696200" y="3657600"/>
                <a:ext cx="914400" cy="152400"/>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9" name="Group 162">
                <a:extLst>
                  <a:ext uri="{FF2B5EF4-FFF2-40B4-BE49-F238E27FC236}">
                    <a16:creationId xmlns:a16="http://schemas.microsoft.com/office/drawing/2014/main" id="{046CE8A9-60A8-4C62-4908-5964E3CBAF35}"/>
                  </a:ext>
                </a:extLst>
              </p:cNvPr>
              <p:cNvGrpSpPr/>
              <p:nvPr/>
            </p:nvGrpSpPr>
            <p:grpSpPr>
              <a:xfrm>
                <a:off x="7543805" y="3636392"/>
                <a:ext cx="457201" cy="1011811"/>
                <a:chOff x="6827799" y="4905918"/>
                <a:chExt cx="868402" cy="1937859"/>
              </a:xfrm>
              <a:solidFill>
                <a:srgbClr val="D98A33"/>
              </a:solidFill>
            </p:grpSpPr>
            <p:sp>
              <p:nvSpPr>
                <p:cNvPr id="150" name="Double Wave 149">
                  <a:extLst>
                    <a:ext uri="{FF2B5EF4-FFF2-40B4-BE49-F238E27FC236}">
                      <a16:creationId xmlns:a16="http://schemas.microsoft.com/office/drawing/2014/main" id="{0056C356-97AE-078A-B60C-884FFEDD99DE}"/>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Double Wave 19">
                  <a:extLst>
                    <a:ext uri="{FF2B5EF4-FFF2-40B4-BE49-F238E27FC236}">
                      <a16:creationId xmlns:a16="http://schemas.microsoft.com/office/drawing/2014/main" id="{8C9715D8-F6E7-F55A-F865-E70E5E7543A5}"/>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ounded Rectangle 352">
                  <a:extLst>
                    <a:ext uri="{FF2B5EF4-FFF2-40B4-BE49-F238E27FC236}">
                      <a16:creationId xmlns:a16="http://schemas.microsoft.com/office/drawing/2014/main" id="{788A25A4-3919-1F77-3FF3-5F296BAA71CA}"/>
                    </a:ext>
                  </a:extLst>
                </p:cNvPr>
                <p:cNvSpPr/>
                <p:nvPr/>
              </p:nvSpPr>
              <p:spPr>
                <a:xfrm>
                  <a:off x="7088318" y="4905918"/>
                  <a:ext cx="607883" cy="394569"/>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7" name="Cloud 26">
              <a:extLst>
                <a:ext uri="{FF2B5EF4-FFF2-40B4-BE49-F238E27FC236}">
                  <a16:creationId xmlns:a16="http://schemas.microsoft.com/office/drawing/2014/main" id="{5C81F5A0-D4E1-02E4-BCC3-5A5D5A6F44CB}"/>
                </a:ext>
              </a:extLst>
            </p:cNvPr>
            <p:cNvSpPr/>
            <p:nvPr/>
          </p:nvSpPr>
          <p:spPr>
            <a:xfrm>
              <a:off x="1369490" y="2310699"/>
              <a:ext cx="609600" cy="4572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7DF1358-BF5B-2566-0D44-EA47524855EB}"/>
                </a:ext>
              </a:extLst>
            </p:cNvPr>
            <p:cNvSpPr/>
            <p:nvPr/>
          </p:nvSpPr>
          <p:spPr>
            <a:xfrm>
              <a:off x="1521890" y="2386899"/>
              <a:ext cx="274027" cy="152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188">
              <a:extLst>
                <a:ext uri="{FF2B5EF4-FFF2-40B4-BE49-F238E27FC236}">
                  <a16:creationId xmlns:a16="http://schemas.microsoft.com/office/drawing/2014/main" id="{49E37EB8-1C60-192F-ADCE-6FA1FA209E20}"/>
                </a:ext>
              </a:extLst>
            </p:cNvPr>
            <p:cNvGrpSpPr/>
            <p:nvPr/>
          </p:nvGrpSpPr>
          <p:grpSpPr>
            <a:xfrm>
              <a:off x="988490" y="5382302"/>
              <a:ext cx="1447800" cy="289560"/>
              <a:chOff x="2286000" y="6019800"/>
              <a:chExt cx="3048000" cy="609600"/>
            </a:xfrm>
          </p:grpSpPr>
          <p:grpSp>
            <p:nvGrpSpPr>
              <p:cNvPr id="133" name="Group 175">
                <a:extLst>
                  <a:ext uri="{FF2B5EF4-FFF2-40B4-BE49-F238E27FC236}">
                    <a16:creationId xmlns:a16="http://schemas.microsoft.com/office/drawing/2014/main" id="{73FAC044-AF77-D3CD-B7C8-FCE841B5DCEC}"/>
                  </a:ext>
                </a:extLst>
              </p:cNvPr>
              <p:cNvGrpSpPr/>
              <p:nvPr/>
            </p:nvGrpSpPr>
            <p:grpSpPr>
              <a:xfrm>
                <a:off x="2286000" y="6019800"/>
                <a:ext cx="609600" cy="609600"/>
                <a:chOff x="2286000" y="6019800"/>
                <a:chExt cx="609600" cy="609600"/>
              </a:xfrm>
            </p:grpSpPr>
            <p:sp>
              <p:nvSpPr>
                <p:cNvPr id="146" name="Quad Arrow Callout 346">
                  <a:extLst>
                    <a:ext uri="{FF2B5EF4-FFF2-40B4-BE49-F238E27FC236}">
                      <a16:creationId xmlns:a16="http://schemas.microsoft.com/office/drawing/2014/main" id="{515D75B2-C5D9-1E51-DACE-D16F6A29C244}"/>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Cross 146">
                  <a:extLst>
                    <a:ext uri="{FF2B5EF4-FFF2-40B4-BE49-F238E27FC236}">
                      <a16:creationId xmlns:a16="http://schemas.microsoft.com/office/drawing/2014/main" id="{AC710A5B-9BF9-756F-953E-6F848C7B0EB0}"/>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4" name="Group 176">
                <a:extLst>
                  <a:ext uri="{FF2B5EF4-FFF2-40B4-BE49-F238E27FC236}">
                    <a16:creationId xmlns:a16="http://schemas.microsoft.com/office/drawing/2014/main" id="{85FE039E-DA84-EECA-E353-C907B4903530}"/>
                  </a:ext>
                </a:extLst>
              </p:cNvPr>
              <p:cNvGrpSpPr/>
              <p:nvPr/>
            </p:nvGrpSpPr>
            <p:grpSpPr>
              <a:xfrm>
                <a:off x="2895600" y="6019800"/>
                <a:ext cx="609600" cy="609600"/>
                <a:chOff x="2286000" y="6019800"/>
                <a:chExt cx="609600" cy="609600"/>
              </a:xfrm>
            </p:grpSpPr>
            <p:sp>
              <p:nvSpPr>
                <p:cNvPr id="144" name="Quad Arrow Callout 344">
                  <a:extLst>
                    <a:ext uri="{FF2B5EF4-FFF2-40B4-BE49-F238E27FC236}">
                      <a16:creationId xmlns:a16="http://schemas.microsoft.com/office/drawing/2014/main" id="{A566C668-9DDB-BD20-AF9E-E0355F0CBA0D}"/>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Cross 144">
                  <a:extLst>
                    <a:ext uri="{FF2B5EF4-FFF2-40B4-BE49-F238E27FC236}">
                      <a16:creationId xmlns:a16="http://schemas.microsoft.com/office/drawing/2014/main" id="{A1327AB4-E62D-DCD5-8344-37B2CFA95307}"/>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5" name="Group 179">
                <a:extLst>
                  <a:ext uri="{FF2B5EF4-FFF2-40B4-BE49-F238E27FC236}">
                    <a16:creationId xmlns:a16="http://schemas.microsoft.com/office/drawing/2014/main" id="{77A48A92-2CD3-7413-3904-58E9F5C0887A}"/>
                  </a:ext>
                </a:extLst>
              </p:cNvPr>
              <p:cNvGrpSpPr/>
              <p:nvPr/>
            </p:nvGrpSpPr>
            <p:grpSpPr>
              <a:xfrm>
                <a:off x="3505200" y="6019800"/>
                <a:ext cx="609600" cy="609600"/>
                <a:chOff x="2286000" y="6019800"/>
                <a:chExt cx="609600" cy="609600"/>
              </a:xfrm>
            </p:grpSpPr>
            <p:sp>
              <p:nvSpPr>
                <p:cNvPr id="142" name="Quad Arrow Callout 342">
                  <a:extLst>
                    <a:ext uri="{FF2B5EF4-FFF2-40B4-BE49-F238E27FC236}">
                      <a16:creationId xmlns:a16="http://schemas.microsoft.com/office/drawing/2014/main" id="{B8DA912C-588C-AA74-C30D-6D40C5257806}"/>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Cross 142">
                  <a:extLst>
                    <a:ext uri="{FF2B5EF4-FFF2-40B4-BE49-F238E27FC236}">
                      <a16:creationId xmlns:a16="http://schemas.microsoft.com/office/drawing/2014/main" id="{D5E067FF-8F17-029B-5C9D-CC46AFC4C5EB}"/>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182">
                <a:extLst>
                  <a:ext uri="{FF2B5EF4-FFF2-40B4-BE49-F238E27FC236}">
                    <a16:creationId xmlns:a16="http://schemas.microsoft.com/office/drawing/2014/main" id="{FD1615A0-6C2F-7870-280B-34AD6F939A5C}"/>
                  </a:ext>
                </a:extLst>
              </p:cNvPr>
              <p:cNvGrpSpPr/>
              <p:nvPr/>
            </p:nvGrpSpPr>
            <p:grpSpPr>
              <a:xfrm>
                <a:off x="4114800" y="6019800"/>
                <a:ext cx="609600" cy="609600"/>
                <a:chOff x="2286000" y="6019800"/>
                <a:chExt cx="609600" cy="609600"/>
              </a:xfrm>
            </p:grpSpPr>
            <p:sp>
              <p:nvSpPr>
                <p:cNvPr id="140" name="Quad Arrow Callout 340">
                  <a:extLst>
                    <a:ext uri="{FF2B5EF4-FFF2-40B4-BE49-F238E27FC236}">
                      <a16:creationId xmlns:a16="http://schemas.microsoft.com/office/drawing/2014/main" id="{60E3C812-9C53-6C1C-492B-8879135C6EB3}"/>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Cross 140">
                  <a:extLst>
                    <a:ext uri="{FF2B5EF4-FFF2-40B4-BE49-F238E27FC236}">
                      <a16:creationId xmlns:a16="http://schemas.microsoft.com/office/drawing/2014/main" id="{C4DC6DA2-69ED-83D0-5916-B939450B2859}"/>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 name="Group 185">
                <a:extLst>
                  <a:ext uri="{FF2B5EF4-FFF2-40B4-BE49-F238E27FC236}">
                    <a16:creationId xmlns:a16="http://schemas.microsoft.com/office/drawing/2014/main" id="{CE9F9EF5-A017-D631-1DD7-C9E3437F80E0}"/>
                  </a:ext>
                </a:extLst>
              </p:cNvPr>
              <p:cNvGrpSpPr/>
              <p:nvPr/>
            </p:nvGrpSpPr>
            <p:grpSpPr>
              <a:xfrm>
                <a:off x="4724400" y="6019800"/>
                <a:ext cx="609600" cy="609600"/>
                <a:chOff x="2286000" y="6019800"/>
                <a:chExt cx="609600" cy="609600"/>
              </a:xfrm>
            </p:grpSpPr>
            <p:sp>
              <p:nvSpPr>
                <p:cNvPr id="138" name="Quad Arrow Callout 338">
                  <a:extLst>
                    <a:ext uri="{FF2B5EF4-FFF2-40B4-BE49-F238E27FC236}">
                      <a16:creationId xmlns:a16="http://schemas.microsoft.com/office/drawing/2014/main" id="{5242216D-4139-FA53-8FD3-FB6CB835160F}"/>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Cross 138">
                  <a:extLst>
                    <a:ext uri="{FF2B5EF4-FFF2-40B4-BE49-F238E27FC236}">
                      <a16:creationId xmlns:a16="http://schemas.microsoft.com/office/drawing/2014/main" id="{8710F548-3227-687E-3841-1AC4421EB370}"/>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 name="Group 189">
              <a:extLst>
                <a:ext uri="{FF2B5EF4-FFF2-40B4-BE49-F238E27FC236}">
                  <a16:creationId xmlns:a16="http://schemas.microsoft.com/office/drawing/2014/main" id="{EB0A5827-4ADE-CD04-8D16-B55B4D3D3E04}"/>
                </a:ext>
              </a:extLst>
            </p:cNvPr>
            <p:cNvGrpSpPr/>
            <p:nvPr/>
          </p:nvGrpSpPr>
          <p:grpSpPr>
            <a:xfrm>
              <a:off x="1055726" y="1455760"/>
              <a:ext cx="1241611" cy="248322"/>
              <a:chOff x="2286000" y="6019800"/>
              <a:chExt cx="3048000" cy="609600"/>
            </a:xfrm>
          </p:grpSpPr>
          <p:grpSp>
            <p:nvGrpSpPr>
              <p:cNvPr id="31" name="Group 175">
                <a:extLst>
                  <a:ext uri="{FF2B5EF4-FFF2-40B4-BE49-F238E27FC236}">
                    <a16:creationId xmlns:a16="http://schemas.microsoft.com/office/drawing/2014/main" id="{015D661D-869D-1C26-A6B6-60620D80369C}"/>
                  </a:ext>
                </a:extLst>
              </p:cNvPr>
              <p:cNvGrpSpPr/>
              <p:nvPr/>
            </p:nvGrpSpPr>
            <p:grpSpPr>
              <a:xfrm>
                <a:off x="2286000" y="6019800"/>
                <a:ext cx="609600" cy="609600"/>
                <a:chOff x="2286000" y="6019800"/>
                <a:chExt cx="609600" cy="609600"/>
              </a:xfrm>
            </p:grpSpPr>
            <p:sp>
              <p:nvSpPr>
                <p:cNvPr id="131" name="Quad Arrow Callout 331">
                  <a:extLst>
                    <a:ext uri="{FF2B5EF4-FFF2-40B4-BE49-F238E27FC236}">
                      <a16:creationId xmlns:a16="http://schemas.microsoft.com/office/drawing/2014/main" id="{EC7EEC99-BEED-0837-D0AE-C7965E2CE354}"/>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Cross 131">
                  <a:extLst>
                    <a:ext uri="{FF2B5EF4-FFF2-40B4-BE49-F238E27FC236}">
                      <a16:creationId xmlns:a16="http://schemas.microsoft.com/office/drawing/2014/main" id="{EB4D8616-3958-9864-30AA-8876DC99490F}"/>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176">
                <a:extLst>
                  <a:ext uri="{FF2B5EF4-FFF2-40B4-BE49-F238E27FC236}">
                    <a16:creationId xmlns:a16="http://schemas.microsoft.com/office/drawing/2014/main" id="{535AE113-0E11-059A-F603-AF902F7C8E61}"/>
                  </a:ext>
                </a:extLst>
              </p:cNvPr>
              <p:cNvGrpSpPr/>
              <p:nvPr/>
            </p:nvGrpSpPr>
            <p:grpSpPr>
              <a:xfrm>
                <a:off x="2895600" y="6019800"/>
                <a:ext cx="609600" cy="609600"/>
                <a:chOff x="2286000" y="6019800"/>
                <a:chExt cx="609600" cy="609600"/>
              </a:xfrm>
            </p:grpSpPr>
            <p:sp>
              <p:nvSpPr>
                <p:cNvPr id="42" name="Quad Arrow Callout 329">
                  <a:extLst>
                    <a:ext uri="{FF2B5EF4-FFF2-40B4-BE49-F238E27FC236}">
                      <a16:creationId xmlns:a16="http://schemas.microsoft.com/office/drawing/2014/main" id="{DBE0734B-49C0-FA7E-C17C-4CC51549D460}"/>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ross 42">
                  <a:extLst>
                    <a:ext uri="{FF2B5EF4-FFF2-40B4-BE49-F238E27FC236}">
                      <a16:creationId xmlns:a16="http://schemas.microsoft.com/office/drawing/2014/main" id="{AE00036D-F252-12EC-7D46-1A52992217D6}"/>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179">
                <a:extLst>
                  <a:ext uri="{FF2B5EF4-FFF2-40B4-BE49-F238E27FC236}">
                    <a16:creationId xmlns:a16="http://schemas.microsoft.com/office/drawing/2014/main" id="{B863F019-19C1-7006-301C-686BF8F6175F}"/>
                  </a:ext>
                </a:extLst>
              </p:cNvPr>
              <p:cNvGrpSpPr/>
              <p:nvPr/>
            </p:nvGrpSpPr>
            <p:grpSpPr>
              <a:xfrm>
                <a:off x="3505200" y="6019800"/>
                <a:ext cx="609600" cy="609600"/>
                <a:chOff x="2286000" y="6019800"/>
                <a:chExt cx="609600" cy="609600"/>
              </a:xfrm>
            </p:grpSpPr>
            <p:sp>
              <p:nvSpPr>
                <p:cNvPr id="40" name="Quad Arrow Callout 327">
                  <a:extLst>
                    <a:ext uri="{FF2B5EF4-FFF2-40B4-BE49-F238E27FC236}">
                      <a16:creationId xmlns:a16="http://schemas.microsoft.com/office/drawing/2014/main" id="{EADA34E8-EACF-422F-4811-BF9454148C86}"/>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ross 40">
                  <a:extLst>
                    <a:ext uri="{FF2B5EF4-FFF2-40B4-BE49-F238E27FC236}">
                      <a16:creationId xmlns:a16="http://schemas.microsoft.com/office/drawing/2014/main" id="{0375AD2D-5B82-5019-9C41-57D3FE50791A}"/>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182">
                <a:extLst>
                  <a:ext uri="{FF2B5EF4-FFF2-40B4-BE49-F238E27FC236}">
                    <a16:creationId xmlns:a16="http://schemas.microsoft.com/office/drawing/2014/main" id="{CF0F3A8E-0AE3-8DA4-64E4-44A9F3911549}"/>
                  </a:ext>
                </a:extLst>
              </p:cNvPr>
              <p:cNvGrpSpPr/>
              <p:nvPr/>
            </p:nvGrpSpPr>
            <p:grpSpPr>
              <a:xfrm>
                <a:off x="4114800" y="6019800"/>
                <a:ext cx="609600" cy="609600"/>
                <a:chOff x="2286000" y="6019800"/>
                <a:chExt cx="609600" cy="609600"/>
              </a:xfrm>
            </p:grpSpPr>
            <p:sp>
              <p:nvSpPr>
                <p:cNvPr id="38" name="Quad Arrow Callout 325">
                  <a:extLst>
                    <a:ext uri="{FF2B5EF4-FFF2-40B4-BE49-F238E27FC236}">
                      <a16:creationId xmlns:a16="http://schemas.microsoft.com/office/drawing/2014/main" id="{B33798BB-B339-4CA5-D45D-0269AE2FCFA8}"/>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ross 38">
                  <a:extLst>
                    <a:ext uri="{FF2B5EF4-FFF2-40B4-BE49-F238E27FC236}">
                      <a16:creationId xmlns:a16="http://schemas.microsoft.com/office/drawing/2014/main" id="{66ADBB3C-FAD4-401F-CD51-12EB59CC1EF6}"/>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185">
                <a:extLst>
                  <a:ext uri="{FF2B5EF4-FFF2-40B4-BE49-F238E27FC236}">
                    <a16:creationId xmlns:a16="http://schemas.microsoft.com/office/drawing/2014/main" id="{9D89A718-47F1-C191-52D3-A352455E497F}"/>
                  </a:ext>
                </a:extLst>
              </p:cNvPr>
              <p:cNvGrpSpPr/>
              <p:nvPr/>
            </p:nvGrpSpPr>
            <p:grpSpPr>
              <a:xfrm>
                <a:off x="4724400" y="6019800"/>
                <a:ext cx="609600" cy="609600"/>
                <a:chOff x="2286000" y="6019800"/>
                <a:chExt cx="609600" cy="609600"/>
              </a:xfrm>
            </p:grpSpPr>
            <p:sp>
              <p:nvSpPr>
                <p:cNvPr id="36" name="Quad Arrow Callout 323">
                  <a:extLst>
                    <a:ext uri="{FF2B5EF4-FFF2-40B4-BE49-F238E27FC236}">
                      <a16:creationId xmlns:a16="http://schemas.microsoft.com/office/drawing/2014/main" id="{4D352F9B-525A-C684-D315-24F7B213A982}"/>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ross 36">
                  <a:extLst>
                    <a:ext uri="{FF2B5EF4-FFF2-40B4-BE49-F238E27FC236}">
                      <a16:creationId xmlns:a16="http://schemas.microsoft.com/office/drawing/2014/main" id="{D4B50484-7335-CE90-4100-9443A434BD0C}"/>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74865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0" y="6550223"/>
            <a:ext cx="6172200" cy="307777"/>
          </a:xfrm>
          <a:prstGeom prst="rect">
            <a:avLst/>
          </a:prstGeom>
          <a:noFill/>
        </p:spPr>
        <p:txBody>
          <a:bodyPr wrap="square" rtlCol="0">
            <a:spAutoFit/>
          </a:bodyPr>
          <a:lstStyle/>
          <a:p>
            <a:r>
              <a:rPr lang="en-US" sz="1400" dirty="0">
                <a:solidFill>
                  <a:schemeClr val="bg2">
                    <a:lumMod val="90000"/>
                  </a:schemeClr>
                </a:solidFill>
              </a:rPr>
              <a:t>Acts 15:9; D&amp;C 132:8</a:t>
            </a:r>
          </a:p>
        </p:txBody>
      </p:sp>
      <p:sp>
        <p:nvSpPr>
          <p:cNvPr id="6" name="TextBox 5"/>
          <p:cNvSpPr txBox="1"/>
          <p:nvPr/>
        </p:nvSpPr>
        <p:spPr>
          <a:xfrm>
            <a:off x="1230086" y="979715"/>
            <a:ext cx="6172200" cy="1384995"/>
          </a:xfrm>
          <a:prstGeom prst="rect">
            <a:avLst/>
          </a:prstGeom>
          <a:noFill/>
        </p:spPr>
        <p:txBody>
          <a:bodyPr wrap="square" rtlCol="0">
            <a:spAutoFit/>
          </a:bodyPr>
          <a:lstStyle/>
          <a:p>
            <a:pPr algn="ctr"/>
            <a:r>
              <a:rPr lang="en-US" sz="2800" dirty="0">
                <a:solidFill>
                  <a:schemeClr val="bg1"/>
                </a:solidFill>
              </a:rPr>
              <a:t>“Behold, mine house is a house of order, </a:t>
            </a:r>
            <a:r>
              <a:rPr lang="en-US" sz="2800" dirty="0" err="1">
                <a:solidFill>
                  <a:schemeClr val="bg1"/>
                </a:solidFill>
              </a:rPr>
              <a:t>saith</a:t>
            </a:r>
            <a:r>
              <a:rPr lang="en-US" sz="2800" dirty="0">
                <a:solidFill>
                  <a:schemeClr val="bg1"/>
                </a:solidFill>
              </a:rPr>
              <a:t> the Lord God, and not a house of confusion.”</a:t>
            </a:r>
          </a:p>
        </p:txBody>
      </p:sp>
      <p:sp>
        <p:nvSpPr>
          <p:cNvPr id="7" name="TextBox 6"/>
          <p:cNvSpPr txBox="1"/>
          <p:nvPr/>
        </p:nvSpPr>
        <p:spPr>
          <a:xfrm>
            <a:off x="5312229" y="5094516"/>
            <a:ext cx="6172200" cy="954107"/>
          </a:xfrm>
          <a:prstGeom prst="rect">
            <a:avLst/>
          </a:prstGeom>
          <a:noFill/>
        </p:spPr>
        <p:txBody>
          <a:bodyPr wrap="square" rtlCol="0">
            <a:spAutoFit/>
          </a:bodyPr>
          <a:lstStyle/>
          <a:p>
            <a:pPr algn="ctr"/>
            <a:r>
              <a:rPr lang="en-US" sz="2800" dirty="0">
                <a:solidFill>
                  <a:schemeClr val="bg1"/>
                </a:solidFill>
              </a:rPr>
              <a:t>All things are done in order</a:t>
            </a:r>
          </a:p>
          <a:p>
            <a:pPr algn="ctr"/>
            <a:r>
              <a:rPr lang="en-US" sz="2800" dirty="0">
                <a:solidFill>
                  <a:schemeClr val="bg1"/>
                </a:solidFill>
              </a:rPr>
              <a:t>Acts 20:68</a:t>
            </a:r>
          </a:p>
        </p:txBody>
      </p:sp>
      <p:pic>
        <p:nvPicPr>
          <p:cNvPr id="6146" name="Picture 2" descr="https://encrypted-tbn0.gstatic.com/images?q=tbn:ANd9GcSfOsUnGH7f105PxoYJvE8xxtEO_JRJ_EnxMUCwdi6SU6GhmBx5Kw"/>
          <p:cNvPicPr>
            <a:picLocks noChangeAspect="1" noChangeArrowheads="1"/>
          </p:cNvPicPr>
          <p:nvPr/>
        </p:nvPicPr>
        <p:blipFill>
          <a:blip r:embed="rId2" cstate="print"/>
          <a:srcRect/>
          <a:stretch>
            <a:fillRect/>
          </a:stretch>
        </p:blipFill>
        <p:spPr bwMode="auto">
          <a:xfrm>
            <a:off x="8088085" y="925286"/>
            <a:ext cx="2530929" cy="3607920"/>
          </a:xfrm>
          <a:prstGeom prst="rect">
            <a:avLst/>
          </a:prstGeom>
          <a:noFill/>
        </p:spPr>
      </p:pic>
      <p:pic>
        <p:nvPicPr>
          <p:cNvPr id="6148" name="Picture 4" descr="https://encrypted-tbn1.gstatic.com/images?q=tbn:ANd9GcR_SbM6BUJH6oMou-M5WXtO_GhfO12GYa0G0ueDV36gXfg2AS4cVw"/>
          <p:cNvPicPr>
            <a:picLocks noChangeAspect="1" noChangeArrowheads="1"/>
          </p:cNvPicPr>
          <p:nvPr/>
        </p:nvPicPr>
        <p:blipFill>
          <a:blip r:embed="rId3" cstate="print"/>
          <a:srcRect/>
          <a:stretch>
            <a:fillRect/>
          </a:stretch>
        </p:blipFill>
        <p:spPr bwMode="auto">
          <a:xfrm>
            <a:off x="1905000" y="2771775"/>
            <a:ext cx="3505200" cy="2324101"/>
          </a:xfrm>
          <a:prstGeom prst="rect">
            <a:avLst/>
          </a:prstGeom>
          <a:noFill/>
        </p:spPr>
      </p:pic>
      <p:sp>
        <p:nvSpPr>
          <p:cNvPr id="9" name="Rectangle 8"/>
          <p:cNvSpPr/>
          <p:nvPr/>
        </p:nvSpPr>
        <p:spPr>
          <a:xfrm>
            <a:off x="1360714" y="0"/>
            <a:ext cx="9448800" cy="769441"/>
          </a:xfrm>
          <a:prstGeom prst="rect">
            <a:avLst/>
          </a:prstGeom>
        </p:spPr>
        <p:txBody>
          <a:bodyPr wrap="square">
            <a:spAutoFit/>
          </a:bodyPr>
          <a:lstStyle/>
          <a:p>
            <a:pPr algn="ctr"/>
            <a:r>
              <a:rPr lang="en-US" sz="4400" dirty="0">
                <a:solidFill>
                  <a:schemeClr val="bg1"/>
                </a:solidFill>
                <a:latin typeface="Calibri" panose="020F0502020204030204" pitchFamily="34" charset="0"/>
              </a:rPr>
              <a:t>Revelation and Order</a:t>
            </a:r>
            <a:endParaRPr lang="en-US" sz="4400" dirty="0">
              <a:solidFill>
                <a:schemeClr val="bg1"/>
              </a:solidFill>
            </a:endParaRPr>
          </a:p>
        </p:txBody>
      </p:sp>
    </p:spTree>
    <p:extLst>
      <p:ext uri="{BB962C8B-B14F-4D97-AF65-F5344CB8AC3E}">
        <p14:creationId xmlns:p14="http://schemas.microsoft.com/office/powerpoint/2010/main" val="216649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0" y="6550223"/>
            <a:ext cx="6172200" cy="307777"/>
          </a:xfrm>
          <a:prstGeom prst="rect">
            <a:avLst/>
          </a:prstGeom>
          <a:noFill/>
        </p:spPr>
        <p:txBody>
          <a:bodyPr wrap="square" rtlCol="0">
            <a:spAutoFit/>
          </a:bodyPr>
          <a:lstStyle/>
          <a:p>
            <a:r>
              <a:rPr lang="en-US" sz="1400" dirty="0">
                <a:solidFill>
                  <a:schemeClr val="bg2">
                    <a:lumMod val="90000"/>
                  </a:schemeClr>
                </a:solidFill>
              </a:rPr>
              <a:t>D&amp;C 20:64  D&amp;C 85:1  </a:t>
            </a:r>
          </a:p>
        </p:txBody>
      </p:sp>
      <p:pic>
        <p:nvPicPr>
          <p:cNvPr id="3076" name="Picture 4" descr="https://encrypted-tbn2.gstatic.com/images?q=tbn:ANd9GcQNIQPzVkUHVEumnbsTpnN1VkerslFs66WgExBURZM5JzmFhTD6"/>
          <p:cNvPicPr>
            <a:picLocks noChangeAspect="1" noChangeArrowheads="1"/>
          </p:cNvPicPr>
          <p:nvPr/>
        </p:nvPicPr>
        <p:blipFill>
          <a:blip r:embed="rId2" cstate="print"/>
          <a:srcRect/>
          <a:stretch>
            <a:fillRect/>
          </a:stretch>
        </p:blipFill>
        <p:spPr bwMode="auto">
          <a:xfrm>
            <a:off x="6400801" y="1559561"/>
            <a:ext cx="5266784" cy="3504808"/>
          </a:xfrm>
          <a:prstGeom prst="rect">
            <a:avLst/>
          </a:prstGeom>
          <a:noFill/>
        </p:spPr>
      </p:pic>
      <p:pic>
        <p:nvPicPr>
          <p:cNvPr id="14338" name="Picture 2" descr="https://encrypted-tbn0.gstatic.com/images?q=tbn:ANd9GcRmme31r9L1aXyFc8EhS6bWPivQG-h22P7_ZVjTHOeU3FWWPrZg"/>
          <p:cNvPicPr>
            <a:picLocks noChangeAspect="1" noChangeArrowheads="1"/>
          </p:cNvPicPr>
          <p:nvPr/>
        </p:nvPicPr>
        <p:blipFill>
          <a:blip r:embed="rId3" cstate="print"/>
          <a:srcRect/>
          <a:stretch>
            <a:fillRect/>
          </a:stretch>
        </p:blipFill>
        <p:spPr bwMode="auto">
          <a:xfrm>
            <a:off x="1371599" y="1887415"/>
            <a:ext cx="3918200" cy="3900787"/>
          </a:xfrm>
          <a:prstGeom prst="rect">
            <a:avLst/>
          </a:prstGeom>
          <a:noFill/>
        </p:spPr>
      </p:pic>
      <p:sp>
        <p:nvSpPr>
          <p:cNvPr id="10" name="Rectangle 9"/>
          <p:cNvSpPr/>
          <p:nvPr/>
        </p:nvSpPr>
        <p:spPr>
          <a:xfrm>
            <a:off x="1360714" y="0"/>
            <a:ext cx="9448800" cy="769441"/>
          </a:xfrm>
          <a:prstGeom prst="rect">
            <a:avLst/>
          </a:prstGeom>
        </p:spPr>
        <p:txBody>
          <a:bodyPr wrap="square">
            <a:spAutoFit/>
          </a:bodyPr>
          <a:lstStyle/>
          <a:p>
            <a:pPr algn="ctr"/>
            <a:r>
              <a:rPr lang="en-US" sz="4400" dirty="0">
                <a:solidFill>
                  <a:schemeClr val="bg1"/>
                </a:solidFill>
                <a:latin typeface="Calibri" panose="020F0502020204030204" pitchFamily="34" charset="0"/>
              </a:rPr>
              <a:t>Order</a:t>
            </a:r>
            <a:r>
              <a:rPr lang="en-US" sz="4400" dirty="0">
                <a:solidFill>
                  <a:schemeClr val="bg2"/>
                </a:solidFill>
                <a:latin typeface="Calibri" panose="020F0502020204030204" pitchFamily="34" charset="0"/>
              </a:rPr>
              <a:t> of Keeping Proper Records</a:t>
            </a:r>
            <a:endParaRPr lang="en-US" sz="4400" dirty="0">
              <a:solidFill>
                <a:schemeClr val="bg2"/>
              </a:solidFill>
            </a:endParaRPr>
          </a:p>
        </p:txBody>
      </p:sp>
    </p:spTree>
    <p:extLst>
      <p:ext uri="{BB962C8B-B14F-4D97-AF65-F5344CB8AC3E}">
        <p14:creationId xmlns:p14="http://schemas.microsoft.com/office/powerpoint/2010/main" val="24425532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0" y="6550223"/>
            <a:ext cx="6172200" cy="307777"/>
          </a:xfrm>
          <a:prstGeom prst="rect">
            <a:avLst/>
          </a:prstGeom>
          <a:noFill/>
        </p:spPr>
        <p:txBody>
          <a:bodyPr wrap="square" rtlCol="0">
            <a:spAutoFit/>
          </a:bodyPr>
          <a:lstStyle/>
          <a:p>
            <a:r>
              <a:rPr lang="en-US" sz="1400" dirty="0">
                <a:solidFill>
                  <a:schemeClr val="bg2">
                    <a:lumMod val="90000"/>
                  </a:schemeClr>
                </a:solidFill>
              </a:rPr>
              <a:t>D&amp;C 20</a:t>
            </a:r>
          </a:p>
        </p:txBody>
      </p:sp>
      <p:sp>
        <p:nvSpPr>
          <p:cNvPr id="6" name="TextBox 5"/>
          <p:cNvSpPr txBox="1"/>
          <p:nvPr/>
        </p:nvSpPr>
        <p:spPr>
          <a:xfrm>
            <a:off x="4724400" y="4278085"/>
            <a:ext cx="6172200" cy="1938992"/>
          </a:xfrm>
          <a:prstGeom prst="rect">
            <a:avLst/>
          </a:prstGeom>
          <a:noFill/>
        </p:spPr>
        <p:txBody>
          <a:bodyPr wrap="square" rtlCol="0">
            <a:spAutoFit/>
          </a:bodyPr>
          <a:lstStyle/>
          <a:p>
            <a:pPr algn="ctr"/>
            <a:r>
              <a:rPr lang="en-US" sz="4000" dirty="0">
                <a:solidFill>
                  <a:schemeClr val="bg1"/>
                </a:solidFill>
              </a:rPr>
              <a:t>“Every elder, priest, teacher, or deacon is to be ordained…”</a:t>
            </a:r>
            <a:endParaRPr lang="en-US" sz="6000" dirty="0">
              <a:solidFill>
                <a:schemeClr val="bg1"/>
              </a:solidFill>
            </a:endParaRPr>
          </a:p>
        </p:txBody>
      </p:sp>
      <p:sp>
        <p:nvSpPr>
          <p:cNvPr id="5" name="TextBox 4"/>
          <p:cNvSpPr txBox="1"/>
          <p:nvPr/>
        </p:nvSpPr>
        <p:spPr>
          <a:xfrm>
            <a:off x="979715" y="936170"/>
            <a:ext cx="6172200" cy="1938992"/>
          </a:xfrm>
          <a:prstGeom prst="rect">
            <a:avLst/>
          </a:prstGeom>
          <a:noFill/>
        </p:spPr>
        <p:txBody>
          <a:bodyPr wrap="square" rtlCol="0">
            <a:spAutoFit/>
          </a:bodyPr>
          <a:lstStyle/>
          <a:p>
            <a:pPr algn="ctr"/>
            <a:r>
              <a:rPr lang="en-US" sz="4000" dirty="0">
                <a:solidFill>
                  <a:schemeClr val="bg1"/>
                </a:solidFill>
              </a:rPr>
              <a:t>“And when they had ordained them elders in every church…” (Acts 14:23)</a:t>
            </a:r>
            <a:endParaRPr lang="en-US" sz="6000" dirty="0">
              <a:solidFill>
                <a:schemeClr val="bg1"/>
              </a:solidFill>
            </a:endParaRPr>
          </a:p>
        </p:txBody>
      </p:sp>
      <p:pic>
        <p:nvPicPr>
          <p:cNvPr id="4098" name="Picture 2" descr="https://encrypted-tbn3.gstatic.com/images?q=tbn:ANd9GcSEipTfhoVsdgmkpVVcCfz5a7nxj1pRc01yQFEzL0KfOpjKK9h9Rw"/>
          <p:cNvPicPr>
            <a:picLocks noChangeAspect="1" noChangeArrowheads="1"/>
          </p:cNvPicPr>
          <p:nvPr/>
        </p:nvPicPr>
        <p:blipFill>
          <a:blip r:embed="rId2" cstate="print"/>
          <a:srcRect/>
          <a:stretch>
            <a:fillRect/>
          </a:stretch>
        </p:blipFill>
        <p:spPr bwMode="auto">
          <a:xfrm>
            <a:off x="1764209" y="3352801"/>
            <a:ext cx="2283917" cy="2852056"/>
          </a:xfrm>
          <a:prstGeom prst="rect">
            <a:avLst/>
          </a:prstGeom>
          <a:noFill/>
        </p:spPr>
      </p:pic>
      <p:pic>
        <p:nvPicPr>
          <p:cNvPr id="4100" name="Picture 4" descr="https://encrypted-tbn2.gstatic.com/images?q=tbn:ANd9GcRrLYh_cJUtvtR0CgEV0kRTzEO9YtlmTdwVY7srQV0TjTd_68aA"/>
          <p:cNvPicPr>
            <a:picLocks noChangeAspect="1" noChangeArrowheads="1"/>
          </p:cNvPicPr>
          <p:nvPr/>
        </p:nvPicPr>
        <p:blipFill>
          <a:blip r:embed="rId3" cstate="print"/>
          <a:srcRect/>
          <a:stretch>
            <a:fillRect/>
          </a:stretch>
        </p:blipFill>
        <p:spPr bwMode="auto">
          <a:xfrm>
            <a:off x="7924800" y="1066801"/>
            <a:ext cx="1847850" cy="2466975"/>
          </a:xfrm>
          <a:prstGeom prst="rect">
            <a:avLst/>
          </a:prstGeom>
          <a:noFill/>
        </p:spPr>
      </p:pic>
      <p:sp>
        <p:nvSpPr>
          <p:cNvPr id="9" name="Rectangle 8"/>
          <p:cNvSpPr/>
          <p:nvPr/>
        </p:nvSpPr>
        <p:spPr>
          <a:xfrm>
            <a:off x="1360714" y="0"/>
            <a:ext cx="9448800" cy="769441"/>
          </a:xfrm>
          <a:prstGeom prst="rect">
            <a:avLst/>
          </a:prstGeom>
        </p:spPr>
        <p:txBody>
          <a:bodyPr wrap="square">
            <a:spAutoFit/>
          </a:bodyPr>
          <a:lstStyle/>
          <a:p>
            <a:pPr algn="ctr"/>
            <a:r>
              <a:rPr lang="en-US" sz="4400" dirty="0">
                <a:solidFill>
                  <a:schemeClr val="bg1"/>
                </a:solidFill>
              </a:rPr>
              <a:t>Order of the Priesthood</a:t>
            </a:r>
          </a:p>
        </p:txBody>
      </p:sp>
    </p:spTree>
    <p:extLst>
      <p:ext uri="{BB962C8B-B14F-4D97-AF65-F5344CB8AC3E}">
        <p14:creationId xmlns:p14="http://schemas.microsoft.com/office/powerpoint/2010/main" val="13474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extBox 196"/>
          <p:cNvSpPr txBox="1"/>
          <p:nvPr/>
        </p:nvSpPr>
        <p:spPr>
          <a:xfrm>
            <a:off x="1763486" y="794657"/>
            <a:ext cx="6172200" cy="3785652"/>
          </a:xfrm>
          <a:prstGeom prst="rect">
            <a:avLst/>
          </a:prstGeom>
          <a:noFill/>
        </p:spPr>
        <p:txBody>
          <a:bodyPr wrap="square" rtlCol="0">
            <a:spAutoFit/>
          </a:bodyPr>
          <a:lstStyle/>
          <a:p>
            <a:r>
              <a:rPr lang="en-US" sz="4000" dirty="0">
                <a:solidFill>
                  <a:schemeClr val="bg1"/>
                </a:solidFill>
              </a:rPr>
              <a:t>“When we officiate in the priesthood, we always do it in the name of the Lord. When we act according to proper order of things, we act for the Lord…”</a:t>
            </a:r>
            <a:endParaRPr lang="en-US" sz="6000" dirty="0">
              <a:solidFill>
                <a:schemeClr val="bg1"/>
              </a:solidFill>
            </a:endParaRPr>
          </a:p>
        </p:txBody>
      </p:sp>
      <p:sp>
        <p:nvSpPr>
          <p:cNvPr id="8" name="TextBox 7"/>
          <p:cNvSpPr txBox="1"/>
          <p:nvPr/>
        </p:nvSpPr>
        <p:spPr>
          <a:xfrm>
            <a:off x="5932714" y="6432751"/>
            <a:ext cx="6172200" cy="307777"/>
          </a:xfrm>
          <a:prstGeom prst="rect">
            <a:avLst/>
          </a:prstGeom>
          <a:noFill/>
        </p:spPr>
        <p:txBody>
          <a:bodyPr wrap="square" rtlCol="0">
            <a:spAutoFit/>
          </a:bodyPr>
          <a:lstStyle/>
          <a:p>
            <a:pPr algn="r"/>
            <a:r>
              <a:rPr lang="en-US" sz="1400" dirty="0">
                <a:solidFill>
                  <a:schemeClr val="bg2">
                    <a:lumMod val="90000"/>
                  </a:schemeClr>
                </a:solidFill>
              </a:rPr>
              <a:t>(4)</a:t>
            </a:r>
          </a:p>
        </p:txBody>
      </p:sp>
      <p:pic>
        <p:nvPicPr>
          <p:cNvPr id="6" name="Picture 5" descr="boyd k. packer.jpg"/>
          <p:cNvPicPr>
            <a:picLocks noChangeAspect="1"/>
          </p:cNvPicPr>
          <p:nvPr/>
        </p:nvPicPr>
        <p:blipFill>
          <a:blip r:embed="rId2" cstate="print"/>
          <a:stretch>
            <a:fillRect/>
          </a:stretch>
        </p:blipFill>
        <p:spPr>
          <a:xfrm>
            <a:off x="498506" y="5072743"/>
            <a:ext cx="1217356" cy="1517197"/>
          </a:xfrm>
          <a:prstGeom prst="rect">
            <a:avLst/>
          </a:prstGeom>
        </p:spPr>
      </p:pic>
      <p:pic>
        <p:nvPicPr>
          <p:cNvPr id="7" name="Picture 2" descr="https://encrypted-tbn0.gstatic.com/images?q=tbn:ANd9GcS5GXOTcgUgCuzqPls0ODNjbnScPMGxHh8h0pm_W_V08Lvt4P_U"/>
          <p:cNvPicPr>
            <a:picLocks noChangeAspect="1" noChangeArrowheads="1"/>
          </p:cNvPicPr>
          <p:nvPr/>
        </p:nvPicPr>
        <p:blipFill>
          <a:blip r:embed="rId3" cstate="print"/>
          <a:srcRect/>
          <a:stretch>
            <a:fillRect/>
          </a:stretch>
        </p:blipFill>
        <p:spPr bwMode="auto">
          <a:xfrm>
            <a:off x="8577944" y="968830"/>
            <a:ext cx="2733675" cy="1666875"/>
          </a:xfrm>
          <a:prstGeom prst="rect">
            <a:avLst/>
          </a:prstGeom>
          <a:noFill/>
        </p:spPr>
      </p:pic>
    </p:spTree>
    <p:extLst>
      <p:ext uri="{BB962C8B-B14F-4D97-AF65-F5344CB8AC3E}">
        <p14:creationId xmlns:p14="http://schemas.microsoft.com/office/powerpoint/2010/main" val="3323297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86" y="0"/>
            <a:ext cx="12192000" cy="6858000"/>
          </a:xfrm>
          <a:prstGeom prst="rect">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0" y="6550223"/>
            <a:ext cx="6172200" cy="307777"/>
          </a:xfrm>
          <a:prstGeom prst="rect">
            <a:avLst/>
          </a:prstGeom>
          <a:noFill/>
        </p:spPr>
        <p:txBody>
          <a:bodyPr wrap="square" rtlCol="0">
            <a:spAutoFit/>
          </a:bodyPr>
          <a:lstStyle/>
          <a:p>
            <a:r>
              <a:rPr lang="en-US" sz="1400" dirty="0">
                <a:solidFill>
                  <a:schemeClr val="bg2">
                    <a:lumMod val="90000"/>
                  </a:schemeClr>
                </a:solidFill>
              </a:rPr>
              <a:t>D&amp;C 20:63-64</a:t>
            </a:r>
          </a:p>
        </p:txBody>
      </p:sp>
      <p:sp>
        <p:nvSpPr>
          <p:cNvPr id="6" name="TextBox 5"/>
          <p:cNvSpPr txBox="1"/>
          <p:nvPr/>
        </p:nvSpPr>
        <p:spPr>
          <a:xfrm>
            <a:off x="1197429" y="1012371"/>
            <a:ext cx="6172200" cy="707886"/>
          </a:xfrm>
          <a:prstGeom prst="rect">
            <a:avLst/>
          </a:prstGeom>
          <a:noFill/>
        </p:spPr>
        <p:txBody>
          <a:bodyPr wrap="square" rtlCol="0">
            <a:spAutoFit/>
          </a:bodyPr>
          <a:lstStyle/>
          <a:p>
            <a:pPr algn="ctr"/>
            <a:r>
              <a:rPr lang="en-US" sz="4000" dirty="0">
                <a:solidFill>
                  <a:schemeClr val="bg1"/>
                </a:solidFill>
              </a:rPr>
              <a:t>“…by vote of the church…”</a:t>
            </a:r>
            <a:endParaRPr lang="en-US" sz="6000" dirty="0">
              <a:solidFill>
                <a:schemeClr val="bg1"/>
              </a:solidFill>
            </a:endParaRPr>
          </a:p>
        </p:txBody>
      </p:sp>
      <p:pic>
        <p:nvPicPr>
          <p:cNvPr id="17410" name="Picture 2" descr="https://encrypted-tbn0.gstatic.com/images?q=tbn:ANd9GcQwoJvUvmvmQgdi8uH8tXlpgkzaYz8YUbwuzk9JcFNC039C82oW"/>
          <p:cNvPicPr>
            <a:picLocks noChangeAspect="1" noChangeArrowheads="1"/>
          </p:cNvPicPr>
          <p:nvPr/>
        </p:nvPicPr>
        <p:blipFill>
          <a:blip r:embed="rId2" cstate="print"/>
          <a:srcRect/>
          <a:stretch>
            <a:fillRect/>
          </a:stretch>
        </p:blipFill>
        <p:spPr bwMode="auto">
          <a:xfrm>
            <a:off x="440790" y="2227384"/>
            <a:ext cx="4874452" cy="3481754"/>
          </a:xfrm>
          <a:prstGeom prst="rect">
            <a:avLst/>
          </a:prstGeom>
          <a:noFill/>
        </p:spPr>
      </p:pic>
      <p:sp>
        <p:nvSpPr>
          <p:cNvPr id="7" name="Rectangle 6"/>
          <p:cNvSpPr/>
          <p:nvPr/>
        </p:nvSpPr>
        <p:spPr>
          <a:xfrm>
            <a:off x="1360714" y="0"/>
            <a:ext cx="9448800" cy="769441"/>
          </a:xfrm>
          <a:prstGeom prst="rect">
            <a:avLst/>
          </a:prstGeom>
        </p:spPr>
        <p:txBody>
          <a:bodyPr wrap="square">
            <a:spAutoFit/>
          </a:bodyPr>
          <a:lstStyle/>
          <a:p>
            <a:pPr algn="ctr"/>
            <a:r>
              <a:rPr lang="en-US" sz="4400" dirty="0">
                <a:solidFill>
                  <a:schemeClr val="bg1"/>
                </a:solidFill>
              </a:rPr>
              <a:t>United </a:t>
            </a:r>
          </a:p>
        </p:txBody>
      </p:sp>
      <p:pic>
        <p:nvPicPr>
          <p:cNvPr id="3" name="Picture 2">
            <a:extLst>
              <a:ext uri="{FF2B5EF4-FFF2-40B4-BE49-F238E27FC236}">
                <a16:creationId xmlns:a16="http://schemas.microsoft.com/office/drawing/2014/main" id="{E5DA9E08-C5A1-724E-4210-61E06E54D131}"/>
              </a:ext>
            </a:extLst>
          </p:cNvPr>
          <p:cNvPicPr>
            <a:picLocks noChangeAspect="1"/>
          </p:cNvPicPr>
          <p:nvPr/>
        </p:nvPicPr>
        <p:blipFill>
          <a:blip r:embed="rId3"/>
          <a:stretch>
            <a:fillRect/>
          </a:stretch>
        </p:blipFill>
        <p:spPr>
          <a:xfrm>
            <a:off x="5754385" y="2631680"/>
            <a:ext cx="5441152" cy="2697714"/>
          </a:xfrm>
          <a:prstGeom prst="rect">
            <a:avLst/>
          </a:prstGeom>
        </p:spPr>
      </p:pic>
    </p:spTree>
    <p:extLst>
      <p:ext uri="{BB962C8B-B14F-4D97-AF65-F5344CB8AC3E}">
        <p14:creationId xmlns:p14="http://schemas.microsoft.com/office/powerpoint/2010/main" val="30647986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86" y="0"/>
            <a:ext cx="12192000" cy="6858000"/>
          </a:xfrm>
          <a:prstGeom prst="rect">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0" y="6550223"/>
            <a:ext cx="6172200" cy="307777"/>
          </a:xfrm>
          <a:prstGeom prst="rect">
            <a:avLst/>
          </a:prstGeom>
          <a:noFill/>
        </p:spPr>
        <p:txBody>
          <a:bodyPr wrap="square" rtlCol="0">
            <a:spAutoFit/>
          </a:bodyPr>
          <a:lstStyle/>
          <a:p>
            <a:r>
              <a:rPr lang="en-US" sz="1400" dirty="0">
                <a:solidFill>
                  <a:schemeClr val="bg2">
                    <a:lumMod val="90000"/>
                  </a:schemeClr>
                </a:solidFill>
              </a:rPr>
              <a:t>D&amp;C 20:63-64</a:t>
            </a:r>
          </a:p>
        </p:txBody>
      </p:sp>
      <p:sp>
        <p:nvSpPr>
          <p:cNvPr id="7" name="Rectangle 6"/>
          <p:cNvSpPr/>
          <p:nvPr/>
        </p:nvSpPr>
        <p:spPr>
          <a:xfrm>
            <a:off x="1360714" y="0"/>
            <a:ext cx="9448800" cy="769441"/>
          </a:xfrm>
          <a:prstGeom prst="rect">
            <a:avLst/>
          </a:prstGeom>
        </p:spPr>
        <p:txBody>
          <a:bodyPr wrap="square">
            <a:spAutoFit/>
          </a:bodyPr>
          <a:lstStyle/>
          <a:p>
            <a:pPr algn="ctr"/>
            <a:r>
              <a:rPr lang="en-US" sz="4400" dirty="0">
                <a:solidFill>
                  <a:schemeClr val="bg1"/>
                </a:solidFill>
              </a:rPr>
              <a:t>Working Together </a:t>
            </a:r>
          </a:p>
        </p:txBody>
      </p:sp>
      <p:sp>
        <p:nvSpPr>
          <p:cNvPr id="2" name="TextBox 1">
            <a:extLst>
              <a:ext uri="{FF2B5EF4-FFF2-40B4-BE49-F238E27FC236}">
                <a16:creationId xmlns:a16="http://schemas.microsoft.com/office/drawing/2014/main" id="{BB67B6EF-A2E3-0A0E-3AEC-1905ADA76670}"/>
              </a:ext>
            </a:extLst>
          </p:cNvPr>
          <p:cNvSpPr txBox="1"/>
          <p:nvPr/>
        </p:nvSpPr>
        <p:spPr>
          <a:xfrm>
            <a:off x="450821" y="791455"/>
            <a:ext cx="5889544" cy="1200329"/>
          </a:xfrm>
          <a:prstGeom prst="rect">
            <a:avLst/>
          </a:prstGeom>
          <a:noFill/>
        </p:spPr>
        <p:txBody>
          <a:bodyPr wrap="square">
            <a:spAutoFit/>
          </a:bodyPr>
          <a:lstStyle/>
          <a:p>
            <a:r>
              <a:rPr lang="en-US" sz="2400" b="1" dirty="0">
                <a:solidFill>
                  <a:srgbClr val="FFFF00"/>
                </a:solidFill>
              </a:rPr>
              <a:t>B</a:t>
            </a:r>
            <a:r>
              <a:rPr lang="en-US" sz="2400" b="1" i="0" dirty="0">
                <a:solidFill>
                  <a:srgbClr val="FFFF00"/>
                </a:solidFill>
                <a:effectLst/>
              </a:rPr>
              <a:t>y counseling together and seeking revelation from God, Church leaders receive inspiration about difficult problems</a:t>
            </a:r>
            <a:endParaRPr lang="en-US" sz="2400" dirty="0">
              <a:solidFill>
                <a:srgbClr val="FFFF00"/>
              </a:solidFill>
            </a:endParaRPr>
          </a:p>
        </p:txBody>
      </p:sp>
      <p:sp>
        <p:nvSpPr>
          <p:cNvPr id="9" name="TextBox 8">
            <a:extLst>
              <a:ext uri="{FF2B5EF4-FFF2-40B4-BE49-F238E27FC236}">
                <a16:creationId xmlns:a16="http://schemas.microsoft.com/office/drawing/2014/main" id="{7E865603-5833-2992-6BB1-90F21472604C}"/>
              </a:ext>
            </a:extLst>
          </p:cNvPr>
          <p:cNvSpPr txBox="1"/>
          <p:nvPr/>
        </p:nvSpPr>
        <p:spPr>
          <a:xfrm>
            <a:off x="7409794" y="1841286"/>
            <a:ext cx="4256688" cy="3693319"/>
          </a:xfrm>
          <a:prstGeom prst="rect">
            <a:avLst/>
          </a:prstGeom>
          <a:noFill/>
        </p:spPr>
        <p:txBody>
          <a:bodyPr wrap="square">
            <a:spAutoFit/>
          </a:bodyPr>
          <a:lstStyle/>
          <a:p>
            <a:pPr algn="l" fontAlgn="base"/>
            <a:r>
              <a:rPr lang="en-US" b="0" i="0" dirty="0">
                <a:solidFill>
                  <a:schemeClr val="bg1"/>
                </a:solidFill>
                <a:effectLst/>
              </a:rPr>
              <a:t>The leader [of a council] encourages members to speak openly and honestly. </a:t>
            </a:r>
          </a:p>
          <a:p>
            <a:pPr algn="l" fontAlgn="base"/>
            <a:endParaRPr lang="en-US" dirty="0">
              <a:solidFill>
                <a:schemeClr val="bg1"/>
              </a:solidFill>
            </a:endParaRPr>
          </a:p>
          <a:p>
            <a:pPr algn="l" fontAlgn="base"/>
            <a:r>
              <a:rPr lang="en-US" b="0" i="0" dirty="0">
                <a:solidFill>
                  <a:schemeClr val="bg1"/>
                </a:solidFill>
                <a:effectLst/>
              </a:rPr>
              <a:t>The diverse backgrounds, ages, experiences, and viewpoints of council members enrich the council. </a:t>
            </a:r>
          </a:p>
          <a:p>
            <a:pPr algn="l" fontAlgn="base"/>
            <a:endParaRPr lang="en-US" dirty="0">
              <a:solidFill>
                <a:schemeClr val="bg1"/>
              </a:solidFill>
            </a:endParaRPr>
          </a:p>
          <a:p>
            <a:pPr algn="l" fontAlgn="base"/>
            <a:r>
              <a:rPr lang="en-US" b="0" i="0" dirty="0">
                <a:solidFill>
                  <a:schemeClr val="bg1"/>
                </a:solidFill>
                <a:effectLst/>
              </a:rPr>
              <a:t>Members share suggestions and listen to each other respectfully. </a:t>
            </a:r>
          </a:p>
          <a:p>
            <a:pPr algn="l" fontAlgn="base"/>
            <a:endParaRPr lang="en-US" dirty="0">
              <a:solidFill>
                <a:schemeClr val="bg1"/>
              </a:solidFill>
            </a:endParaRPr>
          </a:p>
          <a:p>
            <a:pPr algn="l" fontAlgn="base"/>
            <a:r>
              <a:rPr lang="en-US" b="0" i="0" dirty="0">
                <a:solidFill>
                  <a:schemeClr val="bg1"/>
                </a:solidFill>
                <a:effectLst/>
              </a:rPr>
              <a:t>As they seek to know the Lord’s will, a spirit of inspiration and unity can prevail.</a:t>
            </a:r>
          </a:p>
          <a:p>
            <a:pPr algn="l" fontAlgn="base"/>
            <a:r>
              <a:rPr lang="en-US" b="0" i="0" dirty="0">
                <a:solidFill>
                  <a:schemeClr val="bg1"/>
                </a:solidFill>
                <a:effectLst/>
              </a:rPr>
              <a:t>(</a:t>
            </a:r>
            <a:r>
              <a:rPr lang="en-US" b="0" i="1" dirty="0">
                <a:solidFill>
                  <a:schemeClr val="bg1"/>
                </a:solidFill>
                <a:effectLst/>
              </a:rPr>
              <a:t>6</a:t>
            </a:r>
            <a:r>
              <a:rPr lang="en-US" b="0" i="0" dirty="0">
                <a:solidFill>
                  <a:schemeClr val="bg1"/>
                </a:solidFill>
                <a:effectLst/>
              </a:rPr>
              <a:t>)</a:t>
            </a:r>
          </a:p>
        </p:txBody>
      </p:sp>
      <p:pic>
        <p:nvPicPr>
          <p:cNvPr id="11" name="Picture 10">
            <a:extLst>
              <a:ext uri="{FF2B5EF4-FFF2-40B4-BE49-F238E27FC236}">
                <a16:creationId xmlns:a16="http://schemas.microsoft.com/office/drawing/2014/main" id="{5997325F-B91E-7660-D094-F0E9B74358D7}"/>
              </a:ext>
            </a:extLst>
          </p:cNvPr>
          <p:cNvPicPr>
            <a:picLocks noChangeAspect="1"/>
          </p:cNvPicPr>
          <p:nvPr/>
        </p:nvPicPr>
        <p:blipFill>
          <a:blip r:embed="rId2"/>
          <a:stretch>
            <a:fillRect/>
          </a:stretch>
        </p:blipFill>
        <p:spPr>
          <a:xfrm>
            <a:off x="935422" y="2393776"/>
            <a:ext cx="6163535" cy="3534268"/>
          </a:xfrm>
          <a:prstGeom prst="rect">
            <a:avLst/>
          </a:prstGeom>
        </p:spPr>
      </p:pic>
    </p:spTree>
    <p:extLst>
      <p:ext uri="{BB962C8B-B14F-4D97-AF65-F5344CB8AC3E}">
        <p14:creationId xmlns:p14="http://schemas.microsoft.com/office/powerpoint/2010/main" val="13382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C3F1AD-6FCC-E211-AADC-9A723AA1B6C7}"/>
              </a:ext>
            </a:extLst>
          </p:cNvPr>
          <p:cNvSpPr/>
          <p:nvPr/>
        </p:nvSpPr>
        <p:spPr>
          <a:xfrm>
            <a:off x="-10886" y="0"/>
            <a:ext cx="12192000" cy="6858000"/>
          </a:xfrm>
          <a:prstGeom prst="rect">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442A5B9-C32A-E9CC-48F7-0ACE5641680B}"/>
              </a:ext>
            </a:extLst>
          </p:cNvPr>
          <p:cNvSpPr txBox="1"/>
          <p:nvPr/>
        </p:nvSpPr>
        <p:spPr>
          <a:xfrm>
            <a:off x="4172607" y="454881"/>
            <a:ext cx="7704083" cy="5909310"/>
          </a:xfrm>
          <a:prstGeom prst="rect">
            <a:avLst/>
          </a:prstGeom>
          <a:noFill/>
        </p:spPr>
        <p:txBody>
          <a:bodyPr wrap="square">
            <a:spAutoFit/>
          </a:bodyPr>
          <a:lstStyle/>
          <a:p>
            <a:pPr algn="l" fontAlgn="base"/>
            <a:r>
              <a:rPr lang="en-US" b="0" i="0" dirty="0">
                <a:solidFill>
                  <a:schemeClr val="bg1"/>
                </a:solidFill>
                <a:effectLst/>
                <a:latin typeface="Calibri" panose="020F0502020204030204" pitchFamily="34" charset="0"/>
                <a:cs typeface="Calibri" panose="020F0502020204030204" pitchFamily="34" charset="0"/>
              </a:rPr>
              <a:t>When we convene as a Council of the First Presidency and Quorum of the Twelve, our meeting rooms become rooms of revelation. </a:t>
            </a:r>
          </a:p>
          <a:p>
            <a:pPr algn="l" fontAlgn="base"/>
            <a:endParaRPr lang="en-US" dirty="0">
              <a:solidFill>
                <a:schemeClr val="bg1"/>
              </a:solidFill>
              <a:latin typeface="Calibri" panose="020F0502020204030204" pitchFamily="34" charset="0"/>
              <a:cs typeface="Calibri" panose="020F0502020204030204" pitchFamily="34" charset="0"/>
            </a:endParaRPr>
          </a:p>
          <a:p>
            <a:pPr algn="l" fontAlgn="base"/>
            <a:r>
              <a:rPr lang="en-US" b="0" i="0" dirty="0">
                <a:solidFill>
                  <a:schemeClr val="bg1"/>
                </a:solidFill>
                <a:effectLst/>
                <a:latin typeface="Calibri" panose="020F0502020204030204" pitchFamily="34" charset="0"/>
                <a:cs typeface="Calibri" panose="020F0502020204030204" pitchFamily="34" charset="0"/>
              </a:rPr>
              <a:t>The Spirit is palpably present. As we wrestle with complex matters, a thrilling process unfolds as each Apostle freely expresses his thoughts and point of view. </a:t>
            </a:r>
          </a:p>
          <a:p>
            <a:pPr algn="l" fontAlgn="base"/>
            <a:endParaRPr lang="en-US" dirty="0">
              <a:solidFill>
                <a:schemeClr val="bg1"/>
              </a:solidFill>
              <a:latin typeface="Calibri" panose="020F0502020204030204" pitchFamily="34" charset="0"/>
              <a:cs typeface="Calibri" panose="020F0502020204030204" pitchFamily="34" charset="0"/>
            </a:endParaRPr>
          </a:p>
          <a:p>
            <a:pPr algn="l" fontAlgn="base"/>
            <a:r>
              <a:rPr lang="en-US" b="0" i="0" dirty="0">
                <a:solidFill>
                  <a:schemeClr val="bg1"/>
                </a:solidFill>
                <a:effectLst/>
                <a:latin typeface="Calibri" panose="020F0502020204030204" pitchFamily="34" charset="0"/>
                <a:cs typeface="Calibri" panose="020F0502020204030204" pitchFamily="34" charset="0"/>
              </a:rPr>
              <a:t>Though we may differ in our initial perspectives, the love we feel for each other is constant. Our unity helps us to discern the Lord’s will for His Church.</a:t>
            </a:r>
          </a:p>
          <a:p>
            <a:pPr algn="l" fontAlgn="base"/>
            <a:endParaRPr lang="en-US" b="0" i="0" dirty="0">
              <a:solidFill>
                <a:schemeClr val="bg1"/>
              </a:solidFill>
              <a:effectLst/>
              <a:latin typeface="Calibri" panose="020F0502020204030204" pitchFamily="34" charset="0"/>
              <a:cs typeface="Calibri" panose="020F0502020204030204" pitchFamily="34" charset="0"/>
            </a:endParaRPr>
          </a:p>
          <a:p>
            <a:pPr algn="l" fontAlgn="base"/>
            <a:r>
              <a:rPr lang="en-US" b="0" i="0" dirty="0">
                <a:solidFill>
                  <a:schemeClr val="bg1"/>
                </a:solidFill>
                <a:effectLst/>
                <a:latin typeface="Calibri" panose="020F0502020204030204" pitchFamily="34" charset="0"/>
                <a:cs typeface="Calibri" panose="020F0502020204030204" pitchFamily="34" charset="0"/>
              </a:rPr>
              <a:t>In our meetings, the majority never rules! We listen prayerfully to one another and talk with each other until we are united.</a:t>
            </a:r>
          </a:p>
          <a:p>
            <a:pPr algn="l" fontAlgn="base"/>
            <a:endParaRPr lang="en-US" dirty="0">
              <a:solidFill>
                <a:schemeClr val="bg1"/>
              </a:solidFill>
              <a:latin typeface="Calibri" panose="020F0502020204030204" pitchFamily="34" charset="0"/>
              <a:cs typeface="Calibri" panose="020F0502020204030204" pitchFamily="34" charset="0"/>
            </a:endParaRPr>
          </a:p>
          <a:p>
            <a:pPr algn="l" fontAlgn="base"/>
            <a:r>
              <a:rPr lang="en-US" b="0" i="0" dirty="0">
                <a:solidFill>
                  <a:schemeClr val="bg1"/>
                </a:solidFill>
                <a:effectLst/>
                <a:latin typeface="Calibri" panose="020F0502020204030204" pitchFamily="34" charset="0"/>
                <a:cs typeface="Calibri" panose="020F0502020204030204" pitchFamily="34" charset="0"/>
              </a:rPr>
              <a:t>Then when we have reached complete accord, the unifying influence of the Holy Ghost is spine-tingling! </a:t>
            </a:r>
          </a:p>
          <a:p>
            <a:pPr algn="l" fontAlgn="base"/>
            <a:endParaRPr lang="en-US" dirty="0">
              <a:solidFill>
                <a:schemeClr val="bg1"/>
              </a:solidFill>
              <a:latin typeface="Calibri" panose="020F0502020204030204" pitchFamily="34" charset="0"/>
              <a:cs typeface="Calibri" panose="020F0502020204030204" pitchFamily="34" charset="0"/>
            </a:endParaRPr>
          </a:p>
          <a:p>
            <a:pPr algn="l" fontAlgn="base"/>
            <a:r>
              <a:rPr lang="en-US" b="0" i="0" dirty="0">
                <a:solidFill>
                  <a:schemeClr val="bg1"/>
                </a:solidFill>
                <a:effectLst/>
                <a:latin typeface="Calibri" panose="020F0502020204030204" pitchFamily="34" charset="0"/>
                <a:cs typeface="Calibri" panose="020F0502020204030204" pitchFamily="34" charset="0"/>
              </a:rPr>
              <a:t>We experience what the Prophet Joseph Smith knew when he taught, “By union of feeling we obtain power with God.</a:t>
            </a:r>
          </a:p>
          <a:p>
            <a:pPr algn="l" fontAlgn="base"/>
            <a:endParaRPr lang="en-US" dirty="0">
              <a:solidFill>
                <a:schemeClr val="bg1"/>
              </a:solidFill>
              <a:latin typeface="Calibri" panose="020F0502020204030204" pitchFamily="34" charset="0"/>
              <a:cs typeface="Calibri" panose="020F0502020204030204" pitchFamily="34" charset="0"/>
            </a:endParaRPr>
          </a:p>
          <a:p>
            <a:pPr algn="l" fontAlgn="base"/>
            <a:r>
              <a:rPr lang="en-US" b="0" i="0" dirty="0">
                <a:solidFill>
                  <a:schemeClr val="bg1"/>
                </a:solidFill>
                <a:effectLst/>
                <a:latin typeface="Calibri" panose="020F0502020204030204" pitchFamily="34" charset="0"/>
                <a:cs typeface="Calibri" panose="020F0502020204030204" pitchFamily="34" charset="0"/>
              </a:rPr>
              <a:t> No member of the First Presidency or Quorum of the Twelve would ever leave decisions for the Lord’s Church to his own best judgment!</a:t>
            </a:r>
          </a:p>
          <a:p>
            <a:pPr algn="l" fontAlgn="base"/>
            <a:r>
              <a:rPr lang="en-US" b="0" i="0" dirty="0">
                <a:solidFill>
                  <a:schemeClr val="bg1"/>
                </a:solidFill>
                <a:effectLst/>
                <a:latin typeface="Calibri" panose="020F0502020204030204" pitchFamily="34" charset="0"/>
                <a:cs typeface="Calibri" panose="020F0502020204030204" pitchFamily="34" charset="0"/>
              </a:rPr>
              <a:t>(7)</a:t>
            </a:r>
          </a:p>
        </p:txBody>
      </p:sp>
      <p:sp>
        <p:nvSpPr>
          <p:cNvPr id="6" name="TextBox 5">
            <a:extLst>
              <a:ext uri="{FF2B5EF4-FFF2-40B4-BE49-F238E27FC236}">
                <a16:creationId xmlns:a16="http://schemas.microsoft.com/office/drawing/2014/main" id="{854A960A-0677-527B-8A69-FD77E3336249}"/>
              </a:ext>
            </a:extLst>
          </p:cNvPr>
          <p:cNvSpPr txBox="1"/>
          <p:nvPr/>
        </p:nvSpPr>
        <p:spPr>
          <a:xfrm>
            <a:off x="10886" y="6542073"/>
            <a:ext cx="6101254" cy="261610"/>
          </a:xfrm>
          <a:prstGeom prst="rect">
            <a:avLst/>
          </a:prstGeom>
          <a:noFill/>
        </p:spPr>
        <p:txBody>
          <a:bodyPr wrap="square">
            <a:spAutoFit/>
          </a:bodyPr>
          <a:lstStyle/>
          <a:p>
            <a:r>
              <a:rPr lang="en-US" sz="1100" b="0" i="1" dirty="0">
                <a:solidFill>
                  <a:schemeClr val="bg1"/>
                </a:solidFill>
                <a:effectLst/>
                <a:latin typeface="Calibri" panose="020F0502020204030204" pitchFamily="34" charset="0"/>
                <a:cs typeface="Calibri" panose="020F0502020204030204" pitchFamily="34" charset="0"/>
              </a:rPr>
              <a:t>Teachings of Presidents of the Church: Joseph Smith</a:t>
            </a:r>
            <a:r>
              <a:rPr lang="en-US" sz="1100" b="0" i="0" dirty="0">
                <a:solidFill>
                  <a:schemeClr val="bg1"/>
                </a:solidFill>
                <a:effectLst/>
                <a:latin typeface="Calibri" panose="020F0502020204030204" pitchFamily="34" charset="0"/>
                <a:cs typeface="Calibri" panose="020F0502020204030204" pitchFamily="34" charset="0"/>
              </a:rPr>
              <a:t> (2007), 393–94</a:t>
            </a:r>
            <a:endParaRPr lang="en-US" sz="1100" dirty="0"/>
          </a:p>
        </p:txBody>
      </p:sp>
      <p:pic>
        <p:nvPicPr>
          <p:cNvPr id="12" name="Picture 11">
            <a:extLst>
              <a:ext uri="{FF2B5EF4-FFF2-40B4-BE49-F238E27FC236}">
                <a16:creationId xmlns:a16="http://schemas.microsoft.com/office/drawing/2014/main" id="{95D34914-81CB-BA39-7C70-A1E6B05C9B67}"/>
              </a:ext>
            </a:extLst>
          </p:cNvPr>
          <p:cNvPicPr>
            <a:picLocks noChangeAspect="1"/>
          </p:cNvPicPr>
          <p:nvPr/>
        </p:nvPicPr>
        <p:blipFill>
          <a:blip r:embed="rId2"/>
          <a:stretch>
            <a:fillRect/>
          </a:stretch>
        </p:blipFill>
        <p:spPr>
          <a:xfrm>
            <a:off x="342807" y="2278478"/>
            <a:ext cx="3525376" cy="2262116"/>
          </a:xfrm>
          <a:prstGeom prst="rect">
            <a:avLst/>
          </a:prstGeom>
        </p:spPr>
      </p:pic>
      <p:sp>
        <p:nvSpPr>
          <p:cNvPr id="14" name="TextBox 13">
            <a:extLst>
              <a:ext uri="{FF2B5EF4-FFF2-40B4-BE49-F238E27FC236}">
                <a16:creationId xmlns:a16="http://schemas.microsoft.com/office/drawing/2014/main" id="{B63FD681-7513-0311-882E-B33B1092C913}"/>
              </a:ext>
            </a:extLst>
          </p:cNvPr>
          <p:cNvSpPr txBox="1"/>
          <p:nvPr/>
        </p:nvSpPr>
        <p:spPr>
          <a:xfrm>
            <a:off x="202324" y="4618003"/>
            <a:ext cx="3665859" cy="507831"/>
          </a:xfrm>
          <a:prstGeom prst="rect">
            <a:avLst/>
          </a:prstGeom>
          <a:noFill/>
        </p:spPr>
        <p:txBody>
          <a:bodyPr wrap="square">
            <a:spAutoFit/>
          </a:bodyPr>
          <a:lstStyle/>
          <a:p>
            <a:r>
              <a:rPr lang="en-US" sz="900" b="0" i="0" dirty="0">
                <a:solidFill>
                  <a:schemeClr val="bg1"/>
                </a:solidFill>
                <a:effectLst/>
              </a:rPr>
              <a:t>The Quorum of the Twelve Conference Room inside the Church Administration Building in Salt Lake City on Monday, September 18, 2017. Photo by Adam Fondren</a:t>
            </a:r>
            <a:endParaRPr lang="en-US" sz="900" dirty="0">
              <a:solidFill>
                <a:schemeClr val="bg1"/>
              </a:solidFill>
            </a:endParaRPr>
          </a:p>
        </p:txBody>
      </p:sp>
    </p:spTree>
    <p:extLst>
      <p:ext uri="{BB962C8B-B14F-4D97-AF65-F5344CB8AC3E}">
        <p14:creationId xmlns:p14="http://schemas.microsoft.com/office/powerpoint/2010/main" val="184264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0" y="6550223"/>
            <a:ext cx="6172200" cy="307777"/>
          </a:xfrm>
          <a:prstGeom prst="rect">
            <a:avLst/>
          </a:prstGeom>
          <a:noFill/>
        </p:spPr>
        <p:txBody>
          <a:bodyPr wrap="square" rtlCol="0">
            <a:spAutoFit/>
          </a:bodyPr>
          <a:lstStyle/>
          <a:p>
            <a:r>
              <a:rPr lang="en-US" sz="1400" dirty="0">
                <a:solidFill>
                  <a:schemeClr val="bg2">
                    <a:lumMod val="90000"/>
                  </a:schemeClr>
                </a:solidFill>
              </a:rPr>
              <a:t>D&amp;C 107:99</a:t>
            </a:r>
          </a:p>
        </p:txBody>
      </p:sp>
      <p:sp>
        <p:nvSpPr>
          <p:cNvPr id="6" name="TextBox 5"/>
          <p:cNvSpPr txBox="1"/>
          <p:nvPr/>
        </p:nvSpPr>
        <p:spPr>
          <a:xfrm>
            <a:off x="740229" y="914400"/>
            <a:ext cx="6172200" cy="4093428"/>
          </a:xfrm>
          <a:prstGeom prst="rect">
            <a:avLst/>
          </a:prstGeom>
          <a:noFill/>
        </p:spPr>
        <p:txBody>
          <a:bodyPr wrap="square" rtlCol="0">
            <a:spAutoFit/>
          </a:bodyPr>
          <a:lstStyle/>
          <a:p>
            <a:r>
              <a:rPr lang="en-US" sz="4000" dirty="0">
                <a:solidFill>
                  <a:schemeClr val="bg1"/>
                </a:solidFill>
              </a:rPr>
              <a:t>“Wherefore, now let every man learn his duty, and to act in the office in which he is appointed, in all diligence.”</a:t>
            </a:r>
          </a:p>
          <a:p>
            <a:endParaRPr lang="en-US" sz="6000" dirty="0">
              <a:solidFill>
                <a:schemeClr val="bg1"/>
              </a:solidFill>
            </a:endParaRPr>
          </a:p>
        </p:txBody>
      </p:sp>
      <p:pic>
        <p:nvPicPr>
          <p:cNvPr id="5" name="Picture 2" descr="https://encrypted-tbn0.gstatic.com/images?q=tbn:ANd9GcRY_khNi-3A6qlR9OU0juiLtFXXh2ewU9yq0lruf27vZWpG01iw"/>
          <p:cNvPicPr>
            <a:picLocks noChangeAspect="1" noChangeArrowheads="1"/>
          </p:cNvPicPr>
          <p:nvPr/>
        </p:nvPicPr>
        <p:blipFill rotWithShape="1">
          <a:blip r:embed="rId2" cstate="print"/>
          <a:srcRect t="3874" r="3961" b="10895"/>
          <a:stretch/>
        </p:blipFill>
        <p:spPr bwMode="auto">
          <a:xfrm>
            <a:off x="7369628" y="1186978"/>
            <a:ext cx="2786743" cy="1839250"/>
          </a:xfrm>
          <a:prstGeom prst="rect">
            <a:avLst/>
          </a:prstGeom>
          <a:noFill/>
        </p:spPr>
      </p:pic>
      <p:pic>
        <p:nvPicPr>
          <p:cNvPr id="15362" name="Picture 2" descr="https://encrypted-tbn2.gstatic.com/images?q=tbn:ANd9GcRz3w2pOdVth9OVC93LaGt5wWQyDfuWztbEnfvlith-5gw2D9eL"/>
          <p:cNvPicPr>
            <a:picLocks noChangeAspect="1" noChangeArrowheads="1"/>
          </p:cNvPicPr>
          <p:nvPr/>
        </p:nvPicPr>
        <p:blipFill>
          <a:blip r:embed="rId3" cstate="print"/>
          <a:srcRect/>
          <a:stretch>
            <a:fillRect/>
          </a:stretch>
        </p:blipFill>
        <p:spPr bwMode="auto">
          <a:xfrm>
            <a:off x="5236028" y="3135086"/>
            <a:ext cx="1771650" cy="2581276"/>
          </a:xfrm>
          <a:prstGeom prst="rect">
            <a:avLst/>
          </a:prstGeom>
          <a:noFill/>
        </p:spPr>
      </p:pic>
      <p:pic>
        <p:nvPicPr>
          <p:cNvPr id="15364" name="Picture 4" descr="https://encrypted-tbn2.gstatic.com/images?q=tbn:ANd9GcThz_z8PZm2-ojaqe-XJ38E7-j6J3dLPpGoeW9W1eK1ABklszlkow"/>
          <p:cNvPicPr>
            <a:picLocks noChangeAspect="1" noChangeArrowheads="1"/>
          </p:cNvPicPr>
          <p:nvPr/>
        </p:nvPicPr>
        <p:blipFill>
          <a:blip r:embed="rId4" cstate="print"/>
          <a:srcRect/>
          <a:stretch>
            <a:fillRect/>
          </a:stretch>
        </p:blipFill>
        <p:spPr bwMode="auto">
          <a:xfrm>
            <a:off x="1219200" y="4778830"/>
            <a:ext cx="3333750" cy="1371601"/>
          </a:xfrm>
          <a:prstGeom prst="rect">
            <a:avLst/>
          </a:prstGeom>
          <a:noFill/>
        </p:spPr>
      </p:pic>
      <p:pic>
        <p:nvPicPr>
          <p:cNvPr id="15368" name="Picture 8" descr="https://encrypted-tbn1.gstatic.com/images?q=tbn:ANd9GcQcoydQrDQ2HorjLXpZVu9FC81i2m8VDkGOIq2uKV1TBQC7tmda"/>
          <p:cNvPicPr>
            <a:picLocks noChangeAspect="1" noChangeArrowheads="1"/>
          </p:cNvPicPr>
          <p:nvPr/>
        </p:nvPicPr>
        <p:blipFill>
          <a:blip r:embed="rId5" cstate="print"/>
          <a:srcRect/>
          <a:stretch>
            <a:fillRect/>
          </a:stretch>
        </p:blipFill>
        <p:spPr bwMode="auto">
          <a:xfrm>
            <a:off x="8077201" y="4114801"/>
            <a:ext cx="1914525" cy="2390775"/>
          </a:xfrm>
          <a:prstGeom prst="rect">
            <a:avLst/>
          </a:prstGeom>
          <a:noFill/>
        </p:spPr>
      </p:pic>
      <p:sp>
        <p:nvSpPr>
          <p:cNvPr id="9" name="Rectangle 8"/>
          <p:cNvSpPr/>
          <p:nvPr/>
        </p:nvSpPr>
        <p:spPr>
          <a:xfrm>
            <a:off x="1360714" y="0"/>
            <a:ext cx="9448800" cy="769441"/>
          </a:xfrm>
          <a:prstGeom prst="rect">
            <a:avLst/>
          </a:prstGeom>
        </p:spPr>
        <p:txBody>
          <a:bodyPr wrap="square">
            <a:spAutoFit/>
          </a:bodyPr>
          <a:lstStyle/>
          <a:p>
            <a:pPr algn="ctr"/>
            <a:r>
              <a:rPr lang="en-US" sz="4400" dirty="0">
                <a:solidFill>
                  <a:schemeClr val="bg1"/>
                </a:solidFill>
              </a:rPr>
              <a:t>Uniting as One Unto the Lord</a:t>
            </a:r>
          </a:p>
        </p:txBody>
      </p:sp>
    </p:spTree>
    <p:extLst>
      <p:ext uri="{BB962C8B-B14F-4D97-AF65-F5344CB8AC3E}">
        <p14:creationId xmlns:p14="http://schemas.microsoft.com/office/powerpoint/2010/main" val="911606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63009"/>
            <a:ext cx="12192000" cy="39624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uble Wave 5"/>
          <p:cNvSpPr/>
          <p:nvPr/>
        </p:nvSpPr>
        <p:spPr>
          <a:xfrm>
            <a:off x="0" y="4572000"/>
            <a:ext cx="12192000" cy="914400"/>
          </a:xfrm>
          <a:prstGeom prst="doubleWave">
            <a:avLst/>
          </a:prstGeom>
          <a:solidFill>
            <a:srgbClr val="D5A2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3"/>
          <p:cNvSpPr/>
          <p:nvPr/>
        </p:nvSpPr>
        <p:spPr>
          <a:xfrm>
            <a:off x="0" y="5562600"/>
            <a:ext cx="12192000" cy="12954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uble Wave 1"/>
          <p:cNvSpPr/>
          <p:nvPr/>
        </p:nvSpPr>
        <p:spPr>
          <a:xfrm>
            <a:off x="0" y="5257800"/>
            <a:ext cx="12192000" cy="1600200"/>
          </a:xfrm>
          <a:prstGeom prst="doubleWav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uble Wave 4"/>
          <p:cNvSpPr/>
          <p:nvPr/>
        </p:nvSpPr>
        <p:spPr>
          <a:xfrm flipV="1">
            <a:off x="0" y="5486400"/>
            <a:ext cx="12192000" cy="685800"/>
          </a:xfrm>
          <a:prstGeom prst="doubleWav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uble Wave 6"/>
          <p:cNvSpPr/>
          <p:nvPr/>
        </p:nvSpPr>
        <p:spPr>
          <a:xfrm>
            <a:off x="0" y="3581400"/>
            <a:ext cx="12192000" cy="1219200"/>
          </a:xfrm>
          <a:prstGeom prst="doubleWave">
            <a:avLst/>
          </a:prstGeom>
          <a:solidFill>
            <a:srgbClr val="E6D9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1"/>
          <p:cNvGrpSpPr/>
          <p:nvPr/>
        </p:nvGrpSpPr>
        <p:grpSpPr>
          <a:xfrm>
            <a:off x="8915400" y="3276600"/>
            <a:ext cx="1524000" cy="914400"/>
            <a:chOff x="1524000" y="1905000"/>
            <a:chExt cx="3429000" cy="2057400"/>
          </a:xfrm>
        </p:grpSpPr>
        <p:sp>
          <p:nvSpPr>
            <p:cNvPr id="124" name="Rounded Rectangle 22"/>
            <p:cNvSpPr/>
            <p:nvPr/>
          </p:nvSpPr>
          <p:spPr>
            <a:xfrm>
              <a:off x="1524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ounded Rectangle 23"/>
            <p:cNvSpPr/>
            <p:nvPr/>
          </p:nvSpPr>
          <p:spPr>
            <a:xfrm>
              <a:off x="2667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ounded Rectangle 24"/>
            <p:cNvSpPr/>
            <p:nvPr/>
          </p:nvSpPr>
          <p:spPr>
            <a:xfrm>
              <a:off x="3810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ounded Rectangle 25"/>
            <p:cNvSpPr/>
            <p:nvPr/>
          </p:nvSpPr>
          <p:spPr>
            <a:xfrm>
              <a:off x="3124200" y="25908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ounded Rectangle 26"/>
            <p:cNvSpPr/>
            <p:nvPr/>
          </p:nvSpPr>
          <p:spPr>
            <a:xfrm>
              <a:off x="1981200" y="25908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ounded Rectangle 27"/>
            <p:cNvSpPr/>
            <p:nvPr/>
          </p:nvSpPr>
          <p:spPr>
            <a:xfrm>
              <a:off x="1524000" y="2590800"/>
              <a:ext cx="4572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ounded Rectangle 28"/>
            <p:cNvSpPr/>
            <p:nvPr/>
          </p:nvSpPr>
          <p:spPr>
            <a:xfrm>
              <a:off x="1524000" y="19050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ounded Rectangle 29"/>
            <p:cNvSpPr/>
            <p:nvPr/>
          </p:nvSpPr>
          <p:spPr>
            <a:xfrm>
              <a:off x="2667000" y="19050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40"/>
          <p:cNvGrpSpPr/>
          <p:nvPr/>
        </p:nvGrpSpPr>
        <p:grpSpPr>
          <a:xfrm>
            <a:off x="6781800" y="685800"/>
            <a:ext cx="2057400" cy="3123848"/>
            <a:chOff x="4724400" y="1825788"/>
            <a:chExt cx="2410918" cy="3660612"/>
          </a:xfrm>
        </p:grpSpPr>
        <p:sp>
          <p:nvSpPr>
            <p:cNvPr id="106" name="Rounded Rectangle 105"/>
            <p:cNvSpPr/>
            <p:nvPr/>
          </p:nvSpPr>
          <p:spPr>
            <a:xfrm>
              <a:off x="4724400" y="2819400"/>
              <a:ext cx="2362200" cy="26670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lowchart: Delay 106"/>
            <p:cNvSpPr/>
            <p:nvPr/>
          </p:nvSpPr>
          <p:spPr>
            <a:xfrm rot="16200000">
              <a:off x="5638800" y="1752600"/>
              <a:ext cx="571500" cy="2400300"/>
            </a:xfrm>
            <a:prstGeom prst="flowChartDelay">
              <a:avLst/>
            </a:prstGeom>
            <a:solidFill>
              <a:srgbClr val="C4903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Chord 107"/>
            <p:cNvSpPr/>
            <p:nvPr/>
          </p:nvSpPr>
          <p:spPr>
            <a:xfrm rot="5216037">
              <a:off x="4809477" y="1895398"/>
              <a:ext cx="2214057" cy="2074837"/>
            </a:xfrm>
            <a:prstGeom prst="chord">
              <a:avLst>
                <a:gd name="adj1" fmla="val 5821066"/>
                <a:gd name="adj2" fmla="val 16200000"/>
              </a:avLst>
            </a:prstGeom>
            <a:solidFill>
              <a:srgbClr val="E6D9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Group 17"/>
            <p:cNvGrpSpPr/>
            <p:nvPr/>
          </p:nvGrpSpPr>
          <p:grpSpPr>
            <a:xfrm>
              <a:off x="4953000" y="4038600"/>
              <a:ext cx="898161" cy="1432810"/>
              <a:chOff x="1752600" y="1600200"/>
              <a:chExt cx="1905000" cy="2895600"/>
            </a:xfrm>
          </p:grpSpPr>
          <p:sp>
            <p:nvSpPr>
              <p:cNvPr id="122" name="Flowchart: Delay 121"/>
              <p:cNvSpPr/>
              <p:nvPr/>
            </p:nvSpPr>
            <p:spPr>
              <a:xfrm rot="16200000">
                <a:off x="1257300" y="2095500"/>
                <a:ext cx="2895600" cy="1905000"/>
              </a:xfrm>
              <a:prstGeom prst="flowChartDelay">
                <a:avLst/>
              </a:prstGeom>
              <a:solidFill>
                <a:srgbClr val="E3C1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Flowchart: Delay 122"/>
              <p:cNvSpPr/>
              <p:nvPr/>
            </p:nvSpPr>
            <p:spPr>
              <a:xfrm rot="16200000">
                <a:off x="1490472" y="2548128"/>
                <a:ext cx="2429256" cy="1447800"/>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7" name="Group 20"/>
            <p:cNvGrpSpPr/>
            <p:nvPr/>
          </p:nvGrpSpPr>
          <p:grpSpPr>
            <a:xfrm>
              <a:off x="5943600" y="4038600"/>
              <a:ext cx="898161" cy="1432810"/>
              <a:chOff x="1752600" y="1600200"/>
              <a:chExt cx="1905000" cy="2895600"/>
            </a:xfrm>
          </p:grpSpPr>
          <p:sp>
            <p:nvSpPr>
              <p:cNvPr id="120" name="Flowchart: Delay 119"/>
              <p:cNvSpPr/>
              <p:nvPr/>
            </p:nvSpPr>
            <p:spPr>
              <a:xfrm rot="16200000">
                <a:off x="1257300" y="2095500"/>
                <a:ext cx="2895600" cy="1905000"/>
              </a:xfrm>
              <a:prstGeom prst="flowChartDelay">
                <a:avLst/>
              </a:prstGeom>
              <a:solidFill>
                <a:srgbClr val="E3C1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Flowchart: Delay 120"/>
              <p:cNvSpPr/>
              <p:nvPr/>
            </p:nvSpPr>
            <p:spPr>
              <a:xfrm rot="16200000">
                <a:off x="1490472" y="2548128"/>
                <a:ext cx="2429256" cy="1447800"/>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 name="Rounded Rectangle 110"/>
            <p:cNvSpPr/>
            <p:nvPr/>
          </p:nvSpPr>
          <p:spPr>
            <a:xfrm>
              <a:off x="4876800" y="3352800"/>
              <a:ext cx="381000" cy="5334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ounded Rectangle 111"/>
            <p:cNvSpPr/>
            <p:nvPr/>
          </p:nvSpPr>
          <p:spPr>
            <a:xfrm>
              <a:off x="5687518" y="3365291"/>
              <a:ext cx="381000" cy="5334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ounded Rectangle 112"/>
            <p:cNvSpPr/>
            <p:nvPr/>
          </p:nvSpPr>
          <p:spPr>
            <a:xfrm>
              <a:off x="6427033" y="3367790"/>
              <a:ext cx="381000" cy="5334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8" name="Group 32"/>
            <p:cNvGrpSpPr/>
            <p:nvPr/>
          </p:nvGrpSpPr>
          <p:grpSpPr>
            <a:xfrm>
              <a:off x="4724400" y="2595459"/>
              <a:ext cx="2410918" cy="432553"/>
              <a:chOff x="3810000" y="419724"/>
              <a:chExt cx="4596984" cy="951876"/>
            </a:xfrm>
          </p:grpSpPr>
          <p:sp>
            <p:nvSpPr>
              <p:cNvPr id="115" name="Left-Right-Up Arrow 114"/>
              <p:cNvSpPr/>
              <p:nvPr/>
            </p:nvSpPr>
            <p:spPr>
              <a:xfrm>
                <a:off x="3810000" y="457200"/>
                <a:ext cx="1143000" cy="914400"/>
              </a:xfrm>
              <a:prstGeom prst="leftRightUp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Left-Right-Up Arrow 115"/>
              <p:cNvSpPr/>
              <p:nvPr/>
            </p:nvSpPr>
            <p:spPr>
              <a:xfrm>
                <a:off x="4648200" y="457200"/>
                <a:ext cx="1143000" cy="914400"/>
              </a:xfrm>
              <a:prstGeom prst="leftRightUp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Left-Right-Up Arrow 116"/>
              <p:cNvSpPr/>
              <p:nvPr/>
            </p:nvSpPr>
            <p:spPr>
              <a:xfrm>
                <a:off x="5520128" y="444708"/>
                <a:ext cx="1143000" cy="914400"/>
              </a:xfrm>
              <a:prstGeom prst="leftRightUp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Left-Right-Up Arrow 117"/>
              <p:cNvSpPr/>
              <p:nvPr/>
            </p:nvSpPr>
            <p:spPr>
              <a:xfrm>
                <a:off x="6392056" y="432216"/>
                <a:ext cx="1143000" cy="914400"/>
              </a:xfrm>
              <a:prstGeom prst="leftRightUp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Left-Right-Up Arrow 118"/>
              <p:cNvSpPr/>
              <p:nvPr/>
            </p:nvSpPr>
            <p:spPr>
              <a:xfrm>
                <a:off x="7263984" y="419724"/>
                <a:ext cx="1143000" cy="914400"/>
              </a:xfrm>
              <a:prstGeom prst="leftRightUp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 name="Flowchart: Delay 16"/>
          <p:cNvSpPr/>
          <p:nvPr/>
        </p:nvSpPr>
        <p:spPr>
          <a:xfrm rot="16200000">
            <a:off x="3582060" y="3567002"/>
            <a:ext cx="667231" cy="516146"/>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TextBox 279"/>
          <p:cNvSpPr txBox="1"/>
          <p:nvPr/>
        </p:nvSpPr>
        <p:spPr>
          <a:xfrm>
            <a:off x="4531504" y="-28487"/>
            <a:ext cx="3057660" cy="707886"/>
          </a:xfrm>
          <a:prstGeom prst="rect">
            <a:avLst/>
          </a:prstGeom>
          <a:noFill/>
        </p:spPr>
        <p:txBody>
          <a:bodyPr wrap="square" rtlCol="0">
            <a:spAutoFit/>
          </a:bodyPr>
          <a:lstStyle/>
          <a:p>
            <a:r>
              <a:rPr lang="en-US" sz="4000" dirty="0">
                <a:solidFill>
                  <a:schemeClr val="bg1"/>
                </a:solidFill>
              </a:rPr>
              <a:t>The 6</a:t>
            </a:r>
            <a:r>
              <a:rPr lang="en-US" sz="4000" baseline="30000" dirty="0">
                <a:solidFill>
                  <a:schemeClr val="bg1"/>
                </a:solidFill>
              </a:rPr>
              <a:t>th</a:t>
            </a:r>
            <a:r>
              <a:rPr lang="en-US" sz="4000" dirty="0">
                <a:solidFill>
                  <a:schemeClr val="bg1"/>
                </a:solidFill>
              </a:rPr>
              <a:t> hour</a:t>
            </a:r>
          </a:p>
        </p:txBody>
      </p:sp>
      <p:sp>
        <p:nvSpPr>
          <p:cNvPr id="281" name="TextBox 280"/>
          <p:cNvSpPr txBox="1"/>
          <p:nvPr/>
        </p:nvSpPr>
        <p:spPr>
          <a:xfrm>
            <a:off x="20354" y="6366479"/>
            <a:ext cx="6327618" cy="338554"/>
          </a:xfrm>
          <a:prstGeom prst="rect">
            <a:avLst/>
          </a:prstGeom>
          <a:noFill/>
        </p:spPr>
        <p:txBody>
          <a:bodyPr wrap="square" rtlCol="0">
            <a:spAutoFit/>
          </a:bodyPr>
          <a:lstStyle/>
          <a:p>
            <a:r>
              <a:rPr lang="en-US" sz="1600" dirty="0"/>
              <a:t>Acts 10:9-10</a:t>
            </a:r>
          </a:p>
        </p:txBody>
      </p:sp>
      <p:grpSp>
        <p:nvGrpSpPr>
          <p:cNvPr id="148" name="Group 30"/>
          <p:cNvGrpSpPr/>
          <p:nvPr/>
        </p:nvGrpSpPr>
        <p:grpSpPr>
          <a:xfrm flipH="1">
            <a:off x="247475" y="2773480"/>
            <a:ext cx="1524000" cy="914400"/>
            <a:chOff x="1524000" y="1905000"/>
            <a:chExt cx="3429000" cy="2057400"/>
          </a:xfrm>
        </p:grpSpPr>
        <p:sp>
          <p:nvSpPr>
            <p:cNvPr id="77" name="Rounded Rectangle 76"/>
            <p:cNvSpPr/>
            <p:nvPr/>
          </p:nvSpPr>
          <p:spPr>
            <a:xfrm>
              <a:off x="1524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7"/>
            <p:cNvSpPr/>
            <p:nvPr/>
          </p:nvSpPr>
          <p:spPr>
            <a:xfrm>
              <a:off x="2667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78"/>
            <p:cNvSpPr/>
            <p:nvPr/>
          </p:nvSpPr>
          <p:spPr>
            <a:xfrm>
              <a:off x="3810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79"/>
            <p:cNvSpPr/>
            <p:nvPr/>
          </p:nvSpPr>
          <p:spPr>
            <a:xfrm>
              <a:off x="3124200" y="25908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p:cNvSpPr/>
            <p:nvPr/>
          </p:nvSpPr>
          <p:spPr>
            <a:xfrm>
              <a:off x="1981200" y="25908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81"/>
            <p:cNvSpPr/>
            <p:nvPr/>
          </p:nvSpPr>
          <p:spPr>
            <a:xfrm>
              <a:off x="1524000" y="2590800"/>
              <a:ext cx="4572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ed Rectangle 82"/>
            <p:cNvSpPr/>
            <p:nvPr/>
          </p:nvSpPr>
          <p:spPr>
            <a:xfrm>
              <a:off x="1524000" y="19050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ed Rectangle 83"/>
            <p:cNvSpPr/>
            <p:nvPr/>
          </p:nvSpPr>
          <p:spPr>
            <a:xfrm>
              <a:off x="2667000" y="19050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0" name="Rectangle 199"/>
          <p:cNvSpPr/>
          <p:nvPr/>
        </p:nvSpPr>
        <p:spPr>
          <a:xfrm>
            <a:off x="3787256" y="5028848"/>
            <a:ext cx="8140247" cy="1477328"/>
          </a:xfrm>
          <a:prstGeom prst="rect">
            <a:avLst/>
          </a:prstGeom>
          <a:solidFill>
            <a:schemeClr val="accent1">
              <a:lumMod val="40000"/>
              <a:lumOff val="60000"/>
            </a:schemeClr>
          </a:solidFill>
        </p:spPr>
        <p:txBody>
          <a:bodyPr wrap="square">
            <a:spAutoFit/>
          </a:bodyPr>
          <a:lstStyle/>
          <a:p>
            <a:r>
              <a:rPr lang="en-US" dirty="0">
                <a:solidFill>
                  <a:srgbClr val="000000"/>
                </a:solidFill>
                <a:latin typeface="helvetica" panose="020B0604020202020204" pitchFamily="34" charset="0"/>
              </a:rPr>
              <a:t>It has often been remarked that the houses in Judea were </a:t>
            </a:r>
            <a:r>
              <a:rPr lang="en-US" dirty="0" err="1">
                <a:solidFill>
                  <a:srgbClr val="000000"/>
                </a:solidFill>
                <a:latin typeface="helvetica" panose="020B0604020202020204" pitchFamily="34" charset="0"/>
              </a:rPr>
              <a:t>builded</a:t>
            </a:r>
            <a:r>
              <a:rPr lang="en-US" dirty="0">
                <a:solidFill>
                  <a:srgbClr val="000000"/>
                </a:solidFill>
                <a:latin typeface="helvetica" panose="020B0604020202020204" pitchFamily="34" charset="0"/>
              </a:rPr>
              <a:t> with flat roofs, on which people walked, conversed, meditated, prayed, etc. The house-top was the place of retirement; and thither Peter went for the purpose of praying to God. In Bengal, some of the rich </a:t>
            </a:r>
            <a:r>
              <a:rPr lang="en-US" dirty="0" err="1">
                <a:solidFill>
                  <a:srgbClr val="000000"/>
                </a:solidFill>
                <a:latin typeface="helvetica" panose="020B0604020202020204" pitchFamily="34" charset="0"/>
              </a:rPr>
              <a:t>Hindoos</a:t>
            </a:r>
            <a:r>
              <a:rPr lang="en-US" dirty="0">
                <a:solidFill>
                  <a:srgbClr val="000000"/>
                </a:solidFill>
                <a:latin typeface="helvetica" panose="020B0604020202020204" pitchFamily="34" charset="0"/>
              </a:rPr>
              <a:t> have a room on the top of the house, in which they perform worship daily. (3)</a:t>
            </a:r>
            <a:endParaRPr lang="en-US" dirty="0"/>
          </a:p>
        </p:txBody>
      </p:sp>
      <p:grpSp>
        <p:nvGrpSpPr>
          <p:cNvPr id="199" name="Group 198">
            <a:extLst>
              <a:ext uri="{FF2B5EF4-FFF2-40B4-BE49-F238E27FC236}">
                <a16:creationId xmlns:a16="http://schemas.microsoft.com/office/drawing/2014/main" id="{2F5AB847-955C-40D5-AD9D-3E2AE0B2F3D8}"/>
              </a:ext>
            </a:extLst>
          </p:cNvPr>
          <p:cNvGrpSpPr/>
          <p:nvPr/>
        </p:nvGrpSpPr>
        <p:grpSpPr>
          <a:xfrm>
            <a:off x="6667432" y="2549060"/>
            <a:ext cx="970402" cy="2218258"/>
            <a:chOff x="782565" y="1101398"/>
            <a:chExt cx="1893267" cy="4327852"/>
          </a:xfrm>
        </p:grpSpPr>
        <p:sp>
          <p:nvSpPr>
            <p:cNvPr id="201" name="Round Diagonal Corner Rectangle 94">
              <a:extLst>
                <a:ext uri="{FF2B5EF4-FFF2-40B4-BE49-F238E27FC236}">
                  <a16:creationId xmlns:a16="http://schemas.microsoft.com/office/drawing/2014/main" id="{E1841818-2EED-46F1-BD5E-3E5F188F629E}"/>
                </a:ext>
              </a:extLst>
            </p:cNvPr>
            <p:cNvSpPr/>
            <p:nvPr/>
          </p:nvSpPr>
          <p:spPr>
            <a:xfrm rot="12394047">
              <a:off x="1637871" y="1396627"/>
              <a:ext cx="875880" cy="15016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02" name="Round Diagonal Corner Rectangle 95">
              <a:extLst>
                <a:ext uri="{FF2B5EF4-FFF2-40B4-BE49-F238E27FC236}">
                  <a16:creationId xmlns:a16="http://schemas.microsoft.com/office/drawing/2014/main" id="{690233F1-2902-4F9B-AB90-288ABCBF2DB4}"/>
                </a:ext>
              </a:extLst>
            </p:cNvPr>
            <p:cNvSpPr/>
            <p:nvPr/>
          </p:nvSpPr>
          <p:spPr>
            <a:xfrm rot="19994265" flipH="1">
              <a:off x="941698" y="1377063"/>
              <a:ext cx="920837" cy="1617041"/>
            </a:xfrm>
            <a:prstGeom prst="round2DiagRect">
              <a:avLst>
                <a:gd name="adj1" fmla="val 0"/>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03" name="Oval 202">
              <a:extLst>
                <a:ext uri="{FF2B5EF4-FFF2-40B4-BE49-F238E27FC236}">
                  <a16:creationId xmlns:a16="http://schemas.microsoft.com/office/drawing/2014/main" id="{6477CEE2-6644-4D79-AEB3-1F4647A8AAE7}"/>
                </a:ext>
              </a:extLst>
            </p:cNvPr>
            <p:cNvSpPr/>
            <p:nvPr/>
          </p:nvSpPr>
          <p:spPr>
            <a:xfrm>
              <a:off x="1105639" y="1213172"/>
              <a:ext cx="1284284" cy="16523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nvGrpSpPr>
            <p:cNvPr id="204" name="Group 203">
              <a:extLst>
                <a:ext uri="{FF2B5EF4-FFF2-40B4-BE49-F238E27FC236}">
                  <a16:creationId xmlns:a16="http://schemas.microsoft.com/office/drawing/2014/main" id="{2DB8147D-1E70-406F-8439-A21B3B0E3FF8}"/>
                </a:ext>
              </a:extLst>
            </p:cNvPr>
            <p:cNvGrpSpPr/>
            <p:nvPr/>
          </p:nvGrpSpPr>
          <p:grpSpPr>
            <a:xfrm rot="2754858">
              <a:off x="1292245" y="4851434"/>
              <a:ext cx="418271" cy="737362"/>
              <a:chOff x="1676400" y="2133600"/>
              <a:chExt cx="1447800" cy="2088845"/>
            </a:xfrm>
          </p:grpSpPr>
          <p:sp>
            <p:nvSpPr>
              <p:cNvPr id="306" name="Oval 305">
                <a:extLst>
                  <a:ext uri="{FF2B5EF4-FFF2-40B4-BE49-F238E27FC236}">
                    <a16:creationId xmlns:a16="http://schemas.microsoft.com/office/drawing/2014/main" id="{AA26471B-537F-44FA-B5B9-58CABFA47AC7}"/>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07" name="Moon 306">
                <a:extLst>
                  <a:ext uri="{FF2B5EF4-FFF2-40B4-BE49-F238E27FC236}">
                    <a16:creationId xmlns:a16="http://schemas.microsoft.com/office/drawing/2014/main" id="{BA7A8699-84A0-41B6-9456-04473DF09896}"/>
                  </a:ext>
                </a:extLst>
              </p:cNvPr>
              <p:cNvSpPr/>
              <p:nvPr/>
            </p:nvSpPr>
            <p:spPr>
              <a:xfrm rot="16429614">
                <a:off x="2042866" y="3204410"/>
                <a:ext cx="672490" cy="1363580"/>
              </a:xfrm>
              <a:prstGeom prst="moon">
                <a:avLst>
                  <a:gd name="adj" fmla="val 87500"/>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08" name="Moon 307">
                <a:extLst>
                  <a:ext uri="{FF2B5EF4-FFF2-40B4-BE49-F238E27FC236}">
                    <a16:creationId xmlns:a16="http://schemas.microsoft.com/office/drawing/2014/main" id="{D68FB83C-A877-4610-BE97-62FA2BE9E283}"/>
                  </a:ext>
                </a:extLst>
              </p:cNvPr>
              <p:cNvSpPr/>
              <p:nvPr/>
            </p:nvSpPr>
            <p:spPr>
              <a:xfrm rot="5400000">
                <a:off x="2031790" y="2496488"/>
                <a:ext cx="718282" cy="1364105"/>
              </a:xfrm>
              <a:prstGeom prst="moon">
                <a:avLst>
                  <a:gd name="adj" fmla="val 34385"/>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288" name="Group 287">
              <a:extLst>
                <a:ext uri="{FF2B5EF4-FFF2-40B4-BE49-F238E27FC236}">
                  <a16:creationId xmlns:a16="http://schemas.microsoft.com/office/drawing/2014/main" id="{FE0092F7-1F48-44A6-BD38-54D0113592EE}"/>
                </a:ext>
              </a:extLst>
            </p:cNvPr>
            <p:cNvGrpSpPr/>
            <p:nvPr/>
          </p:nvGrpSpPr>
          <p:grpSpPr>
            <a:xfrm rot="18845142" flipH="1">
              <a:off x="1670777" y="4757861"/>
              <a:ext cx="454896" cy="743939"/>
              <a:chOff x="1676400" y="2133600"/>
              <a:chExt cx="1447800" cy="2088845"/>
            </a:xfrm>
          </p:grpSpPr>
          <p:sp>
            <p:nvSpPr>
              <p:cNvPr id="303" name="Oval 302">
                <a:extLst>
                  <a:ext uri="{FF2B5EF4-FFF2-40B4-BE49-F238E27FC236}">
                    <a16:creationId xmlns:a16="http://schemas.microsoft.com/office/drawing/2014/main" id="{EB3206DE-EC1D-40C1-9D3C-C4FFC0C3FFEF}"/>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04" name="Moon 303">
                <a:extLst>
                  <a:ext uri="{FF2B5EF4-FFF2-40B4-BE49-F238E27FC236}">
                    <a16:creationId xmlns:a16="http://schemas.microsoft.com/office/drawing/2014/main" id="{B9DE2251-5579-4E42-A85C-4B46E5498C10}"/>
                  </a:ext>
                </a:extLst>
              </p:cNvPr>
              <p:cNvSpPr/>
              <p:nvPr/>
            </p:nvSpPr>
            <p:spPr>
              <a:xfrm rot="16429614">
                <a:off x="2042866" y="3204410"/>
                <a:ext cx="672490" cy="1363580"/>
              </a:xfrm>
              <a:prstGeom prst="moon">
                <a:avLst>
                  <a:gd name="adj" fmla="val 87500"/>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05" name="Moon 304">
                <a:extLst>
                  <a:ext uri="{FF2B5EF4-FFF2-40B4-BE49-F238E27FC236}">
                    <a16:creationId xmlns:a16="http://schemas.microsoft.com/office/drawing/2014/main" id="{004BFDD6-AF62-43DA-8115-8C33A0A5043F}"/>
                  </a:ext>
                </a:extLst>
              </p:cNvPr>
              <p:cNvSpPr/>
              <p:nvPr/>
            </p:nvSpPr>
            <p:spPr>
              <a:xfrm rot="5400000">
                <a:off x="2031790" y="2496488"/>
                <a:ext cx="718282" cy="1364105"/>
              </a:xfrm>
              <a:prstGeom prst="moon">
                <a:avLst>
                  <a:gd name="adj" fmla="val 34385"/>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289" name="Group 288">
              <a:extLst>
                <a:ext uri="{FF2B5EF4-FFF2-40B4-BE49-F238E27FC236}">
                  <a16:creationId xmlns:a16="http://schemas.microsoft.com/office/drawing/2014/main" id="{02A460C6-1F66-4BF5-8BC8-9C739D8F4DB2}"/>
                </a:ext>
              </a:extLst>
            </p:cNvPr>
            <p:cNvGrpSpPr/>
            <p:nvPr/>
          </p:nvGrpSpPr>
          <p:grpSpPr>
            <a:xfrm>
              <a:off x="810561" y="2772737"/>
              <a:ext cx="1865271" cy="2320328"/>
              <a:chOff x="4419600" y="2060454"/>
              <a:chExt cx="3045502" cy="4187946"/>
            </a:xfrm>
          </p:grpSpPr>
          <p:sp>
            <p:nvSpPr>
              <p:cNvPr id="294" name="Oval 293">
                <a:extLst>
                  <a:ext uri="{FF2B5EF4-FFF2-40B4-BE49-F238E27FC236}">
                    <a16:creationId xmlns:a16="http://schemas.microsoft.com/office/drawing/2014/main" id="{1FE39307-8D74-4BCB-A446-985B41D9E847}"/>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95" name="Oval 294">
                <a:extLst>
                  <a:ext uri="{FF2B5EF4-FFF2-40B4-BE49-F238E27FC236}">
                    <a16:creationId xmlns:a16="http://schemas.microsoft.com/office/drawing/2014/main" id="{F6921952-4A21-4C64-ABA0-6232F85DD043}"/>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96" name="Trapezoid 295">
                <a:extLst>
                  <a:ext uri="{FF2B5EF4-FFF2-40B4-BE49-F238E27FC236}">
                    <a16:creationId xmlns:a16="http://schemas.microsoft.com/office/drawing/2014/main" id="{5A99C996-1088-493A-B697-D9BC3C7EF8D8}"/>
                  </a:ext>
                </a:extLst>
              </p:cNvPr>
              <p:cNvSpPr/>
              <p:nvPr/>
            </p:nvSpPr>
            <p:spPr>
              <a:xfrm rot="20102191">
                <a:off x="6267526" y="2091421"/>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97" name="Trapezoid 296">
                <a:extLst>
                  <a:ext uri="{FF2B5EF4-FFF2-40B4-BE49-F238E27FC236}">
                    <a16:creationId xmlns:a16="http://schemas.microsoft.com/office/drawing/2014/main" id="{5F5C3520-091C-4C3F-848E-927AF1124AD8}"/>
                  </a:ext>
                </a:extLst>
              </p:cNvPr>
              <p:cNvSpPr/>
              <p:nvPr/>
            </p:nvSpPr>
            <p:spPr>
              <a:xfrm rot="1327004">
                <a:off x="4648115" y="2060454"/>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98" name="Trapezoid 297">
                <a:extLst>
                  <a:ext uri="{FF2B5EF4-FFF2-40B4-BE49-F238E27FC236}">
                    <a16:creationId xmlns:a16="http://schemas.microsoft.com/office/drawing/2014/main" id="{DC2BC5AE-25F6-42E1-9501-2762CE760D25}"/>
                  </a:ext>
                </a:extLst>
              </p:cNvPr>
              <p:cNvSpPr/>
              <p:nvPr/>
            </p:nvSpPr>
            <p:spPr>
              <a:xfrm>
                <a:off x="4876800" y="2133600"/>
                <a:ext cx="2133600" cy="4114800"/>
              </a:xfrm>
              <a:prstGeom prst="trapezoid">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99" name="Isosceles Triangle 298">
                <a:extLst>
                  <a:ext uri="{FF2B5EF4-FFF2-40B4-BE49-F238E27FC236}">
                    <a16:creationId xmlns:a16="http://schemas.microsoft.com/office/drawing/2014/main" id="{7BDD41F8-4210-47A2-BF9B-D5C03A884E58}"/>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00" name="Rectangle 299">
                <a:extLst>
                  <a:ext uri="{FF2B5EF4-FFF2-40B4-BE49-F238E27FC236}">
                    <a16:creationId xmlns:a16="http://schemas.microsoft.com/office/drawing/2014/main" id="{2347B3FD-6B64-4E42-87CB-FA713E4D91C4}"/>
                  </a:ext>
                </a:extLst>
              </p:cNvPr>
              <p:cNvSpPr/>
              <p:nvPr/>
            </p:nvSpPr>
            <p:spPr>
              <a:xfrm>
                <a:off x="5181600" y="4419600"/>
                <a:ext cx="1524000" cy="228600"/>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01" name="Trapezoid 300">
                <a:extLst>
                  <a:ext uri="{FF2B5EF4-FFF2-40B4-BE49-F238E27FC236}">
                    <a16:creationId xmlns:a16="http://schemas.microsoft.com/office/drawing/2014/main" id="{092A5591-7D14-4F6E-B934-428106B5ADB9}"/>
                  </a:ext>
                </a:extLst>
              </p:cNvPr>
              <p:cNvSpPr/>
              <p:nvPr/>
            </p:nvSpPr>
            <p:spPr>
              <a:xfrm rot="366654" flipH="1">
                <a:off x="4944218" y="2084003"/>
                <a:ext cx="706763" cy="3877254"/>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02" name="Trapezoid 301">
                <a:extLst>
                  <a:ext uri="{FF2B5EF4-FFF2-40B4-BE49-F238E27FC236}">
                    <a16:creationId xmlns:a16="http://schemas.microsoft.com/office/drawing/2014/main" id="{843B95C0-8763-4B1D-81B6-C279F5760F15}"/>
                  </a:ext>
                </a:extLst>
              </p:cNvPr>
              <p:cNvSpPr/>
              <p:nvPr/>
            </p:nvSpPr>
            <p:spPr>
              <a:xfrm rot="21233346">
                <a:off x="6224662" y="2067736"/>
                <a:ext cx="706763" cy="3886573"/>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grpSp>
        <p:sp>
          <p:nvSpPr>
            <p:cNvPr id="290" name="Round Diagonal Corner Rectangle 102">
              <a:extLst>
                <a:ext uri="{FF2B5EF4-FFF2-40B4-BE49-F238E27FC236}">
                  <a16:creationId xmlns:a16="http://schemas.microsoft.com/office/drawing/2014/main" id="{B020EACB-8090-4C8B-B5EE-34543ADEF0B1}"/>
                </a:ext>
              </a:extLst>
            </p:cNvPr>
            <p:cNvSpPr/>
            <p:nvPr/>
          </p:nvSpPr>
          <p:spPr>
            <a:xfrm rot="18574207">
              <a:off x="1330548" y="2360825"/>
              <a:ext cx="715874" cy="7154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91" name="Oval 290">
              <a:extLst>
                <a:ext uri="{FF2B5EF4-FFF2-40B4-BE49-F238E27FC236}">
                  <a16:creationId xmlns:a16="http://schemas.microsoft.com/office/drawing/2014/main" id="{6E0E77E6-CEA7-4EE0-A630-1C5EBAD5959D}"/>
                </a:ext>
              </a:extLst>
            </p:cNvPr>
            <p:cNvSpPr/>
            <p:nvPr/>
          </p:nvSpPr>
          <p:spPr>
            <a:xfrm>
              <a:off x="1521331" y="2463130"/>
              <a:ext cx="332869" cy="1660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92" name="Rectangle 291">
              <a:extLst>
                <a:ext uri="{FF2B5EF4-FFF2-40B4-BE49-F238E27FC236}">
                  <a16:creationId xmlns:a16="http://schemas.microsoft.com/office/drawing/2014/main" id="{F78C5D17-7A35-458F-8338-2BBD36620073}"/>
                </a:ext>
              </a:extLst>
            </p:cNvPr>
            <p:cNvSpPr/>
            <p:nvPr/>
          </p:nvSpPr>
          <p:spPr>
            <a:xfrm>
              <a:off x="782565" y="1606305"/>
              <a:ext cx="1865270" cy="220090"/>
            </a:xfrm>
            <a:prstGeom prst="rect">
              <a:avLst/>
            </a:prstGeom>
            <a:solidFill>
              <a:srgbClr val="F1DE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93" name="Freeform: Shape 292">
              <a:extLst>
                <a:ext uri="{FF2B5EF4-FFF2-40B4-BE49-F238E27FC236}">
                  <a16:creationId xmlns:a16="http://schemas.microsoft.com/office/drawing/2014/main" id="{7B36AB5B-E131-4CFF-BA64-C576FA8F7D8F}"/>
                </a:ext>
              </a:extLst>
            </p:cNvPr>
            <p:cNvSpPr/>
            <p:nvPr/>
          </p:nvSpPr>
          <p:spPr>
            <a:xfrm rot="14935407">
              <a:off x="1294399" y="856779"/>
              <a:ext cx="812269" cy="1301507"/>
            </a:xfrm>
            <a:custGeom>
              <a:avLst/>
              <a:gdLst>
                <a:gd name="connsiteX0" fmla="*/ 686068 w 812269"/>
                <a:gd name="connsiteY0" fmla="*/ 956814 h 1301507"/>
                <a:gd name="connsiteX1" fmla="*/ 539244 w 812269"/>
                <a:gd name="connsiteY1" fmla="*/ 1143752 h 1301507"/>
                <a:gd name="connsiteX2" fmla="*/ 282405 w 812269"/>
                <a:gd name="connsiteY2" fmla="*/ 1288198 h 1301507"/>
                <a:gd name="connsiteX3" fmla="*/ 141421 w 812269"/>
                <a:gd name="connsiteY3" fmla="*/ 1248710 h 1301507"/>
                <a:gd name="connsiteX4" fmla="*/ 39928 w 812269"/>
                <a:gd name="connsiteY4" fmla="*/ 1068246 h 1301507"/>
                <a:gd name="connsiteX5" fmla="*/ 158387 w 812269"/>
                <a:gd name="connsiteY5" fmla="*/ 645303 h 1301507"/>
                <a:gd name="connsiteX6" fmla="*/ 247545 w 812269"/>
                <a:gd name="connsiteY6" fmla="*/ 595161 h 1301507"/>
                <a:gd name="connsiteX7" fmla="*/ 231252 w 812269"/>
                <a:gd name="connsiteY7" fmla="*/ 575414 h 1301507"/>
                <a:gd name="connsiteX8" fmla="*/ 177005 w 812269"/>
                <a:gd name="connsiteY8" fmla="*/ 397823 h 1301507"/>
                <a:gd name="connsiteX9" fmla="*/ 177005 w 812269"/>
                <a:gd name="connsiteY9" fmla="*/ 105879 h 1301507"/>
                <a:gd name="connsiteX10" fmla="*/ 282884 w 812269"/>
                <a:gd name="connsiteY10" fmla="*/ 0 h 1301507"/>
                <a:gd name="connsiteX11" fmla="*/ 494637 w 812269"/>
                <a:gd name="connsiteY11" fmla="*/ 0 h 1301507"/>
                <a:gd name="connsiteX12" fmla="*/ 812269 w 812269"/>
                <a:gd name="connsiteY12" fmla="*/ 317632 h 1301507"/>
                <a:gd name="connsiteX13" fmla="*/ 812269 w 812269"/>
                <a:gd name="connsiteY13" fmla="*/ 609576 h 1301507"/>
                <a:gd name="connsiteX14" fmla="*/ 706390 w 812269"/>
                <a:gd name="connsiteY14" fmla="*/ 715455 h 1301507"/>
                <a:gd name="connsiteX15" fmla="*/ 654692 w 812269"/>
                <a:gd name="connsiteY15" fmla="*/ 715455 h 1301507"/>
                <a:gd name="connsiteX16" fmla="*/ 657703 w 812269"/>
                <a:gd name="connsiteY16" fmla="*/ 720810 h 1301507"/>
                <a:gd name="connsiteX17" fmla="*/ 686068 w 812269"/>
                <a:gd name="connsiteY17" fmla="*/ 956814 h 130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2269" h="1301507">
                  <a:moveTo>
                    <a:pt x="686068" y="956814"/>
                  </a:moveTo>
                  <a:cubicBezTo>
                    <a:pt x="664631" y="1033352"/>
                    <a:pt x="613996" y="1101711"/>
                    <a:pt x="539244" y="1143752"/>
                  </a:cubicBezTo>
                  <a:lnTo>
                    <a:pt x="282405" y="1288198"/>
                  </a:lnTo>
                  <a:cubicBezTo>
                    <a:pt x="232570" y="1316225"/>
                    <a:pt x="169449" y="1298546"/>
                    <a:pt x="141421" y="1248710"/>
                  </a:cubicBezTo>
                  <a:lnTo>
                    <a:pt x="39928" y="1068246"/>
                  </a:lnTo>
                  <a:cubicBezTo>
                    <a:pt x="-44152" y="918742"/>
                    <a:pt x="8884" y="729384"/>
                    <a:pt x="158387" y="645303"/>
                  </a:cubicBezTo>
                  <a:lnTo>
                    <a:pt x="247545" y="595161"/>
                  </a:lnTo>
                  <a:lnTo>
                    <a:pt x="231252" y="575414"/>
                  </a:lnTo>
                  <a:cubicBezTo>
                    <a:pt x="197003" y="524720"/>
                    <a:pt x="177005" y="463607"/>
                    <a:pt x="177005" y="397823"/>
                  </a:cubicBezTo>
                  <a:lnTo>
                    <a:pt x="177005" y="105879"/>
                  </a:lnTo>
                  <a:cubicBezTo>
                    <a:pt x="177005" y="47404"/>
                    <a:pt x="224409" y="0"/>
                    <a:pt x="282884" y="0"/>
                  </a:cubicBezTo>
                  <a:lnTo>
                    <a:pt x="494637" y="0"/>
                  </a:lnTo>
                  <a:cubicBezTo>
                    <a:pt x="670060" y="0"/>
                    <a:pt x="812269" y="142209"/>
                    <a:pt x="812269" y="317632"/>
                  </a:cubicBezTo>
                  <a:lnTo>
                    <a:pt x="812269" y="609576"/>
                  </a:lnTo>
                  <a:cubicBezTo>
                    <a:pt x="812269" y="668051"/>
                    <a:pt x="764865" y="715455"/>
                    <a:pt x="706390" y="715455"/>
                  </a:cubicBezTo>
                  <a:lnTo>
                    <a:pt x="654692" y="715455"/>
                  </a:lnTo>
                  <a:lnTo>
                    <a:pt x="657703" y="720810"/>
                  </a:lnTo>
                  <a:cubicBezTo>
                    <a:pt x="699744" y="795561"/>
                    <a:pt x="707505" y="880277"/>
                    <a:pt x="686068" y="956814"/>
                  </a:cubicBez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144" name="Group 281"/>
          <p:cNvGrpSpPr/>
          <p:nvPr/>
        </p:nvGrpSpPr>
        <p:grpSpPr>
          <a:xfrm>
            <a:off x="1752601" y="1981200"/>
            <a:ext cx="1873771" cy="1737610"/>
            <a:chOff x="228600" y="1981200"/>
            <a:chExt cx="1873771" cy="1737610"/>
          </a:xfrm>
        </p:grpSpPr>
        <p:grpSp>
          <p:nvGrpSpPr>
            <p:cNvPr id="145" name="Group 59"/>
            <p:cNvGrpSpPr/>
            <p:nvPr/>
          </p:nvGrpSpPr>
          <p:grpSpPr>
            <a:xfrm>
              <a:off x="259830" y="1981200"/>
              <a:ext cx="1842541" cy="1737610"/>
              <a:chOff x="3231630" y="2133600"/>
              <a:chExt cx="1842541" cy="1737610"/>
            </a:xfrm>
          </p:grpSpPr>
          <p:sp>
            <p:nvSpPr>
              <p:cNvPr id="132" name="Rounded Rectangle 12"/>
              <p:cNvSpPr/>
              <p:nvPr/>
            </p:nvSpPr>
            <p:spPr>
              <a:xfrm>
                <a:off x="32766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ounded Rectangle 15"/>
              <p:cNvSpPr/>
              <p:nvPr/>
            </p:nvSpPr>
            <p:spPr>
              <a:xfrm>
                <a:off x="37338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ounded Rectangle 16"/>
              <p:cNvSpPr/>
              <p:nvPr/>
            </p:nvSpPr>
            <p:spPr>
              <a:xfrm>
                <a:off x="41910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ounded Rectangle 17"/>
              <p:cNvSpPr/>
              <p:nvPr/>
            </p:nvSpPr>
            <p:spPr>
              <a:xfrm>
                <a:off x="46482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ounded Rectangle 10"/>
              <p:cNvSpPr/>
              <p:nvPr/>
            </p:nvSpPr>
            <p:spPr>
              <a:xfrm>
                <a:off x="3231630" y="2635770"/>
                <a:ext cx="1828800" cy="1219200"/>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ounded Rectangle 18"/>
              <p:cNvSpPr/>
              <p:nvPr/>
            </p:nvSpPr>
            <p:spPr>
              <a:xfrm>
                <a:off x="3245371" y="2133600"/>
                <a:ext cx="1828800" cy="299804"/>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6" name="Group 9"/>
              <p:cNvGrpSpPr/>
              <p:nvPr/>
            </p:nvGrpSpPr>
            <p:grpSpPr>
              <a:xfrm>
                <a:off x="3733800" y="2819400"/>
                <a:ext cx="898161" cy="1051810"/>
                <a:chOff x="1752600" y="1600200"/>
                <a:chExt cx="1905000" cy="2895600"/>
              </a:xfrm>
            </p:grpSpPr>
            <p:sp>
              <p:nvSpPr>
                <p:cNvPr id="139" name="Flowchart: Delay 7"/>
                <p:cNvSpPr/>
                <p:nvPr/>
              </p:nvSpPr>
              <p:spPr>
                <a:xfrm rot="16200000">
                  <a:off x="1257300" y="2095500"/>
                  <a:ext cx="2895600" cy="1905000"/>
                </a:xfrm>
                <a:prstGeom prst="flowChartDelay">
                  <a:avLst/>
                </a:prstGeom>
                <a:solidFill>
                  <a:srgbClr val="E3C1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lowchart: Delay 8"/>
                <p:cNvSpPr/>
                <p:nvPr/>
              </p:nvSpPr>
              <p:spPr>
                <a:xfrm rot="16200000">
                  <a:off x="1490472" y="2548128"/>
                  <a:ext cx="2429256" cy="1447800"/>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7" name="Group 79"/>
            <p:cNvGrpSpPr/>
            <p:nvPr/>
          </p:nvGrpSpPr>
          <p:grpSpPr>
            <a:xfrm>
              <a:off x="228600" y="1981200"/>
              <a:ext cx="1752600" cy="381000"/>
              <a:chOff x="4038600" y="287312"/>
              <a:chExt cx="5102902" cy="474688"/>
            </a:xfrm>
          </p:grpSpPr>
          <p:sp>
            <p:nvSpPr>
              <p:cNvPr id="85" name="Quad Arrow Callout 84"/>
              <p:cNvSpPr/>
              <p:nvPr/>
            </p:nvSpPr>
            <p:spPr>
              <a:xfrm>
                <a:off x="4038600" y="304800"/>
                <a:ext cx="1295400" cy="457200"/>
              </a:xfrm>
              <a:prstGeom prst="quadArrow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Quad Arrow Callout 85"/>
              <p:cNvSpPr/>
              <p:nvPr/>
            </p:nvSpPr>
            <p:spPr>
              <a:xfrm>
                <a:off x="5257800" y="304800"/>
                <a:ext cx="1295400" cy="457200"/>
              </a:xfrm>
              <a:prstGeom prst="quadArrow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Quad Arrow Callout 86"/>
              <p:cNvSpPr/>
              <p:nvPr/>
            </p:nvSpPr>
            <p:spPr>
              <a:xfrm>
                <a:off x="6551951" y="296056"/>
                <a:ext cx="1295400" cy="457200"/>
              </a:xfrm>
              <a:prstGeom prst="quadArrow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Quad Arrow Callout 87"/>
              <p:cNvSpPr/>
              <p:nvPr/>
            </p:nvSpPr>
            <p:spPr>
              <a:xfrm>
                <a:off x="7846102" y="287312"/>
                <a:ext cx="1295400" cy="457200"/>
              </a:xfrm>
              <a:prstGeom prst="quadArrow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9" name="Group 141">
            <a:extLst>
              <a:ext uri="{FF2B5EF4-FFF2-40B4-BE49-F238E27FC236}">
                <a16:creationId xmlns:a16="http://schemas.microsoft.com/office/drawing/2014/main" id="{356EC582-53BC-50E5-B8DB-7813D708515E}"/>
              </a:ext>
            </a:extLst>
          </p:cNvPr>
          <p:cNvGrpSpPr/>
          <p:nvPr/>
        </p:nvGrpSpPr>
        <p:grpSpPr>
          <a:xfrm>
            <a:off x="3714865" y="792923"/>
            <a:ext cx="1215615" cy="2976161"/>
            <a:chOff x="1747738" y="1143000"/>
            <a:chExt cx="2675816" cy="5410200"/>
          </a:xfrm>
          <a:solidFill>
            <a:schemeClr val="accent6">
              <a:lumMod val="60000"/>
              <a:lumOff val="40000"/>
            </a:schemeClr>
          </a:solidFill>
        </p:grpSpPr>
        <p:sp>
          <p:nvSpPr>
            <p:cNvPr id="310" name="Wave 142">
              <a:extLst>
                <a:ext uri="{FF2B5EF4-FFF2-40B4-BE49-F238E27FC236}">
                  <a16:creationId xmlns:a16="http://schemas.microsoft.com/office/drawing/2014/main" id="{CB34A1C6-348A-509A-4E84-02582318F4AF}"/>
                </a:ext>
              </a:extLst>
            </p:cNvPr>
            <p:cNvSpPr/>
            <p:nvPr/>
          </p:nvSpPr>
          <p:spPr>
            <a:xfrm rot="5400000">
              <a:off x="1885798" y="2560371"/>
              <a:ext cx="2156012" cy="235669"/>
            </a:xfrm>
            <a:prstGeom prst="wave">
              <a:avLst>
                <a:gd name="adj1" fmla="val 20000"/>
                <a:gd name="adj2" fmla="val -164"/>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Wave 143">
              <a:extLst>
                <a:ext uri="{FF2B5EF4-FFF2-40B4-BE49-F238E27FC236}">
                  <a16:creationId xmlns:a16="http://schemas.microsoft.com/office/drawing/2014/main" id="{262E7B38-D130-D793-659F-57C9F590ABB5}"/>
                </a:ext>
              </a:extLst>
            </p:cNvPr>
            <p:cNvSpPr/>
            <p:nvPr/>
          </p:nvSpPr>
          <p:spPr>
            <a:xfrm rot="5400000">
              <a:off x="1285094" y="4662388"/>
              <a:ext cx="3263153" cy="518472"/>
            </a:xfrm>
            <a:prstGeom prst="wave">
              <a:avLst>
                <a:gd name="adj1" fmla="val 20000"/>
                <a:gd name="adj2" fmla="val -164"/>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2" name="Group 2">
              <a:extLst>
                <a:ext uri="{FF2B5EF4-FFF2-40B4-BE49-F238E27FC236}">
                  <a16:creationId xmlns:a16="http://schemas.microsoft.com/office/drawing/2014/main" id="{72DBFDF1-CD26-17BB-A75C-DDB5F7810418}"/>
                </a:ext>
              </a:extLst>
            </p:cNvPr>
            <p:cNvGrpSpPr/>
            <p:nvPr/>
          </p:nvGrpSpPr>
          <p:grpSpPr>
            <a:xfrm>
              <a:off x="2468899" y="3115235"/>
              <a:ext cx="1004332" cy="932329"/>
              <a:chOff x="3253121" y="1066802"/>
              <a:chExt cx="2384351" cy="1922552"/>
            </a:xfrm>
            <a:grpFill/>
          </p:grpSpPr>
          <p:sp>
            <p:nvSpPr>
              <p:cNvPr id="358" name="Teardrop 357">
                <a:extLst>
                  <a:ext uri="{FF2B5EF4-FFF2-40B4-BE49-F238E27FC236}">
                    <a16:creationId xmlns:a16="http://schemas.microsoft.com/office/drawing/2014/main" id="{DF06139F-3A1C-6A92-2343-D3E72F31E83F}"/>
                  </a:ext>
                </a:extLst>
              </p:cNvPr>
              <p:cNvSpPr/>
              <p:nvPr/>
            </p:nvSpPr>
            <p:spPr>
              <a:xfrm rot="10324043">
                <a:off x="3482749" y="1282857"/>
                <a:ext cx="1600199" cy="1293452"/>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Moon 4">
                <a:extLst>
                  <a:ext uri="{FF2B5EF4-FFF2-40B4-BE49-F238E27FC236}">
                    <a16:creationId xmlns:a16="http://schemas.microsoft.com/office/drawing/2014/main" id="{9C76ADB6-891C-F1E2-54B6-E9A0528A8FC5}"/>
                  </a:ext>
                </a:extLst>
              </p:cNvPr>
              <p:cNvSpPr/>
              <p:nvPr/>
            </p:nvSpPr>
            <p:spPr>
              <a:xfrm rot="4932504">
                <a:off x="3549615" y="793785"/>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Moon 5">
                <a:extLst>
                  <a:ext uri="{FF2B5EF4-FFF2-40B4-BE49-F238E27FC236}">
                    <a16:creationId xmlns:a16="http://schemas.microsoft.com/office/drawing/2014/main" id="{ED5A8C08-D958-ABE4-46F8-9231167FECAD}"/>
                  </a:ext>
                </a:extLst>
              </p:cNvPr>
              <p:cNvSpPr/>
              <p:nvPr/>
            </p:nvSpPr>
            <p:spPr>
              <a:xfrm rot="3439148">
                <a:off x="3526138" y="1267040"/>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Moon 6">
                <a:extLst>
                  <a:ext uri="{FF2B5EF4-FFF2-40B4-BE49-F238E27FC236}">
                    <a16:creationId xmlns:a16="http://schemas.microsoft.com/office/drawing/2014/main" id="{E66F58E2-5926-73AE-3DC4-B7FEFF519634}"/>
                  </a:ext>
                </a:extLst>
              </p:cNvPr>
              <p:cNvSpPr/>
              <p:nvPr/>
            </p:nvSpPr>
            <p:spPr>
              <a:xfrm rot="2179715">
                <a:off x="3688591" y="1568789"/>
                <a:ext cx="874529" cy="1420565"/>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Moon 7">
                <a:extLst>
                  <a:ext uri="{FF2B5EF4-FFF2-40B4-BE49-F238E27FC236}">
                    <a16:creationId xmlns:a16="http://schemas.microsoft.com/office/drawing/2014/main" id="{8DA392A0-1215-6867-2A89-253ADBD75E11}"/>
                  </a:ext>
                </a:extLst>
              </p:cNvPr>
              <p:cNvSpPr/>
              <p:nvPr/>
            </p:nvSpPr>
            <p:spPr>
              <a:xfrm rot="8082822">
                <a:off x="4489926" y="862182"/>
                <a:ext cx="874529"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Moon 8">
                <a:extLst>
                  <a:ext uri="{FF2B5EF4-FFF2-40B4-BE49-F238E27FC236}">
                    <a16:creationId xmlns:a16="http://schemas.microsoft.com/office/drawing/2014/main" id="{DE6E634B-AB1F-62F8-D6A5-DD0073100788}"/>
                  </a:ext>
                </a:extLst>
              </p:cNvPr>
              <p:cNvSpPr/>
              <p:nvPr/>
            </p:nvSpPr>
            <p:spPr>
              <a:xfrm rot="10566295">
                <a:off x="4413728"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Moon 9">
                <a:extLst>
                  <a:ext uri="{FF2B5EF4-FFF2-40B4-BE49-F238E27FC236}">
                    <a16:creationId xmlns:a16="http://schemas.microsoft.com/office/drawing/2014/main" id="{E181E65E-49B2-B45D-9003-25CFCB85159A}"/>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10">
                <a:extLst>
                  <a:ext uri="{FF2B5EF4-FFF2-40B4-BE49-F238E27FC236}">
                    <a16:creationId xmlns:a16="http://schemas.microsoft.com/office/drawing/2014/main" id="{F0CDACE2-CEAF-784A-1FDC-589B6D70B3DC}"/>
                  </a:ext>
                </a:extLst>
              </p:cNvPr>
              <p:cNvSpPr/>
              <p:nvPr/>
            </p:nvSpPr>
            <p:spPr>
              <a:xfrm>
                <a:off x="3657601" y="1219201"/>
                <a:ext cx="1371600" cy="121919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3" name="Group 11">
              <a:extLst>
                <a:ext uri="{FF2B5EF4-FFF2-40B4-BE49-F238E27FC236}">
                  <a16:creationId xmlns:a16="http://schemas.microsoft.com/office/drawing/2014/main" id="{2FAB380C-868E-4681-E803-8CE9D998BC83}"/>
                </a:ext>
              </a:extLst>
            </p:cNvPr>
            <p:cNvGrpSpPr/>
            <p:nvPr/>
          </p:nvGrpSpPr>
          <p:grpSpPr>
            <a:xfrm rot="3249924">
              <a:off x="1735936" y="2283796"/>
              <a:ext cx="1118259" cy="1094656"/>
              <a:chOff x="3253123" y="1066800"/>
              <a:chExt cx="2384352" cy="1922552"/>
            </a:xfrm>
            <a:grpFill/>
          </p:grpSpPr>
          <p:sp>
            <p:nvSpPr>
              <p:cNvPr id="350" name="Teardrop 349">
                <a:extLst>
                  <a:ext uri="{FF2B5EF4-FFF2-40B4-BE49-F238E27FC236}">
                    <a16:creationId xmlns:a16="http://schemas.microsoft.com/office/drawing/2014/main" id="{3F5727A4-F3C2-5F85-AFA6-527222A024E0}"/>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Moon 350">
                <a:extLst>
                  <a:ext uri="{FF2B5EF4-FFF2-40B4-BE49-F238E27FC236}">
                    <a16:creationId xmlns:a16="http://schemas.microsoft.com/office/drawing/2014/main" id="{51633B3B-71BC-0F38-70BA-09E162CEEAE4}"/>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Moon 351">
                <a:extLst>
                  <a:ext uri="{FF2B5EF4-FFF2-40B4-BE49-F238E27FC236}">
                    <a16:creationId xmlns:a16="http://schemas.microsoft.com/office/drawing/2014/main" id="{70F3FB74-9484-8F14-3B52-0B275C5A526E}"/>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Moon 352">
                <a:extLst>
                  <a:ext uri="{FF2B5EF4-FFF2-40B4-BE49-F238E27FC236}">
                    <a16:creationId xmlns:a16="http://schemas.microsoft.com/office/drawing/2014/main" id="{FC32443E-6BD9-3EAA-28C3-0834794E07A4}"/>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Moon 353">
                <a:extLst>
                  <a:ext uri="{FF2B5EF4-FFF2-40B4-BE49-F238E27FC236}">
                    <a16:creationId xmlns:a16="http://schemas.microsoft.com/office/drawing/2014/main" id="{B0C988D1-873F-48FF-4C2E-5D4C99A92817}"/>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Moon 354">
                <a:extLst>
                  <a:ext uri="{FF2B5EF4-FFF2-40B4-BE49-F238E27FC236}">
                    <a16:creationId xmlns:a16="http://schemas.microsoft.com/office/drawing/2014/main" id="{BF04E410-E3F4-D30E-70A2-8133C175535A}"/>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Moon 355">
                <a:extLst>
                  <a:ext uri="{FF2B5EF4-FFF2-40B4-BE49-F238E27FC236}">
                    <a16:creationId xmlns:a16="http://schemas.microsoft.com/office/drawing/2014/main" id="{EF68FAE0-C8B9-F250-9706-51732F230B65}"/>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8B0BEEB2-6A01-3260-24CD-D551BD984CA3}"/>
                  </a:ext>
                </a:extLst>
              </p:cNvPr>
              <p:cNvSpPr/>
              <p:nvPr/>
            </p:nvSpPr>
            <p:spPr>
              <a:xfrm>
                <a:off x="3657600" y="1219200"/>
                <a:ext cx="1371600" cy="121920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4" name="Group 22">
              <a:extLst>
                <a:ext uri="{FF2B5EF4-FFF2-40B4-BE49-F238E27FC236}">
                  <a16:creationId xmlns:a16="http://schemas.microsoft.com/office/drawing/2014/main" id="{490620CC-66F9-D9A8-0796-736363D541B7}"/>
                </a:ext>
              </a:extLst>
            </p:cNvPr>
            <p:cNvGrpSpPr/>
            <p:nvPr/>
          </p:nvGrpSpPr>
          <p:grpSpPr>
            <a:xfrm rot="5400000">
              <a:off x="2045598" y="1154802"/>
              <a:ext cx="1118259" cy="1094656"/>
              <a:chOff x="3253123" y="1066800"/>
              <a:chExt cx="2384352" cy="1922552"/>
            </a:xfrm>
            <a:grpFill/>
          </p:grpSpPr>
          <p:sp>
            <p:nvSpPr>
              <p:cNvPr id="342" name="Teardrop 341">
                <a:extLst>
                  <a:ext uri="{FF2B5EF4-FFF2-40B4-BE49-F238E27FC236}">
                    <a16:creationId xmlns:a16="http://schemas.microsoft.com/office/drawing/2014/main" id="{77D7B3CD-22BB-AEB0-D06A-E477E25BDCD6}"/>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Moon 342">
                <a:extLst>
                  <a:ext uri="{FF2B5EF4-FFF2-40B4-BE49-F238E27FC236}">
                    <a16:creationId xmlns:a16="http://schemas.microsoft.com/office/drawing/2014/main" id="{F7EDED16-FCA9-8754-8145-96EFC5096738}"/>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Moon 343">
                <a:extLst>
                  <a:ext uri="{FF2B5EF4-FFF2-40B4-BE49-F238E27FC236}">
                    <a16:creationId xmlns:a16="http://schemas.microsoft.com/office/drawing/2014/main" id="{358E8149-7A53-F4A9-8FF4-87183683E3BD}"/>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Moon 344">
                <a:extLst>
                  <a:ext uri="{FF2B5EF4-FFF2-40B4-BE49-F238E27FC236}">
                    <a16:creationId xmlns:a16="http://schemas.microsoft.com/office/drawing/2014/main" id="{D1C4FBF3-1151-7312-5ABA-A12E83C1FBFB}"/>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Moon 345">
                <a:extLst>
                  <a:ext uri="{FF2B5EF4-FFF2-40B4-BE49-F238E27FC236}">
                    <a16:creationId xmlns:a16="http://schemas.microsoft.com/office/drawing/2014/main" id="{67792566-36AE-EDDA-71E2-2743F5C8230C}"/>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Moon 346">
                <a:extLst>
                  <a:ext uri="{FF2B5EF4-FFF2-40B4-BE49-F238E27FC236}">
                    <a16:creationId xmlns:a16="http://schemas.microsoft.com/office/drawing/2014/main" id="{143DFE8D-1F99-5871-5B4A-5334FA42C987}"/>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Moon 347">
                <a:extLst>
                  <a:ext uri="{FF2B5EF4-FFF2-40B4-BE49-F238E27FC236}">
                    <a16:creationId xmlns:a16="http://schemas.microsoft.com/office/drawing/2014/main" id="{E27F1EA8-7AE0-58F7-E766-53D96DD6729E}"/>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B176DC92-E005-5E6E-A516-FE8404F7186D}"/>
                  </a:ext>
                </a:extLst>
              </p:cNvPr>
              <p:cNvSpPr/>
              <p:nvPr/>
            </p:nvSpPr>
            <p:spPr>
              <a:xfrm>
                <a:off x="3657600" y="1219200"/>
                <a:ext cx="1371600" cy="121920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5" name="Group 31">
              <a:extLst>
                <a:ext uri="{FF2B5EF4-FFF2-40B4-BE49-F238E27FC236}">
                  <a16:creationId xmlns:a16="http://schemas.microsoft.com/office/drawing/2014/main" id="{DDB662BF-F47B-3423-197B-5B39C07BF259}"/>
                </a:ext>
              </a:extLst>
            </p:cNvPr>
            <p:cNvGrpSpPr/>
            <p:nvPr/>
          </p:nvGrpSpPr>
          <p:grpSpPr>
            <a:xfrm rot="18371763">
              <a:off x="3184558" y="1293913"/>
              <a:ext cx="1118259" cy="1094656"/>
              <a:chOff x="3253123" y="1066800"/>
              <a:chExt cx="2384352" cy="1922552"/>
            </a:xfrm>
            <a:grpFill/>
          </p:grpSpPr>
          <p:sp>
            <p:nvSpPr>
              <p:cNvPr id="334" name="Teardrop 333">
                <a:extLst>
                  <a:ext uri="{FF2B5EF4-FFF2-40B4-BE49-F238E27FC236}">
                    <a16:creationId xmlns:a16="http://schemas.microsoft.com/office/drawing/2014/main" id="{25678538-CB75-05F9-2569-E8F747195950}"/>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Moon 334">
                <a:extLst>
                  <a:ext uri="{FF2B5EF4-FFF2-40B4-BE49-F238E27FC236}">
                    <a16:creationId xmlns:a16="http://schemas.microsoft.com/office/drawing/2014/main" id="{AD80FE8E-F266-9840-37F8-C95DD8BAF576}"/>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Moon 335">
                <a:extLst>
                  <a:ext uri="{FF2B5EF4-FFF2-40B4-BE49-F238E27FC236}">
                    <a16:creationId xmlns:a16="http://schemas.microsoft.com/office/drawing/2014/main" id="{C5FC0209-E3FA-6912-C8E1-FD1FEC89F0E9}"/>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Moon 336">
                <a:extLst>
                  <a:ext uri="{FF2B5EF4-FFF2-40B4-BE49-F238E27FC236}">
                    <a16:creationId xmlns:a16="http://schemas.microsoft.com/office/drawing/2014/main" id="{812F3BD2-7C2C-FB3D-4591-4383B03E8ECC}"/>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Moon 337">
                <a:extLst>
                  <a:ext uri="{FF2B5EF4-FFF2-40B4-BE49-F238E27FC236}">
                    <a16:creationId xmlns:a16="http://schemas.microsoft.com/office/drawing/2014/main" id="{940564AC-85AF-F312-C3E1-ED81AC21DD6D}"/>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Moon 338">
                <a:extLst>
                  <a:ext uri="{FF2B5EF4-FFF2-40B4-BE49-F238E27FC236}">
                    <a16:creationId xmlns:a16="http://schemas.microsoft.com/office/drawing/2014/main" id="{C5EEDB55-FF85-3EDD-0363-81E7175F861F}"/>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Moon 339">
                <a:extLst>
                  <a:ext uri="{FF2B5EF4-FFF2-40B4-BE49-F238E27FC236}">
                    <a16:creationId xmlns:a16="http://schemas.microsoft.com/office/drawing/2014/main" id="{AD3AB2D2-5D95-DD93-7AF2-5D662ADE3BFB}"/>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E7A15A8E-CD7D-8362-A449-F5DD4C116895}"/>
                  </a:ext>
                </a:extLst>
              </p:cNvPr>
              <p:cNvSpPr/>
              <p:nvPr/>
            </p:nvSpPr>
            <p:spPr>
              <a:xfrm>
                <a:off x="3657600" y="1219200"/>
                <a:ext cx="1371600" cy="121920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6" name="Group 40">
              <a:extLst>
                <a:ext uri="{FF2B5EF4-FFF2-40B4-BE49-F238E27FC236}">
                  <a16:creationId xmlns:a16="http://schemas.microsoft.com/office/drawing/2014/main" id="{DDD76E4E-CE41-06E3-9DBF-AA9F001F46FF}"/>
                </a:ext>
              </a:extLst>
            </p:cNvPr>
            <p:cNvGrpSpPr/>
            <p:nvPr/>
          </p:nvGrpSpPr>
          <p:grpSpPr>
            <a:xfrm rot="19164313">
              <a:off x="3150199" y="2320851"/>
              <a:ext cx="1273355" cy="1253498"/>
              <a:chOff x="3253123" y="1066800"/>
              <a:chExt cx="2384352" cy="1922552"/>
            </a:xfrm>
            <a:grpFill/>
          </p:grpSpPr>
          <p:sp>
            <p:nvSpPr>
              <p:cNvPr id="326" name="Teardrop 325">
                <a:extLst>
                  <a:ext uri="{FF2B5EF4-FFF2-40B4-BE49-F238E27FC236}">
                    <a16:creationId xmlns:a16="http://schemas.microsoft.com/office/drawing/2014/main" id="{1D2BA959-2FD9-ADA8-1070-1F98FA2DB0BC}"/>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Moon 326">
                <a:extLst>
                  <a:ext uri="{FF2B5EF4-FFF2-40B4-BE49-F238E27FC236}">
                    <a16:creationId xmlns:a16="http://schemas.microsoft.com/office/drawing/2014/main" id="{062B6419-2C5E-6710-6B5E-85DAA4E702F9}"/>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Moon 327">
                <a:extLst>
                  <a:ext uri="{FF2B5EF4-FFF2-40B4-BE49-F238E27FC236}">
                    <a16:creationId xmlns:a16="http://schemas.microsoft.com/office/drawing/2014/main" id="{33A22253-B004-735E-3D93-932AE03EEF4B}"/>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Moon 328">
                <a:extLst>
                  <a:ext uri="{FF2B5EF4-FFF2-40B4-BE49-F238E27FC236}">
                    <a16:creationId xmlns:a16="http://schemas.microsoft.com/office/drawing/2014/main" id="{AA85CB16-B58C-3A22-4D78-359D87FF64BC}"/>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Moon 329">
                <a:extLst>
                  <a:ext uri="{FF2B5EF4-FFF2-40B4-BE49-F238E27FC236}">
                    <a16:creationId xmlns:a16="http://schemas.microsoft.com/office/drawing/2014/main" id="{38A842F4-466B-DBE7-A480-979192A5791E}"/>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Moon 330">
                <a:extLst>
                  <a:ext uri="{FF2B5EF4-FFF2-40B4-BE49-F238E27FC236}">
                    <a16:creationId xmlns:a16="http://schemas.microsoft.com/office/drawing/2014/main" id="{0BC6A2CD-731E-648D-7DAE-E82CF7722E3F}"/>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Moon 331">
                <a:extLst>
                  <a:ext uri="{FF2B5EF4-FFF2-40B4-BE49-F238E27FC236}">
                    <a16:creationId xmlns:a16="http://schemas.microsoft.com/office/drawing/2014/main" id="{DC200F6F-6AA4-7801-666A-2DDCCD32D9F0}"/>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A2702AA2-FFBE-DFA4-97BE-830EDD4EEFCB}"/>
                  </a:ext>
                </a:extLst>
              </p:cNvPr>
              <p:cNvSpPr/>
              <p:nvPr/>
            </p:nvSpPr>
            <p:spPr>
              <a:xfrm>
                <a:off x="3657600" y="1219201"/>
                <a:ext cx="1371600" cy="1219201"/>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7" name="Group 49">
              <a:extLst>
                <a:ext uri="{FF2B5EF4-FFF2-40B4-BE49-F238E27FC236}">
                  <a16:creationId xmlns:a16="http://schemas.microsoft.com/office/drawing/2014/main" id="{0ABAD576-DCB6-A774-EF29-CED7E91077CA}"/>
                </a:ext>
              </a:extLst>
            </p:cNvPr>
            <p:cNvGrpSpPr/>
            <p:nvPr/>
          </p:nvGrpSpPr>
          <p:grpSpPr>
            <a:xfrm rot="1063382">
              <a:off x="2473119" y="2046587"/>
              <a:ext cx="1069843" cy="895533"/>
              <a:chOff x="3253123" y="1066800"/>
              <a:chExt cx="2384352" cy="1922552"/>
            </a:xfrm>
            <a:grpFill/>
          </p:grpSpPr>
          <p:sp>
            <p:nvSpPr>
              <p:cNvPr id="318" name="Teardrop 150">
                <a:extLst>
                  <a:ext uri="{FF2B5EF4-FFF2-40B4-BE49-F238E27FC236}">
                    <a16:creationId xmlns:a16="http://schemas.microsoft.com/office/drawing/2014/main" id="{D76F8910-9C04-9A23-5F71-74C8DF7DDE1B}"/>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Moon 151">
                <a:extLst>
                  <a:ext uri="{FF2B5EF4-FFF2-40B4-BE49-F238E27FC236}">
                    <a16:creationId xmlns:a16="http://schemas.microsoft.com/office/drawing/2014/main" id="{1AC258DB-4997-FAD2-26EF-48B6559D5AC9}"/>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Moon 319">
                <a:extLst>
                  <a:ext uri="{FF2B5EF4-FFF2-40B4-BE49-F238E27FC236}">
                    <a16:creationId xmlns:a16="http://schemas.microsoft.com/office/drawing/2014/main" id="{58DAD0C3-AADA-7C6C-D5B4-B6F405EB3D0A}"/>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Moon 320">
                <a:extLst>
                  <a:ext uri="{FF2B5EF4-FFF2-40B4-BE49-F238E27FC236}">
                    <a16:creationId xmlns:a16="http://schemas.microsoft.com/office/drawing/2014/main" id="{4E3B364C-A144-0D5C-2545-5EE24C2A43BB}"/>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Moon 321">
                <a:extLst>
                  <a:ext uri="{FF2B5EF4-FFF2-40B4-BE49-F238E27FC236}">
                    <a16:creationId xmlns:a16="http://schemas.microsoft.com/office/drawing/2014/main" id="{AAC1E635-D937-466A-0994-5766C41EA7F1}"/>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Moon 322">
                <a:extLst>
                  <a:ext uri="{FF2B5EF4-FFF2-40B4-BE49-F238E27FC236}">
                    <a16:creationId xmlns:a16="http://schemas.microsoft.com/office/drawing/2014/main" id="{700A4B7D-5E17-B582-51FB-A6829191EDB4}"/>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Moon 323">
                <a:extLst>
                  <a:ext uri="{FF2B5EF4-FFF2-40B4-BE49-F238E27FC236}">
                    <a16:creationId xmlns:a16="http://schemas.microsoft.com/office/drawing/2014/main" id="{F36F945E-1A7A-7D3A-DC5E-A59BA4269864}"/>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F9027ACA-2D99-7281-9792-D353475A194C}"/>
                  </a:ext>
                </a:extLst>
              </p:cNvPr>
              <p:cNvSpPr/>
              <p:nvPr/>
            </p:nvSpPr>
            <p:spPr>
              <a:xfrm>
                <a:off x="3657600" y="1219201"/>
                <a:ext cx="1371600" cy="1219201"/>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66" name="Group 141">
            <a:extLst>
              <a:ext uri="{FF2B5EF4-FFF2-40B4-BE49-F238E27FC236}">
                <a16:creationId xmlns:a16="http://schemas.microsoft.com/office/drawing/2014/main" id="{34619C0A-FB92-3EE5-D253-C545693951E9}"/>
              </a:ext>
            </a:extLst>
          </p:cNvPr>
          <p:cNvGrpSpPr/>
          <p:nvPr/>
        </p:nvGrpSpPr>
        <p:grpSpPr>
          <a:xfrm>
            <a:off x="4351643" y="1408815"/>
            <a:ext cx="942667" cy="2307908"/>
            <a:chOff x="1747738" y="1143000"/>
            <a:chExt cx="2675816" cy="5410200"/>
          </a:xfrm>
          <a:solidFill>
            <a:schemeClr val="accent6">
              <a:lumMod val="60000"/>
              <a:lumOff val="40000"/>
            </a:schemeClr>
          </a:solidFill>
        </p:grpSpPr>
        <p:sp>
          <p:nvSpPr>
            <p:cNvPr id="367" name="Wave 142">
              <a:extLst>
                <a:ext uri="{FF2B5EF4-FFF2-40B4-BE49-F238E27FC236}">
                  <a16:creationId xmlns:a16="http://schemas.microsoft.com/office/drawing/2014/main" id="{E853B9F4-CD08-19D5-E99F-144697A9A71E}"/>
                </a:ext>
              </a:extLst>
            </p:cNvPr>
            <p:cNvSpPr/>
            <p:nvPr/>
          </p:nvSpPr>
          <p:spPr>
            <a:xfrm rot="5400000">
              <a:off x="1885798" y="2560371"/>
              <a:ext cx="2156012" cy="235669"/>
            </a:xfrm>
            <a:prstGeom prst="wave">
              <a:avLst>
                <a:gd name="adj1" fmla="val 20000"/>
                <a:gd name="adj2" fmla="val -164"/>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Wave 143">
              <a:extLst>
                <a:ext uri="{FF2B5EF4-FFF2-40B4-BE49-F238E27FC236}">
                  <a16:creationId xmlns:a16="http://schemas.microsoft.com/office/drawing/2014/main" id="{47E71CEF-B54B-0695-ADE3-4C8651FBFD86}"/>
                </a:ext>
              </a:extLst>
            </p:cNvPr>
            <p:cNvSpPr/>
            <p:nvPr/>
          </p:nvSpPr>
          <p:spPr>
            <a:xfrm rot="5400000">
              <a:off x="1285094" y="4662388"/>
              <a:ext cx="3263153" cy="518472"/>
            </a:xfrm>
            <a:prstGeom prst="wave">
              <a:avLst>
                <a:gd name="adj1" fmla="val 20000"/>
                <a:gd name="adj2" fmla="val -164"/>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9" name="Group 2">
              <a:extLst>
                <a:ext uri="{FF2B5EF4-FFF2-40B4-BE49-F238E27FC236}">
                  <a16:creationId xmlns:a16="http://schemas.microsoft.com/office/drawing/2014/main" id="{58C8A7AA-62FA-5E6A-8410-289453DF806F}"/>
                </a:ext>
              </a:extLst>
            </p:cNvPr>
            <p:cNvGrpSpPr/>
            <p:nvPr/>
          </p:nvGrpSpPr>
          <p:grpSpPr>
            <a:xfrm>
              <a:off x="2468899" y="3115235"/>
              <a:ext cx="1004332" cy="932329"/>
              <a:chOff x="3253121" y="1066802"/>
              <a:chExt cx="2384351" cy="1922552"/>
            </a:xfrm>
            <a:grpFill/>
          </p:grpSpPr>
          <p:sp>
            <p:nvSpPr>
              <p:cNvPr id="415" name="Teardrop 414">
                <a:extLst>
                  <a:ext uri="{FF2B5EF4-FFF2-40B4-BE49-F238E27FC236}">
                    <a16:creationId xmlns:a16="http://schemas.microsoft.com/office/drawing/2014/main" id="{7FCED1E7-9E99-FE34-59CB-547B6D51931F}"/>
                  </a:ext>
                </a:extLst>
              </p:cNvPr>
              <p:cNvSpPr/>
              <p:nvPr/>
            </p:nvSpPr>
            <p:spPr>
              <a:xfrm rot="10324043">
                <a:off x="3482749" y="1282857"/>
                <a:ext cx="1600199" cy="1293452"/>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Moon 4">
                <a:extLst>
                  <a:ext uri="{FF2B5EF4-FFF2-40B4-BE49-F238E27FC236}">
                    <a16:creationId xmlns:a16="http://schemas.microsoft.com/office/drawing/2014/main" id="{03A49F8C-ACBA-F455-A838-4C00AA944006}"/>
                  </a:ext>
                </a:extLst>
              </p:cNvPr>
              <p:cNvSpPr/>
              <p:nvPr/>
            </p:nvSpPr>
            <p:spPr>
              <a:xfrm rot="4932504">
                <a:off x="3549615" y="793785"/>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Moon 5">
                <a:extLst>
                  <a:ext uri="{FF2B5EF4-FFF2-40B4-BE49-F238E27FC236}">
                    <a16:creationId xmlns:a16="http://schemas.microsoft.com/office/drawing/2014/main" id="{6895F20D-BFBA-3CB6-AA86-0F9EE52CD829}"/>
                  </a:ext>
                </a:extLst>
              </p:cNvPr>
              <p:cNvSpPr/>
              <p:nvPr/>
            </p:nvSpPr>
            <p:spPr>
              <a:xfrm rot="3439148">
                <a:off x="3526138" y="1267040"/>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Moon 6">
                <a:extLst>
                  <a:ext uri="{FF2B5EF4-FFF2-40B4-BE49-F238E27FC236}">
                    <a16:creationId xmlns:a16="http://schemas.microsoft.com/office/drawing/2014/main" id="{3EEB88F4-7E20-92FD-A081-6A238C707F7D}"/>
                  </a:ext>
                </a:extLst>
              </p:cNvPr>
              <p:cNvSpPr/>
              <p:nvPr/>
            </p:nvSpPr>
            <p:spPr>
              <a:xfrm rot="2179715">
                <a:off x="3688591" y="1568789"/>
                <a:ext cx="874529" cy="1420565"/>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Moon 7">
                <a:extLst>
                  <a:ext uri="{FF2B5EF4-FFF2-40B4-BE49-F238E27FC236}">
                    <a16:creationId xmlns:a16="http://schemas.microsoft.com/office/drawing/2014/main" id="{DB1EEFD6-1636-4331-AE5A-4584938D17C1}"/>
                  </a:ext>
                </a:extLst>
              </p:cNvPr>
              <p:cNvSpPr/>
              <p:nvPr/>
            </p:nvSpPr>
            <p:spPr>
              <a:xfrm rot="8082822">
                <a:off x="4489926" y="862182"/>
                <a:ext cx="874529"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Moon 8">
                <a:extLst>
                  <a:ext uri="{FF2B5EF4-FFF2-40B4-BE49-F238E27FC236}">
                    <a16:creationId xmlns:a16="http://schemas.microsoft.com/office/drawing/2014/main" id="{910E6DE5-8D93-064E-1B09-B7CA134AB1DD}"/>
                  </a:ext>
                </a:extLst>
              </p:cNvPr>
              <p:cNvSpPr/>
              <p:nvPr/>
            </p:nvSpPr>
            <p:spPr>
              <a:xfrm rot="10566295">
                <a:off x="4413728"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Moon 9">
                <a:extLst>
                  <a:ext uri="{FF2B5EF4-FFF2-40B4-BE49-F238E27FC236}">
                    <a16:creationId xmlns:a16="http://schemas.microsoft.com/office/drawing/2014/main" id="{587F3DC1-E20E-C599-8F98-02F2585E76A9}"/>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10">
                <a:extLst>
                  <a:ext uri="{FF2B5EF4-FFF2-40B4-BE49-F238E27FC236}">
                    <a16:creationId xmlns:a16="http://schemas.microsoft.com/office/drawing/2014/main" id="{E47F2691-FA70-6CFE-C66E-D5CA8FDA0965}"/>
                  </a:ext>
                </a:extLst>
              </p:cNvPr>
              <p:cNvSpPr/>
              <p:nvPr/>
            </p:nvSpPr>
            <p:spPr>
              <a:xfrm>
                <a:off x="3657601" y="1219201"/>
                <a:ext cx="1371600" cy="121919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0" name="Group 11">
              <a:extLst>
                <a:ext uri="{FF2B5EF4-FFF2-40B4-BE49-F238E27FC236}">
                  <a16:creationId xmlns:a16="http://schemas.microsoft.com/office/drawing/2014/main" id="{047B6CD6-5129-3B81-8D93-AC9B5D975264}"/>
                </a:ext>
              </a:extLst>
            </p:cNvPr>
            <p:cNvGrpSpPr/>
            <p:nvPr/>
          </p:nvGrpSpPr>
          <p:grpSpPr>
            <a:xfrm rot="3249924">
              <a:off x="1735936" y="2283796"/>
              <a:ext cx="1118259" cy="1094656"/>
              <a:chOff x="3253123" y="1066800"/>
              <a:chExt cx="2384352" cy="1922552"/>
            </a:xfrm>
            <a:grpFill/>
          </p:grpSpPr>
          <p:sp>
            <p:nvSpPr>
              <p:cNvPr id="407" name="Teardrop 406">
                <a:extLst>
                  <a:ext uri="{FF2B5EF4-FFF2-40B4-BE49-F238E27FC236}">
                    <a16:creationId xmlns:a16="http://schemas.microsoft.com/office/drawing/2014/main" id="{DBF10FC9-FA1E-F247-3161-3EDC624421CB}"/>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Moon 407">
                <a:extLst>
                  <a:ext uri="{FF2B5EF4-FFF2-40B4-BE49-F238E27FC236}">
                    <a16:creationId xmlns:a16="http://schemas.microsoft.com/office/drawing/2014/main" id="{07D655CE-E16C-1B5A-B15A-02683A51A6EA}"/>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Moon 408">
                <a:extLst>
                  <a:ext uri="{FF2B5EF4-FFF2-40B4-BE49-F238E27FC236}">
                    <a16:creationId xmlns:a16="http://schemas.microsoft.com/office/drawing/2014/main" id="{B60578AA-7241-E5AB-325D-F5841A9AF4F9}"/>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Moon 409">
                <a:extLst>
                  <a:ext uri="{FF2B5EF4-FFF2-40B4-BE49-F238E27FC236}">
                    <a16:creationId xmlns:a16="http://schemas.microsoft.com/office/drawing/2014/main" id="{D1A21B3C-6C7E-F7C2-2E9E-0573EFAABF50}"/>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Moon 410">
                <a:extLst>
                  <a:ext uri="{FF2B5EF4-FFF2-40B4-BE49-F238E27FC236}">
                    <a16:creationId xmlns:a16="http://schemas.microsoft.com/office/drawing/2014/main" id="{DF2C18D1-C166-69B8-80E0-21C986717E5A}"/>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Moon 411">
                <a:extLst>
                  <a:ext uri="{FF2B5EF4-FFF2-40B4-BE49-F238E27FC236}">
                    <a16:creationId xmlns:a16="http://schemas.microsoft.com/office/drawing/2014/main" id="{29726BB3-928B-E07E-9215-E8CEF0AB8326}"/>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Moon 412">
                <a:extLst>
                  <a:ext uri="{FF2B5EF4-FFF2-40B4-BE49-F238E27FC236}">
                    <a16:creationId xmlns:a16="http://schemas.microsoft.com/office/drawing/2014/main" id="{6FAFC9E6-3889-B651-CC51-F24C41B038E5}"/>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F4DD4C5E-410E-BA4F-9744-8FAE51159B9C}"/>
                  </a:ext>
                </a:extLst>
              </p:cNvPr>
              <p:cNvSpPr/>
              <p:nvPr/>
            </p:nvSpPr>
            <p:spPr>
              <a:xfrm>
                <a:off x="3657600" y="1219200"/>
                <a:ext cx="1371600" cy="121920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1" name="Group 22">
              <a:extLst>
                <a:ext uri="{FF2B5EF4-FFF2-40B4-BE49-F238E27FC236}">
                  <a16:creationId xmlns:a16="http://schemas.microsoft.com/office/drawing/2014/main" id="{A96A4D54-B90D-6AE9-19BE-B67F8CAF149D}"/>
                </a:ext>
              </a:extLst>
            </p:cNvPr>
            <p:cNvGrpSpPr/>
            <p:nvPr/>
          </p:nvGrpSpPr>
          <p:grpSpPr>
            <a:xfrm rot="5400000">
              <a:off x="2045598" y="1154802"/>
              <a:ext cx="1118259" cy="1094656"/>
              <a:chOff x="3253123" y="1066800"/>
              <a:chExt cx="2384352" cy="1922552"/>
            </a:xfrm>
            <a:grpFill/>
          </p:grpSpPr>
          <p:sp>
            <p:nvSpPr>
              <p:cNvPr id="399" name="Teardrop 398">
                <a:extLst>
                  <a:ext uri="{FF2B5EF4-FFF2-40B4-BE49-F238E27FC236}">
                    <a16:creationId xmlns:a16="http://schemas.microsoft.com/office/drawing/2014/main" id="{CBC7BC5E-9D6C-BBB4-CAE1-732AC7CA1178}"/>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Moon 399">
                <a:extLst>
                  <a:ext uri="{FF2B5EF4-FFF2-40B4-BE49-F238E27FC236}">
                    <a16:creationId xmlns:a16="http://schemas.microsoft.com/office/drawing/2014/main" id="{3E64903F-6590-563D-D4D8-79AB4B6F1AB0}"/>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Moon 400">
                <a:extLst>
                  <a:ext uri="{FF2B5EF4-FFF2-40B4-BE49-F238E27FC236}">
                    <a16:creationId xmlns:a16="http://schemas.microsoft.com/office/drawing/2014/main" id="{C1E6457B-A553-DCAB-470D-6EAC5C230D29}"/>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Moon 401">
                <a:extLst>
                  <a:ext uri="{FF2B5EF4-FFF2-40B4-BE49-F238E27FC236}">
                    <a16:creationId xmlns:a16="http://schemas.microsoft.com/office/drawing/2014/main" id="{6FB42B1B-9BDA-3AAA-77C4-487FDFCA4227}"/>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Moon 402">
                <a:extLst>
                  <a:ext uri="{FF2B5EF4-FFF2-40B4-BE49-F238E27FC236}">
                    <a16:creationId xmlns:a16="http://schemas.microsoft.com/office/drawing/2014/main" id="{BA49E286-1870-1FE8-F809-3749BB6FE91E}"/>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Moon 403">
                <a:extLst>
                  <a:ext uri="{FF2B5EF4-FFF2-40B4-BE49-F238E27FC236}">
                    <a16:creationId xmlns:a16="http://schemas.microsoft.com/office/drawing/2014/main" id="{7F10E016-E2B2-814A-7DF7-DFD4E97407DF}"/>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Moon 404">
                <a:extLst>
                  <a:ext uri="{FF2B5EF4-FFF2-40B4-BE49-F238E27FC236}">
                    <a16:creationId xmlns:a16="http://schemas.microsoft.com/office/drawing/2014/main" id="{4BEA48EF-3B47-42C2-2A0C-66F7A095E196}"/>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2DF52B04-B3E1-E048-3A29-23CD812C8DBC}"/>
                  </a:ext>
                </a:extLst>
              </p:cNvPr>
              <p:cNvSpPr/>
              <p:nvPr/>
            </p:nvSpPr>
            <p:spPr>
              <a:xfrm>
                <a:off x="3657600" y="1219200"/>
                <a:ext cx="1371600" cy="121920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2" name="Group 31">
              <a:extLst>
                <a:ext uri="{FF2B5EF4-FFF2-40B4-BE49-F238E27FC236}">
                  <a16:creationId xmlns:a16="http://schemas.microsoft.com/office/drawing/2014/main" id="{49086ED3-D414-D155-542E-61B6BE378973}"/>
                </a:ext>
              </a:extLst>
            </p:cNvPr>
            <p:cNvGrpSpPr/>
            <p:nvPr/>
          </p:nvGrpSpPr>
          <p:grpSpPr>
            <a:xfrm rot="18371763">
              <a:off x="3184558" y="1293913"/>
              <a:ext cx="1118259" cy="1094656"/>
              <a:chOff x="3253123" y="1066800"/>
              <a:chExt cx="2384352" cy="1922552"/>
            </a:xfrm>
            <a:grpFill/>
          </p:grpSpPr>
          <p:sp>
            <p:nvSpPr>
              <p:cNvPr id="391" name="Teardrop 390">
                <a:extLst>
                  <a:ext uri="{FF2B5EF4-FFF2-40B4-BE49-F238E27FC236}">
                    <a16:creationId xmlns:a16="http://schemas.microsoft.com/office/drawing/2014/main" id="{194F7EE7-EA24-1B82-A562-19AF66970A4A}"/>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Moon 391">
                <a:extLst>
                  <a:ext uri="{FF2B5EF4-FFF2-40B4-BE49-F238E27FC236}">
                    <a16:creationId xmlns:a16="http://schemas.microsoft.com/office/drawing/2014/main" id="{557074B6-EE22-FB31-ACDC-F6548D40B09D}"/>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Moon 392">
                <a:extLst>
                  <a:ext uri="{FF2B5EF4-FFF2-40B4-BE49-F238E27FC236}">
                    <a16:creationId xmlns:a16="http://schemas.microsoft.com/office/drawing/2014/main" id="{18AD6F7C-77B5-967C-D85B-6FB01EB565B7}"/>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Moon 393">
                <a:extLst>
                  <a:ext uri="{FF2B5EF4-FFF2-40B4-BE49-F238E27FC236}">
                    <a16:creationId xmlns:a16="http://schemas.microsoft.com/office/drawing/2014/main" id="{86DFCF8B-6858-B80E-C7AC-A86EB3CF1870}"/>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Moon 394">
                <a:extLst>
                  <a:ext uri="{FF2B5EF4-FFF2-40B4-BE49-F238E27FC236}">
                    <a16:creationId xmlns:a16="http://schemas.microsoft.com/office/drawing/2014/main" id="{E93FB32E-3E85-7F2F-F420-AC10F5A6E970}"/>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Moon 395">
                <a:extLst>
                  <a:ext uri="{FF2B5EF4-FFF2-40B4-BE49-F238E27FC236}">
                    <a16:creationId xmlns:a16="http://schemas.microsoft.com/office/drawing/2014/main" id="{B54E6DD1-D72F-BAE6-F136-BCA6C7B5BCFD}"/>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Moon 396">
                <a:extLst>
                  <a:ext uri="{FF2B5EF4-FFF2-40B4-BE49-F238E27FC236}">
                    <a16:creationId xmlns:a16="http://schemas.microsoft.com/office/drawing/2014/main" id="{50BD6F73-9BF4-B400-A4AE-ED677949A200}"/>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81ACF16C-8015-8126-BF87-1809DA9B0F73}"/>
                  </a:ext>
                </a:extLst>
              </p:cNvPr>
              <p:cNvSpPr/>
              <p:nvPr/>
            </p:nvSpPr>
            <p:spPr>
              <a:xfrm>
                <a:off x="3657600" y="1219200"/>
                <a:ext cx="1371600" cy="121920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3" name="Group 40">
              <a:extLst>
                <a:ext uri="{FF2B5EF4-FFF2-40B4-BE49-F238E27FC236}">
                  <a16:creationId xmlns:a16="http://schemas.microsoft.com/office/drawing/2014/main" id="{B258C9DE-6699-E9DE-6C24-62E643AD17A0}"/>
                </a:ext>
              </a:extLst>
            </p:cNvPr>
            <p:cNvGrpSpPr/>
            <p:nvPr/>
          </p:nvGrpSpPr>
          <p:grpSpPr>
            <a:xfrm rot="19164313">
              <a:off x="3150199" y="2320851"/>
              <a:ext cx="1273355" cy="1253498"/>
              <a:chOff x="3253123" y="1066800"/>
              <a:chExt cx="2384352" cy="1922552"/>
            </a:xfrm>
            <a:grpFill/>
          </p:grpSpPr>
          <p:sp>
            <p:nvSpPr>
              <p:cNvPr id="383" name="Teardrop 382">
                <a:extLst>
                  <a:ext uri="{FF2B5EF4-FFF2-40B4-BE49-F238E27FC236}">
                    <a16:creationId xmlns:a16="http://schemas.microsoft.com/office/drawing/2014/main" id="{DEC05D2F-1096-8C74-A185-39B73EA9CECE}"/>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Moon 383">
                <a:extLst>
                  <a:ext uri="{FF2B5EF4-FFF2-40B4-BE49-F238E27FC236}">
                    <a16:creationId xmlns:a16="http://schemas.microsoft.com/office/drawing/2014/main" id="{30CB9910-6BC5-5590-7205-04B408B2DDF8}"/>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Moon 384">
                <a:extLst>
                  <a:ext uri="{FF2B5EF4-FFF2-40B4-BE49-F238E27FC236}">
                    <a16:creationId xmlns:a16="http://schemas.microsoft.com/office/drawing/2014/main" id="{0E2E917D-72EC-14D6-C16B-721C3F35CC3F}"/>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Moon 385">
                <a:extLst>
                  <a:ext uri="{FF2B5EF4-FFF2-40B4-BE49-F238E27FC236}">
                    <a16:creationId xmlns:a16="http://schemas.microsoft.com/office/drawing/2014/main" id="{29B0556F-CDD4-0208-D0EE-CD20F8A93B68}"/>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Moon 386">
                <a:extLst>
                  <a:ext uri="{FF2B5EF4-FFF2-40B4-BE49-F238E27FC236}">
                    <a16:creationId xmlns:a16="http://schemas.microsoft.com/office/drawing/2014/main" id="{772A89F1-FE7A-A4AE-E963-1B98DC4673C9}"/>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Moon 387">
                <a:extLst>
                  <a:ext uri="{FF2B5EF4-FFF2-40B4-BE49-F238E27FC236}">
                    <a16:creationId xmlns:a16="http://schemas.microsoft.com/office/drawing/2014/main" id="{F1D168D5-FD99-E5E8-901E-652DAFBB7B55}"/>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Moon 388">
                <a:extLst>
                  <a:ext uri="{FF2B5EF4-FFF2-40B4-BE49-F238E27FC236}">
                    <a16:creationId xmlns:a16="http://schemas.microsoft.com/office/drawing/2014/main" id="{4235143A-C696-B478-45C3-EFF615293A66}"/>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233553C6-7247-4770-F849-7D126DBBB012}"/>
                  </a:ext>
                </a:extLst>
              </p:cNvPr>
              <p:cNvSpPr/>
              <p:nvPr/>
            </p:nvSpPr>
            <p:spPr>
              <a:xfrm>
                <a:off x="3657600" y="1219201"/>
                <a:ext cx="1371600" cy="1219201"/>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4" name="Group 49">
              <a:extLst>
                <a:ext uri="{FF2B5EF4-FFF2-40B4-BE49-F238E27FC236}">
                  <a16:creationId xmlns:a16="http://schemas.microsoft.com/office/drawing/2014/main" id="{9B6346C8-A952-9012-97D0-7F511BB17FAA}"/>
                </a:ext>
              </a:extLst>
            </p:cNvPr>
            <p:cNvGrpSpPr/>
            <p:nvPr/>
          </p:nvGrpSpPr>
          <p:grpSpPr>
            <a:xfrm rot="1063382">
              <a:off x="2473119" y="2046587"/>
              <a:ext cx="1069843" cy="895533"/>
              <a:chOff x="3253123" y="1066800"/>
              <a:chExt cx="2384352" cy="1922552"/>
            </a:xfrm>
            <a:grpFill/>
          </p:grpSpPr>
          <p:sp>
            <p:nvSpPr>
              <p:cNvPr id="375" name="Teardrop 150">
                <a:extLst>
                  <a:ext uri="{FF2B5EF4-FFF2-40B4-BE49-F238E27FC236}">
                    <a16:creationId xmlns:a16="http://schemas.microsoft.com/office/drawing/2014/main" id="{D7DD03C6-FE82-2815-6620-E084C8B138D2}"/>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Moon 151">
                <a:extLst>
                  <a:ext uri="{FF2B5EF4-FFF2-40B4-BE49-F238E27FC236}">
                    <a16:creationId xmlns:a16="http://schemas.microsoft.com/office/drawing/2014/main" id="{A547815F-C706-97FB-9768-6DB6C9D349FF}"/>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Moon 376">
                <a:extLst>
                  <a:ext uri="{FF2B5EF4-FFF2-40B4-BE49-F238E27FC236}">
                    <a16:creationId xmlns:a16="http://schemas.microsoft.com/office/drawing/2014/main" id="{99A3A05F-545E-5D47-6929-7A1DC076800E}"/>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Moon 377">
                <a:extLst>
                  <a:ext uri="{FF2B5EF4-FFF2-40B4-BE49-F238E27FC236}">
                    <a16:creationId xmlns:a16="http://schemas.microsoft.com/office/drawing/2014/main" id="{0AEA1E27-6AF2-FC1B-CEA0-3FEC4064D7BD}"/>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Moon 378">
                <a:extLst>
                  <a:ext uri="{FF2B5EF4-FFF2-40B4-BE49-F238E27FC236}">
                    <a16:creationId xmlns:a16="http://schemas.microsoft.com/office/drawing/2014/main" id="{25A0266A-1B69-BACE-FB9D-E25A10E6D321}"/>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Moon 379">
                <a:extLst>
                  <a:ext uri="{FF2B5EF4-FFF2-40B4-BE49-F238E27FC236}">
                    <a16:creationId xmlns:a16="http://schemas.microsoft.com/office/drawing/2014/main" id="{D3362CEC-06E3-0A97-A319-96CD9F87A3AD}"/>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Moon 380">
                <a:extLst>
                  <a:ext uri="{FF2B5EF4-FFF2-40B4-BE49-F238E27FC236}">
                    <a16:creationId xmlns:a16="http://schemas.microsoft.com/office/drawing/2014/main" id="{4822694B-BE32-C21A-5BF9-85DD6CA4A045}"/>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24F91E24-A1A9-B8BE-6AB1-4585B097439D}"/>
                  </a:ext>
                </a:extLst>
              </p:cNvPr>
              <p:cNvSpPr/>
              <p:nvPr/>
            </p:nvSpPr>
            <p:spPr>
              <a:xfrm>
                <a:off x="3657600" y="1219201"/>
                <a:ext cx="1371600" cy="1219201"/>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23" name="Group 141">
            <a:extLst>
              <a:ext uri="{FF2B5EF4-FFF2-40B4-BE49-F238E27FC236}">
                <a16:creationId xmlns:a16="http://schemas.microsoft.com/office/drawing/2014/main" id="{0E399475-D174-D9B7-EEC6-FD3CE496B509}"/>
              </a:ext>
            </a:extLst>
          </p:cNvPr>
          <p:cNvGrpSpPr/>
          <p:nvPr/>
        </p:nvGrpSpPr>
        <p:grpSpPr>
          <a:xfrm>
            <a:off x="10104296" y="1565277"/>
            <a:ext cx="1215615" cy="2976161"/>
            <a:chOff x="1747738" y="1143000"/>
            <a:chExt cx="2675816" cy="5410200"/>
          </a:xfrm>
          <a:solidFill>
            <a:schemeClr val="accent6">
              <a:lumMod val="60000"/>
              <a:lumOff val="40000"/>
            </a:schemeClr>
          </a:solidFill>
        </p:grpSpPr>
        <p:sp>
          <p:nvSpPr>
            <p:cNvPr id="424" name="Wave 142">
              <a:extLst>
                <a:ext uri="{FF2B5EF4-FFF2-40B4-BE49-F238E27FC236}">
                  <a16:creationId xmlns:a16="http://schemas.microsoft.com/office/drawing/2014/main" id="{A73462CD-7AB3-0208-8FFA-B7899E677A15}"/>
                </a:ext>
              </a:extLst>
            </p:cNvPr>
            <p:cNvSpPr/>
            <p:nvPr/>
          </p:nvSpPr>
          <p:spPr>
            <a:xfrm rot="5400000">
              <a:off x="1885798" y="2560371"/>
              <a:ext cx="2156012" cy="235669"/>
            </a:xfrm>
            <a:prstGeom prst="wave">
              <a:avLst>
                <a:gd name="adj1" fmla="val 20000"/>
                <a:gd name="adj2" fmla="val -164"/>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Wave 143">
              <a:extLst>
                <a:ext uri="{FF2B5EF4-FFF2-40B4-BE49-F238E27FC236}">
                  <a16:creationId xmlns:a16="http://schemas.microsoft.com/office/drawing/2014/main" id="{0AF95EB8-902B-3E4C-B6F7-7BAFB841F764}"/>
                </a:ext>
              </a:extLst>
            </p:cNvPr>
            <p:cNvSpPr/>
            <p:nvPr/>
          </p:nvSpPr>
          <p:spPr>
            <a:xfrm rot="5400000">
              <a:off x="1285094" y="4662388"/>
              <a:ext cx="3263153" cy="518472"/>
            </a:xfrm>
            <a:prstGeom prst="wave">
              <a:avLst>
                <a:gd name="adj1" fmla="val 20000"/>
                <a:gd name="adj2" fmla="val -164"/>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6" name="Group 2">
              <a:extLst>
                <a:ext uri="{FF2B5EF4-FFF2-40B4-BE49-F238E27FC236}">
                  <a16:creationId xmlns:a16="http://schemas.microsoft.com/office/drawing/2014/main" id="{EB0DE427-8AF3-F087-990C-4AC6F358EFA2}"/>
                </a:ext>
              </a:extLst>
            </p:cNvPr>
            <p:cNvGrpSpPr/>
            <p:nvPr/>
          </p:nvGrpSpPr>
          <p:grpSpPr>
            <a:xfrm>
              <a:off x="2468899" y="3115235"/>
              <a:ext cx="1004332" cy="932329"/>
              <a:chOff x="3253121" y="1066802"/>
              <a:chExt cx="2384351" cy="1922552"/>
            </a:xfrm>
            <a:grpFill/>
          </p:grpSpPr>
          <p:sp>
            <p:nvSpPr>
              <p:cNvPr id="472" name="Teardrop 471">
                <a:extLst>
                  <a:ext uri="{FF2B5EF4-FFF2-40B4-BE49-F238E27FC236}">
                    <a16:creationId xmlns:a16="http://schemas.microsoft.com/office/drawing/2014/main" id="{20C70862-1048-1A54-2327-9B70EB5F7206}"/>
                  </a:ext>
                </a:extLst>
              </p:cNvPr>
              <p:cNvSpPr/>
              <p:nvPr/>
            </p:nvSpPr>
            <p:spPr>
              <a:xfrm rot="10324043">
                <a:off x="3482749" y="1282857"/>
                <a:ext cx="1600199" cy="1293452"/>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Moon 4">
                <a:extLst>
                  <a:ext uri="{FF2B5EF4-FFF2-40B4-BE49-F238E27FC236}">
                    <a16:creationId xmlns:a16="http://schemas.microsoft.com/office/drawing/2014/main" id="{41FEEDA3-8D68-ABBC-538A-A9F39B526C9A}"/>
                  </a:ext>
                </a:extLst>
              </p:cNvPr>
              <p:cNvSpPr/>
              <p:nvPr/>
            </p:nvSpPr>
            <p:spPr>
              <a:xfrm rot="4932504">
                <a:off x="3549615" y="793785"/>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Moon 5">
                <a:extLst>
                  <a:ext uri="{FF2B5EF4-FFF2-40B4-BE49-F238E27FC236}">
                    <a16:creationId xmlns:a16="http://schemas.microsoft.com/office/drawing/2014/main" id="{19ACA2CD-D8CC-4D59-F3BC-89404BC4BCF6}"/>
                  </a:ext>
                </a:extLst>
              </p:cNvPr>
              <p:cNvSpPr/>
              <p:nvPr/>
            </p:nvSpPr>
            <p:spPr>
              <a:xfrm rot="3439148">
                <a:off x="3526138" y="1267040"/>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Moon 6">
                <a:extLst>
                  <a:ext uri="{FF2B5EF4-FFF2-40B4-BE49-F238E27FC236}">
                    <a16:creationId xmlns:a16="http://schemas.microsoft.com/office/drawing/2014/main" id="{E8A05BE7-20F8-787C-D7E2-CDC95B895653}"/>
                  </a:ext>
                </a:extLst>
              </p:cNvPr>
              <p:cNvSpPr/>
              <p:nvPr/>
            </p:nvSpPr>
            <p:spPr>
              <a:xfrm rot="2179715">
                <a:off x="3688591" y="1568789"/>
                <a:ext cx="874529" cy="1420565"/>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Moon 7">
                <a:extLst>
                  <a:ext uri="{FF2B5EF4-FFF2-40B4-BE49-F238E27FC236}">
                    <a16:creationId xmlns:a16="http://schemas.microsoft.com/office/drawing/2014/main" id="{1AFDA00F-EFB1-0049-8B2E-3C759B6FD324}"/>
                  </a:ext>
                </a:extLst>
              </p:cNvPr>
              <p:cNvSpPr/>
              <p:nvPr/>
            </p:nvSpPr>
            <p:spPr>
              <a:xfrm rot="8082822">
                <a:off x="4489926" y="862182"/>
                <a:ext cx="874529"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Moon 8">
                <a:extLst>
                  <a:ext uri="{FF2B5EF4-FFF2-40B4-BE49-F238E27FC236}">
                    <a16:creationId xmlns:a16="http://schemas.microsoft.com/office/drawing/2014/main" id="{F42D7A74-7B4C-642F-9D6A-A32EAB99AAE9}"/>
                  </a:ext>
                </a:extLst>
              </p:cNvPr>
              <p:cNvSpPr/>
              <p:nvPr/>
            </p:nvSpPr>
            <p:spPr>
              <a:xfrm rot="10566295">
                <a:off x="4413728"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Moon 9">
                <a:extLst>
                  <a:ext uri="{FF2B5EF4-FFF2-40B4-BE49-F238E27FC236}">
                    <a16:creationId xmlns:a16="http://schemas.microsoft.com/office/drawing/2014/main" id="{785F7200-1E2B-E63D-7E1C-EE07CFD3C9C2}"/>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10">
                <a:extLst>
                  <a:ext uri="{FF2B5EF4-FFF2-40B4-BE49-F238E27FC236}">
                    <a16:creationId xmlns:a16="http://schemas.microsoft.com/office/drawing/2014/main" id="{3C4C136C-847D-07AC-C569-F1726DB8F58B}"/>
                  </a:ext>
                </a:extLst>
              </p:cNvPr>
              <p:cNvSpPr/>
              <p:nvPr/>
            </p:nvSpPr>
            <p:spPr>
              <a:xfrm>
                <a:off x="3657601" y="1219201"/>
                <a:ext cx="1371600" cy="121919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7" name="Group 11">
              <a:extLst>
                <a:ext uri="{FF2B5EF4-FFF2-40B4-BE49-F238E27FC236}">
                  <a16:creationId xmlns:a16="http://schemas.microsoft.com/office/drawing/2014/main" id="{2585B1F8-FC07-EBF3-17CF-438B6D09A4FE}"/>
                </a:ext>
              </a:extLst>
            </p:cNvPr>
            <p:cNvGrpSpPr/>
            <p:nvPr/>
          </p:nvGrpSpPr>
          <p:grpSpPr>
            <a:xfrm rot="3249924">
              <a:off x="1735936" y="2283796"/>
              <a:ext cx="1118259" cy="1094656"/>
              <a:chOff x="3253123" y="1066800"/>
              <a:chExt cx="2384352" cy="1922552"/>
            </a:xfrm>
            <a:grpFill/>
          </p:grpSpPr>
          <p:sp>
            <p:nvSpPr>
              <p:cNvPr id="464" name="Teardrop 463">
                <a:extLst>
                  <a:ext uri="{FF2B5EF4-FFF2-40B4-BE49-F238E27FC236}">
                    <a16:creationId xmlns:a16="http://schemas.microsoft.com/office/drawing/2014/main" id="{640E257C-86DC-B860-ACF1-470C366D2562}"/>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Moon 464">
                <a:extLst>
                  <a:ext uri="{FF2B5EF4-FFF2-40B4-BE49-F238E27FC236}">
                    <a16:creationId xmlns:a16="http://schemas.microsoft.com/office/drawing/2014/main" id="{488289E4-40C3-7943-8893-347BF8558D93}"/>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Moon 465">
                <a:extLst>
                  <a:ext uri="{FF2B5EF4-FFF2-40B4-BE49-F238E27FC236}">
                    <a16:creationId xmlns:a16="http://schemas.microsoft.com/office/drawing/2014/main" id="{E56BE7C2-D73C-8118-27F5-D09F61296D69}"/>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Moon 466">
                <a:extLst>
                  <a:ext uri="{FF2B5EF4-FFF2-40B4-BE49-F238E27FC236}">
                    <a16:creationId xmlns:a16="http://schemas.microsoft.com/office/drawing/2014/main" id="{11C87FFE-7AD9-DC83-2723-53489A749B65}"/>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Moon 467">
                <a:extLst>
                  <a:ext uri="{FF2B5EF4-FFF2-40B4-BE49-F238E27FC236}">
                    <a16:creationId xmlns:a16="http://schemas.microsoft.com/office/drawing/2014/main" id="{81E31CD5-5342-6A04-7B3D-0EE7393C59C6}"/>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Moon 468">
                <a:extLst>
                  <a:ext uri="{FF2B5EF4-FFF2-40B4-BE49-F238E27FC236}">
                    <a16:creationId xmlns:a16="http://schemas.microsoft.com/office/drawing/2014/main" id="{5759931C-FD79-ABC0-DB5F-BEB4D427029C}"/>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Moon 469">
                <a:extLst>
                  <a:ext uri="{FF2B5EF4-FFF2-40B4-BE49-F238E27FC236}">
                    <a16:creationId xmlns:a16="http://schemas.microsoft.com/office/drawing/2014/main" id="{750E98D0-BBED-7C26-95DF-2CF75CE447B6}"/>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a:extLst>
                  <a:ext uri="{FF2B5EF4-FFF2-40B4-BE49-F238E27FC236}">
                    <a16:creationId xmlns:a16="http://schemas.microsoft.com/office/drawing/2014/main" id="{A5A8AC67-9499-0A03-BCB9-4A822E04A82D}"/>
                  </a:ext>
                </a:extLst>
              </p:cNvPr>
              <p:cNvSpPr/>
              <p:nvPr/>
            </p:nvSpPr>
            <p:spPr>
              <a:xfrm>
                <a:off x="3657600" y="1219200"/>
                <a:ext cx="1371600" cy="121920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8" name="Group 22">
              <a:extLst>
                <a:ext uri="{FF2B5EF4-FFF2-40B4-BE49-F238E27FC236}">
                  <a16:creationId xmlns:a16="http://schemas.microsoft.com/office/drawing/2014/main" id="{A33E8A77-6F99-633A-909E-EACD6CD81054}"/>
                </a:ext>
              </a:extLst>
            </p:cNvPr>
            <p:cNvGrpSpPr/>
            <p:nvPr/>
          </p:nvGrpSpPr>
          <p:grpSpPr>
            <a:xfrm rot="5400000">
              <a:off x="2045598" y="1154802"/>
              <a:ext cx="1118259" cy="1094656"/>
              <a:chOff x="3253123" y="1066800"/>
              <a:chExt cx="2384352" cy="1922552"/>
            </a:xfrm>
            <a:grpFill/>
          </p:grpSpPr>
          <p:sp>
            <p:nvSpPr>
              <p:cNvPr id="456" name="Teardrop 455">
                <a:extLst>
                  <a:ext uri="{FF2B5EF4-FFF2-40B4-BE49-F238E27FC236}">
                    <a16:creationId xmlns:a16="http://schemas.microsoft.com/office/drawing/2014/main" id="{105A7D16-4BE2-D4DB-44AC-688A47A27995}"/>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Moon 456">
                <a:extLst>
                  <a:ext uri="{FF2B5EF4-FFF2-40B4-BE49-F238E27FC236}">
                    <a16:creationId xmlns:a16="http://schemas.microsoft.com/office/drawing/2014/main" id="{F76C84D2-57DE-DD7D-BB0F-FF6414A45AB9}"/>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Moon 457">
                <a:extLst>
                  <a:ext uri="{FF2B5EF4-FFF2-40B4-BE49-F238E27FC236}">
                    <a16:creationId xmlns:a16="http://schemas.microsoft.com/office/drawing/2014/main" id="{0E00125E-B99A-FBF2-9A8D-C36DCAA4AFE6}"/>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Moon 458">
                <a:extLst>
                  <a:ext uri="{FF2B5EF4-FFF2-40B4-BE49-F238E27FC236}">
                    <a16:creationId xmlns:a16="http://schemas.microsoft.com/office/drawing/2014/main" id="{0F332505-7DB6-A30F-C114-A6A6BED22099}"/>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Moon 459">
                <a:extLst>
                  <a:ext uri="{FF2B5EF4-FFF2-40B4-BE49-F238E27FC236}">
                    <a16:creationId xmlns:a16="http://schemas.microsoft.com/office/drawing/2014/main" id="{7298C376-86D9-57A9-C1C2-40A3847C167A}"/>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Moon 460">
                <a:extLst>
                  <a:ext uri="{FF2B5EF4-FFF2-40B4-BE49-F238E27FC236}">
                    <a16:creationId xmlns:a16="http://schemas.microsoft.com/office/drawing/2014/main" id="{006ECA5B-2992-14A1-B1C4-65BEB6BC9522}"/>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Moon 461">
                <a:extLst>
                  <a:ext uri="{FF2B5EF4-FFF2-40B4-BE49-F238E27FC236}">
                    <a16:creationId xmlns:a16="http://schemas.microsoft.com/office/drawing/2014/main" id="{ABB416F3-F81A-F669-501D-6F388E2D6A1C}"/>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a:extLst>
                  <a:ext uri="{FF2B5EF4-FFF2-40B4-BE49-F238E27FC236}">
                    <a16:creationId xmlns:a16="http://schemas.microsoft.com/office/drawing/2014/main" id="{296CBB5A-E34C-1447-65AC-772C5B9C63DA}"/>
                  </a:ext>
                </a:extLst>
              </p:cNvPr>
              <p:cNvSpPr/>
              <p:nvPr/>
            </p:nvSpPr>
            <p:spPr>
              <a:xfrm>
                <a:off x="3657600" y="1219200"/>
                <a:ext cx="1371600" cy="121920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9" name="Group 31">
              <a:extLst>
                <a:ext uri="{FF2B5EF4-FFF2-40B4-BE49-F238E27FC236}">
                  <a16:creationId xmlns:a16="http://schemas.microsoft.com/office/drawing/2014/main" id="{3F9A5A6B-BF46-F606-B11E-B677A5E35A2A}"/>
                </a:ext>
              </a:extLst>
            </p:cNvPr>
            <p:cNvGrpSpPr/>
            <p:nvPr/>
          </p:nvGrpSpPr>
          <p:grpSpPr>
            <a:xfrm rot="18371763">
              <a:off x="3184558" y="1293913"/>
              <a:ext cx="1118259" cy="1094656"/>
              <a:chOff x="3253123" y="1066800"/>
              <a:chExt cx="2384352" cy="1922552"/>
            </a:xfrm>
            <a:grpFill/>
          </p:grpSpPr>
          <p:sp>
            <p:nvSpPr>
              <p:cNvPr id="448" name="Teardrop 447">
                <a:extLst>
                  <a:ext uri="{FF2B5EF4-FFF2-40B4-BE49-F238E27FC236}">
                    <a16:creationId xmlns:a16="http://schemas.microsoft.com/office/drawing/2014/main" id="{B79B232F-7847-F0C1-99EF-34B6E8236C7A}"/>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Moon 448">
                <a:extLst>
                  <a:ext uri="{FF2B5EF4-FFF2-40B4-BE49-F238E27FC236}">
                    <a16:creationId xmlns:a16="http://schemas.microsoft.com/office/drawing/2014/main" id="{F21DF61F-3FDA-C241-E8E4-4FD53B399D11}"/>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Moon 449">
                <a:extLst>
                  <a:ext uri="{FF2B5EF4-FFF2-40B4-BE49-F238E27FC236}">
                    <a16:creationId xmlns:a16="http://schemas.microsoft.com/office/drawing/2014/main" id="{D1A6B2D4-AD62-E221-3B6E-A21939B885CC}"/>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Moon 450">
                <a:extLst>
                  <a:ext uri="{FF2B5EF4-FFF2-40B4-BE49-F238E27FC236}">
                    <a16:creationId xmlns:a16="http://schemas.microsoft.com/office/drawing/2014/main" id="{F811DF31-88F8-B1D9-1133-76F44FA9CD65}"/>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Moon 451">
                <a:extLst>
                  <a:ext uri="{FF2B5EF4-FFF2-40B4-BE49-F238E27FC236}">
                    <a16:creationId xmlns:a16="http://schemas.microsoft.com/office/drawing/2014/main" id="{F342BBAA-706E-8518-668F-86BF6DF4C86F}"/>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Moon 452">
                <a:extLst>
                  <a:ext uri="{FF2B5EF4-FFF2-40B4-BE49-F238E27FC236}">
                    <a16:creationId xmlns:a16="http://schemas.microsoft.com/office/drawing/2014/main" id="{B4BA5B73-6879-AFB9-AE59-FE0DECF7221D}"/>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Moon 453">
                <a:extLst>
                  <a:ext uri="{FF2B5EF4-FFF2-40B4-BE49-F238E27FC236}">
                    <a16:creationId xmlns:a16="http://schemas.microsoft.com/office/drawing/2014/main" id="{F4DE2712-32D2-6C10-2F68-55621599A3C9}"/>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a:extLst>
                  <a:ext uri="{FF2B5EF4-FFF2-40B4-BE49-F238E27FC236}">
                    <a16:creationId xmlns:a16="http://schemas.microsoft.com/office/drawing/2014/main" id="{FCD6132A-66F0-3B86-CFDA-8BE173D9DB4B}"/>
                  </a:ext>
                </a:extLst>
              </p:cNvPr>
              <p:cNvSpPr/>
              <p:nvPr/>
            </p:nvSpPr>
            <p:spPr>
              <a:xfrm>
                <a:off x="3657600" y="1219200"/>
                <a:ext cx="1371600" cy="121920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0" name="Group 40">
              <a:extLst>
                <a:ext uri="{FF2B5EF4-FFF2-40B4-BE49-F238E27FC236}">
                  <a16:creationId xmlns:a16="http://schemas.microsoft.com/office/drawing/2014/main" id="{5962A4C3-7126-FEB4-7704-390BE5D073BD}"/>
                </a:ext>
              </a:extLst>
            </p:cNvPr>
            <p:cNvGrpSpPr/>
            <p:nvPr/>
          </p:nvGrpSpPr>
          <p:grpSpPr>
            <a:xfrm rot="19164313">
              <a:off x="3150199" y="2320851"/>
              <a:ext cx="1273355" cy="1253498"/>
              <a:chOff x="3253123" y="1066800"/>
              <a:chExt cx="2384352" cy="1922552"/>
            </a:xfrm>
            <a:grpFill/>
          </p:grpSpPr>
          <p:sp>
            <p:nvSpPr>
              <p:cNvPr id="440" name="Teardrop 439">
                <a:extLst>
                  <a:ext uri="{FF2B5EF4-FFF2-40B4-BE49-F238E27FC236}">
                    <a16:creationId xmlns:a16="http://schemas.microsoft.com/office/drawing/2014/main" id="{2BC875B4-B87D-F258-A562-024DAC8FA58A}"/>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Moon 440">
                <a:extLst>
                  <a:ext uri="{FF2B5EF4-FFF2-40B4-BE49-F238E27FC236}">
                    <a16:creationId xmlns:a16="http://schemas.microsoft.com/office/drawing/2014/main" id="{9775DD23-0715-959F-5C7D-9E23F63A5FD2}"/>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Moon 441">
                <a:extLst>
                  <a:ext uri="{FF2B5EF4-FFF2-40B4-BE49-F238E27FC236}">
                    <a16:creationId xmlns:a16="http://schemas.microsoft.com/office/drawing/2014/main" id="{9D871271-C015-48D4-11C7-2718EA9F6722}"/>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Moon 442">
                <a:extLst>
                  <a:ext uri="{FF2B5EF4-FFF2-40B4-BE49-F238E27FC236}">
                    <a16:creationId xmlns:a16="http://schemas.microsoft.com/office/drawing/2014/main" id="{3F41680B-70B8-E350-5BBA-B14406865040}"/>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Moon 443">
                <a:extLst>
                  <a:ext uri="{FF2B5EF4-FFF2-40B4-BE49-F238E27FC236}">
                    <a16:creationId xmlns:a16="http://schemas.microsoft.com/office/drawing/2014/main" id="{73D843D4-182E-93BD-0A7F-E14E958E262C}"/>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Moon 444">
                <a:extLst>
                  <a:ext uri="{FF2B5EF4-FFF2-40B4-BE49-F238E27FC236}">
                    <a16:creationId xmlns:a16="http://schemas.microsoft.com/office/drawing/2014/main" id="{BE27576C-3E98-032C-5CAF-324CD8B05167}"/>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Moon 445">
                <a:extLst>
                  <a:ext uri="{FF2B5EF4-FFF2-40B4-BE49-F238E27FC236}">
                    <a16:creationId xmlns:a16="http://schemas.microsoft.com/office/drawing/2014/main" id="{5921F2D1-E3E8-A36B-F2E2-8310A11EC9F9}"/>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a:extLst>
                  <a:ext uri="{FF2B5EF4-FFF2-40B4-BE49-F238E27FC236}">
                    <a16:creationId xmlns:a16="http://schemas.microsoft.com/office/drawing/2014/main" id="{E26F102C-0ABD-7B84-EADB-467C3E7375FD}"/>
                  </a:ext>
                </a:extLst>
              </p:cNvPr>
              <p:cNvSpPr/>
              <p:nvPr/>
            </p:nvSpPr>
            <p:spPr>
              <a:xfrm>
                <a:off x="3657600" y="1219201"/>
                <a:ext cx="1371600" cy="1219201"/>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1" name="Group 49">
              <a:extLst>
                <a:ext uri="{FF2B5EF4-FFF2-40B4-BE49-F238E27FC236}">
                  <a16:creationId xmlns:a16="http://schemas.microsoft.com/office/drawing/2014/main" id="{5E561BF4-525E-4CCC-532A-A4E86E7A6E62}"/>
                </a:ext>
              </a:extLst>
            </p:cNvPr>
            <p:cNvGrpSpPr/>
            <p:nvPr/>
          </p:nvGrpSpPr>
          <p:grpSpPr>
            <a:xfrm rot="1063382">
              <a:off x="2473119" y="2046587"/>
              <a:ext cx="1069843" cy="895533"/>
              <a:chOff x="3253123" y="1066800"/>
              <a:chExt cx="2384352" cy="1922552"/>
            </a:xfrm>
            <a:grpFill/>
          </p:grpSpPr>
          <p:sp>
            <p:nvSpPr>
              <p:cNvPr id="432" name="Teardrop 150">
                <a:extLst>
                  <a:ext uri="{FF2B5EF4-FFF2-40B4-BE49-F238E27FC236}">
                    <a16:creationId xmlns:a16="http://schemas.microsoft.com/office/drawing/2014/main" id="{54009CED-7C72-546C-877B-CF4C1FF4DABD}"/>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Moon 151">
                <a:extLst>
                  <a:ext uri="{FF2B5EF4-FFF2-40B4-BE49-F238E27FC236}">
                    <a16:creationId xmlns:a16="http://schemas.microsoft.com/office/drawing/2014/main" id="{D6555631-778E-EDC8-AC12-8B2C080FBF74}"/>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Moon 433">
                <a:extLst>
                  <a:ext uri="{FF2B5EF4-FFF2-40B4-BE49-F238E27FC236}">
                    <a16:creationId xmlns:a16="http://schemas.microsoft.com/office/drawing/2014/main" id="{F4FFB1FB-5100-A983-B26D-CFCAD6381B0B}"/>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Moon 434">
                <a:extLst>
                  <a:ext uri="{FF2B5EF4-FFF2-40B4-BE49-F238E27FC236}">
                    <a16:creationId xmlns:a16="http://schemas.microsoft.com/office/drawing/2014/main" id="{DCA239F4-F7F0-0A2D-F7D9-84A3F26DE35A}"/>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Moon 435">
                <a:extLst>
                  <a:ext uri="{FF2B5EF4-FFF2-40B4-BE49-F238E27FC236}">
                    <a16:creationId xmlns:a16="http://schemas.microsoft.com/office/drawing/2014/main" id="{31112FBF-C863-3B21-63C7-3D642E6490F2}"/>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Moon 436">
                <a:extLst>
                  <a:ext uri="{FF2B5EF4-FFF2-40B4-BE49-F238E27FC236}">
                    <a16:creationId xmlns:a16="http://schemas.microsoft.com/office/drawing/2014/main" id="{81F8B224-8B89-FA1B-B1BF-F6DFF1940ED7}"/>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Moon 437">
                <a:extLst>
                  <a:ext uri="{FF2B5EF4-FFF2-40B4-BE49-F238E27FC236}">
                    <a16:creationId xmlns:a16="http://schemas.microsoft.com/office/drawing/2014/main" id="{8CC87496-0B0B-5016-D1F7-5BC04887199A}"/>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361096AB-AB2A-175B-DB3D-BA02FAD81ADB}"/>
                  </a:ext>
                </a:extLst>
              </p:cNvPr>
              <p:cNvSpPr/>
              <p:nvPr/>
            </p:nvSpPr>
            <p:spPr>
              <a:xfrm>
                <a:off x="3657600" y="1219201"/>
                <a:ext cx="1371600" cy="1219201"/>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9" name="Group 61"/>
          <p:cNvGrpSpPr/>
          <p:nvPr/>
        </p:nvGrpSpPr>
        <p:grpSpPr>
          <a:xfrm>
            <a:off x="4724400" y="1905000"/>
            <a:ext cx="1860030" cy="2347210"/>
            <a:chOff x="1066800" y="3581400"/>
            <a:chExt cx="1860030" cy="2347210"/>
          </a:xfrm>
        </p:grpSpPr>
        <p:sp>
          <p:nvSpPr>
            <p:cNvPr id="89" name="Oval 88"/>
            <p:cNvSpPr/>
            <p:nvPr/>
          </p:nvSpPr>
          <p:spPr>
            <a:xfrm>
              <a:off x="1066800" y="3581400"/>
              <a:ext cx="1828800" cy="2209800"/>
            </a:xfrm>
            <a:prstGeom prst="ellipse">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2" name="Group 36"/>
            <p:cNvGrpSpPr/>
            <p:nvPr/>
          </p:nvGrpSpPr>
          <p:grpSpPr>
            <a:xfrm>
              <a:off x="1066800" y="4191000"/>
              <a:ext cx="1860030" cy="1737610"/>
              <a:chOff x="3200400" y="2133600"/>
              <a:chExt cx="1860030" cy="1737610"/>
            </a:xfrm>
          </p:grpSpPr>
          <p:sp>
            <p:nvSpPr>
              <p:cNvPr id="97" name="Rounded Rectangle 96"/>
              <p:cNvSpPr/>
              <p:nvPr/>
            </p:nvSpPr>
            <p:spPr>
              <a:xfrm>
                <a:off x="32766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ounded Rectangle 97"/>
              <p:cNvSpPr/>
              <p:nvPr/>
            </p:nvSpPr>
            <p:spPr>
              <a:xfrm>
                <a:off x="37338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ed Rectangle 98"/>
              <p:cNvSpPr/>
              <p:nvPr/>
            </p:nvSpPr>
            <p:spPr>
              <a:xfrm>
                <a:off x="41910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99"/>
              <p:cNvSpPr/>
              <p:nvPr/>
            </p:nvSpPr>
            <p:spPr>
              <a:xfrm>
                <a:off x="46482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ed Rectangle 100"/>
              <p:cNvSpPr/>
              <p:nvPr/>
            </p:nvSpPr>
            <p:spPr>
              <a:xfrm>
                <a:off x="3231630" y="2635770"/>
                <a:ext cx="1828800" cy="1219200"/>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ed Rectangle 101"/>
              <p:cNvSpPr/>
              <p:nvPr/>
            </p:nvSpPr>
            <p:spPr>
              <a:xfrm>
                <a:off x="3200400" y="2133600"/>
                <a:ext cx="1828800" cy="299804"/>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3" name="Group 43"/>
              <p:cNvGrpSpPr/>
              <p:nvPr/>
            </p:nvGrpSpPr>
            <p:grpSpPr>
              <a:xfrm>
                <a:off x="3733800" y="2819400"/>
                <a:ext cx="898161" cy="1051810"/>
                <a:chOff x="1752600" y="1600200"/>
                <a:chExt cx="1905000" cy="2895600"/>
              </a:xfrm>
            </p:grpSpPr>
            <p:sp>
              <p:nvSpPr>
                <p:cNvPr id="104" name="Flowchart: Delay 103"/>
                <p:cNvSpPr/>
                <p:nvPr/>
              </p:nvSpPr>
              <p:spPr>
                <a:xfrm rot="16200000">
                  <a:off x="1257300" y="2095500"/>
                  <a:ext cx="2895600" cy="1905000"/>
                </a:xfrm>
                <a:prstGeom prst="flowChartDelay">
                  <a:avLst/>
                </a:prstGeom>
                <a:solidFill>
                  <a:srgbClr val="E3C1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lowchart: Delay 104"/>
                <p:cNvSpPr/>
                <p:nvPr/>
              </p:nvSpPr>
              <p:spPr>
                <a:xfrm rot="16200000">
                  <a:off x="1490472" y="2548128"/>
                  <a:ext cx="2429256" cy="1447800"/>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84" name="Group 50"/>
            <p:cNvGrpSpPr/>
            <p:nvPr/>
          </p:nvGrpSpPr>
          <p:grpSpPr>
            <a:xfrm>
              <a:off x="1143000" y="4038600"/>
              <a:ext cx="1600200" cy="414137"/>
              <a:chOff x="4191000" y="381000"/>
              <a:chExt cx="3533186" cy="914400"/>
            </a:xfrm>
          </p:grpSpPr>
          <p:sp>
            <p:nvSpPr>
              <p:cNvPr id="92" name="Quad Arrow Callout 91"/>
              <p:cNvSpPr/>
              <p:nvPr/>
            </p:nvSpPr>
            <p:spPr>
              <a:xfrm>
                <a:off x="4191000" y="381000"/>
                <a:ext cx="789986" cy="914400"/>
              </a:xfrm>
              <a:prstGeom prst="quadArrowCallout">
                <a:avLst>
                  <a:gd name="adj1" fmla="val 37030"/>
                  <a:gd name="adj2" fmla="val 18515"/>
                  <a:gd name="adj3" fmla="val 18515"/>
                  <a:gd name="adj4" fmla="val 48123"/>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Quad Arrow Callout 92"/>
              <p:cNvSpPr/>
              <p:nvPr/>
            </p:nvSpPr>
            <p:spPr>
              <a:xfrm>
                <a:off x="4876800" y="381000"/>
                <a:ext cx="789986" cy="914400"/>
              </a:xfrm>
              <a:prstGeom prst="quadArrowCallout">
                <a:avLst>
                  <a:gd name="adj1" fmla="val 37030"/>
                  <a:gd name="adj2" fmla="val 18515"/>
                  <a:gd name="adj3" fmla="val 18515"/>
                  <a:gd name="adj4" fmla="val 48123"/>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Quad Arrow Callout 93"/>
              <p:cNvSpPr/>
              <p:nvPr/>
            </p:nvSpPr>
            <p:spPr>
              <a:xfrm>
                <a:off x="5562600" y="381000"/>
                <a:ext cx="789986" cy="914400"/>
              </a:xfrm>
              <a:prstGeom prst="quadArrowCallout">
                <a:avLst>
                  <a:gd name="adj1" fmla="val 37030"/>
                  <a:gd name="adj2" fmla="val 18515"/>
                  <a:gd name="adj3" fmla="val 18515"/>
                  <a:gd name="adj4" fmla="val 48123"/>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Quad Arrow Callout 94"/>
              <p:cNvSpPr/>
              <p:nvPr/>
            </p:nvSpPr>
            <p:spPr>
              <a:xfrm>
                <a:off x="6248400" y="381000"/>
                <a:ext cx="789986" cy="914400"/>
              </a:xfrm>
              <a:prstGeom prst="quadArrowCallout">
                <a:avLst>
                  <a:gd name="adj1" fmla="val 37030"/>
                  <a:gd name="adj2" fmla="val 18515"/>
                  <a:gd name="adj3" fmla="val 18515"/>
                  <a:gd name="adj4" fmla="val 48123"/>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Quad Arrow Callout 95"/>
              <p:cNvSpPr/>
              <p:nvPr/>
            </p:nvSpPr>
            <p:spPr>
              <a:xfrm>
                <a:off x="6934200" y="381000"/>
                <a:ext cx="789986" cy="914400"/>
              </a:xfrm>
              <a:prstGeom prst="quadArrowCallout">
                <a:avLst>
                  <a:gd name="adj1" fmla="val 37030"/>
                  <a:gd name="adj2" fmla="val 18515"/>
                  <a:gd name="adj3" fmla="val 18515"/>
                  <a:gd name="adj4" fmla="val 48123"/>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 name="Rounded Rectangle 11"/>
          <p:cNvSpPr/>
          <p:nvPr/>
        </p:nvSpPr>
        <p:spPr>
          <a:xfrm>
            <a:off x="3341557" y="2946816"/>
            <a:ext cx="1219200" cy="1219200"/>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Delay 18"/>
          <p:cNvSpPr/>
          <p:nvPr/>
        </p:nvSpPr>
        <p:spPr>
          <a:xfrm rot="16200000">
            <a:off x="3743325" y="2200275"/>
            <a:ext cx="381000" cy="1314450"/>
          </a:xfrm>
          <a:prstGeom prst="flowChartDelay">
            <a:avLst/>
          </a:prstGeom>
          <a:solidFill>
            <a:srgbClr val="E6D9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686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0"/>
                                        </p:tgtEl>
                                        <p:attrNameLst>
                                          <p:attrName>style.visibility</p:attrName>
                                        </p:attrNameLst>
                                      </p:cBhvr>
                                      <p:to>
                                        <p:strVal val="visible"/>
                                      </p:to>
                                    </p:set>
                                    <p:animEffect transition="in" filter="fade">
                                      <p:cBhvr>
                                        <p:cTn id="7" dur="1000"/>
                                        <p:tgtEl>
                                          <p:spTgt spid="200"/>
                                        </p:tgtEl>
                                      </p:cBhvr>
                                    </p:animEffect>
                                    <p:anim calcmode="lin" valueType="num">
                                      <p:cBhvr>
                                        <p:cTn id="8" dur="1000" fill="hold"/>
                                        <p:tgtEl>
                                          <p:spTgt spid="200"/>
                                        </p:tgtEl>
                                        <p:attrNameLst>
                                          <p:attrName>ppt_x</p:attrName>
                                        </p:attrNameLst>
                                      </p:cBhvr>
                                      <p:tavLst>
                                        <p:tav tm="0">
                                          <p:val>
                                            <p:strVal val="#ppt_x"/>
                                          </p:val>
                                        </p:tav>
                                        <p:tav tm="100000">
                                          <p:val>
                                            <p:strVal val="#ppt_x"/>
                                          </p:val>
                                        </p:tav>
                                      </p:tavLst>
                                    </p:anim>
                                    <p:anim calcmode="lin" valueType="num">
                                      <p:cBhvr>
                                        <p:cTn id="9" dur="1000" fill="hold"/>
                                        <p:tgtEl>
                                          <p:spTgt spid="200"/>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0"/>
                                  </p:stCondLst>
                                  <p:childTnLst>
                                    <p:animMotion origin="layout" path="M 1.45833E-6 -1.85185E-6 L 1.45833E-6 0.00023 C -0.00716 -0.01528 -0.00964 -0.01967 -0.0155 -0.03426 C -0.0168 -0.03773 -0.01784 -0.04143 -0.01927 -0.04444 C -0.02162 -0.04954 -0.025 -0.05278 -0.02695 -0.05833 C -0.02761 -0.05995 -0.028 -0.06204 -0.02891 -0.06342 C -0.02969 -0.06458 -0.03086 -0.06435 -0.03177 -0.06504 C -0.03281 -0.06597 -0.03373 -0.06736 -0.03464 -0.06852 C -0.03529 -0.07014 -0.03581 -0.07222 -0.03659 -0.07361 C -0.03737 -0.075 -0.03854 -0.07592 -0.03945 -0.07708 C -0.04102 -0.0787 -0.04271 -0.08055 -0.04427 -0.08217 C -0.04557 -0.08333 -0.04688 -0.08426 -0.04818 -0.08565 C -0.05664 -0.09467 -0.05065 -0.09143 -0.05964 -0.09421 C -0.08177 -0.09352 -0.10391 -0.09398 -0.12604 -0.09236 C -0.12891 -0.09213 -0.13177 -0.08912 -0.13464 -0.08889 L -0.16445 -0.09074 C -0.16602 -0.0919 -0.16771 -0.09282 -0.16927 -0.09421 C -0.17057 -0.09514 -0.17175 -0.09653 -0.17318 -0.09745 C -0.175 -0.09884 -0.17695 -0.09977 -0.17891 -0.10092 C -0.18086 -0.10324 -0.18281 -0.10532 -0.18464 -0.10787 C -0.18594 -0.10949 -0.18724 -0.11134 -0.18854 -0.11296 C -0.19479 -0.12037 -0.19219 -0.11551 -0.19818 -0.12477 C -0.19948 -0.12708 -0.20065 -0.12963 -0.20195 -0.13171 C -0.20287 -0.1331 -0.20404 -0.13379 -0.20482 -0.13518 C -0.20716 -0.13889 -0.20886 -0.14421 -0.21159 -0.14699 C -0.21315 -0.14884 -0.21485 -0.15046 -0.21641 -0.15231 C -0.21836 -0.1544 -0.22018 -0.15694 -0.22214 -0.15903 C -0.22735 -0.16435 -0.2319 -0.16759 -0.2375 -0.17106 C -0.2388 -0.17176 -0.24011 -0.17199 -0.24141 -0.17268 C -0.25026 -0.17731 -0.23412 -0.1706 -0.25195 -0.17778 C -0.25352 -0.17847 -0.25521 -0.17893 -0.25677 -0.17963 C -0.26784 -0.18403 -0.26185 -0.18217 -0.27409 -0.18819 C -0.27669 -0.18935 -0.27917 -0.19051 -0.28177 -0.19143 C -0.28307 -0.19259 -0.28438 -0.19398 -0.28568 -0.19491 C -0.2888 -0.19745 -0.29141 -0.19861 -0.29427 -0.20185 C -0.29557 -0.20324 -0.29675 -0.20532 -0.29818 -0.20694 C -0.30508 -0.21481 -0.31224 -0.2243 -0.32018 -0.22916 C -0.32175 -0.23009 -0.32344 -0.23009 -0.325 -0.23079 C -0.32695 -0.23171 -0.32891 -0.23333 -0.33086 -0.23426 C -0.33268 -0.23518 -0.33464 -0.23541 -0.33659 -0.23588 C -0.3513 -0.24074 -0.33021 -0.23426 -0.34714 -0.23935 C -0.35794 -0.24699 -0.35339 -0.24467 -0.36068 -0.24791 C -0.36159 -0.24907 -0.36263 -0.25 -0.36354 -0.25139 C -0.36419 -0.25231 -0.36485 -0.25347 -0.36537 -0.25486 C -0.36862 -0.26157 -0.36771 -0.26041 -0.37018 -0.26666 C -0.37123 -0.26898 -0.37214 -0.27129 -0.37318 -0.27361 C -0.37383 -0.27523 -0.37474 -0.27662 -0.375 -0.2787 C -0.37539 -0.28079 -0.375 -0.28333 -0.375 -0.28541 L -0.375 -0.28518 " pathEditMode="relative" rAng="0" ptsTypes="AAAAAAAAAAAAAAAAAAAAAAAAAAAAAAAAAAAAAAAAAAAAAAAAA">
                                      <p:cBhvr>
                                        <p:cTn id="11" dur="2000" fill="hold"/>
                                        <p:tgtEl>
                                          <p:spTgt spid="199"/>
                                        </p:tgtEl>
                                        <p:attrNameLst>
                                          <p:attrName>ppt_x</p:attrName>
                                          <p:attrName>ppt_y</p:attrName>
                                        </p:attrNameLst>
                                      </p:cBhvr>
                                      <p:rCtr x="-18763" y="-142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0" y="6550223"/>
            <a:ext cx="6172200" cy="307777"/>
          </a:xfrm>
          <a:prstGeom prst="rect">
            <a:avLst/>
          </a:prstGeom>
          <a:noFill/>
        </p:spPr>
        <p:txBody>
          <a:bodyPr wrap="square" rtlCol="0">
            <a:spAutoFit/>
          </a:bodyPr>
          <a:lstStyle/>
          <a:p>
            <a:r>
              <a:rPr lang="en-US" sz="1400" dirty="0">
                <a:solidFill>
                  <a:schemeClr val="bg2">
                    <a:lumMod val="90000"/>
                  </a:schemeClr>
                </a:solidFill>
              </a:rPr>
              <a:t>Acts 15:25 D&amp;C 42:11</a:t>
            </a:r>
          </a:p>
        </p:txBody>
      </p:sp>
      <p:sp>
        <p:nvSpPr>
          <p:cNvPr id="6" name="TextBox 5"/>
          <p:cNvSpPr txBox="1"/>
          <p:nvPr/>
        </p:nvSpPr>
        <p:spPr>
          <a:xfrm>
            <a:off x="500743" y="468086"/>
            <a:ext cx="6172200" cy="3170099"/>
          </a:xfrm>
          <a:prstGeom prst="rect">
            <a:avLst/>
          </a:prstGeom>
          <a:noFill/>
        </p:spPr>
        <p:txBody>
          <a:bodyPr wrap="square" rtlCol="0">
            <a:spAutoFit/>
          </a:bodyPr>
          <a:lstStyle/>
          <a:p>
            <a:r>
              <a:rPr lang="en-US" sz="4000" dirty="0">
                <a:solidFill>
                  <a:schemeClr val="bg1"/>
                </a:solidFill>
              </a:rPr>
              <a:t>“It seemed good unto us, being assembled with one accord, to send chosen men unto you with our beloved Barnabas and Paul.”</a:t>
            </a:r>
            <a:endParaRPr lang="en-US" sz="6000" dirty="0">
              <a:solidFill>
                <a:schemeClr val="bg1"/>
              </a:solidFill>
            </a:endParaRPr>
          </a:p>
        </p:txBody>
      </p:sp>
      <p:sp>
        <p:nvSpPr>
          <p:cNvPr id="5" name="TextBox 4"/>
          <p:cNvSpPr txBox="1"/>
          <p:nvPr/>
        </p:nvSpPr>
        <p:spPr>
          <a:xfrm>
            <a:off x="5246915" y="3820886"/>
            <a:ext cx="6172200" cy="2554545"/>
          </a:xfrm>
          <a:prstGeom prst="rect">
            <a:avLst/>
          </a:prstGeom>
          <a:noFill/>
        </p:spPr>
        <p:txBody>
          <a:bodyPr wrap="square" rtlCol="0">
            <a:spAutoFit/>
          </a:bodyPr>
          <a:lstStyle/>
          <a:p>
            <a:r>
              <a:rPr lang="en-US" sz="4000" dirty="0">
                <a:solidFill>
                  <a:schemeClr val="bg1"/>
                </a:solidFill>
              </a:rPr>
              <a:t>“And again, the elders, priests and teachers of this church shall teach the principle of my gospel…”</a:t>
            </a:r>
          </a:p>
        </p:txBody>
      </p:sp>
      <p:pic>
        <p:nvPicPr>
          <p:cNvPr id="1026" name="Picture 2" descr="https://encrypted-tbn0.gstatic.com/images?q=tbn:ANd9GcTqqPaL-RmEtmx6Oae6deCFcxqRjfsvBD-d6dSggKSV0jBkyNdRfg"/>
          <p:cNvPicPr>
            <a:picLocks noChangeAspect="1" noChangeArrowheads="1"/>
          </p:cNvPicPr>
          <p:nvPr/>
        </p:nvPicPr>
        <p:blipFill>
          <a:blip r:embed="rId2" cstate="print"/>
          <a:srcRect/>
          <a:stretch>
            <a:fillRect/>
          </a:stretch>
        </p:blipFill>
        <p:spPr bwMode="auto">
          <a:xfrm>
            <a:off x="7353990" y="800148"/>
            <a:ext cx="2307771" cy="2412670"/>
          </a:xfrm>
          <a:prstGeom prst="rect">
            <a:avLst/>
          </a:prstGeom>
          <a:noFill/>
        </p:spPr>
      </p:pic>
      <p:pic>
        <p:nvPicPr>
          <p:cNvPr id="14338" name="Picture 2" descr="https://encrypted-tbn2.gstatic.com/images?q=tbn:ANd9GcT9gGe1RhCNxiCC8K_tGXzCBKI_VO9YRSC4snvXF2inVTov2DsR_w"/>
          <p:cNvPicPr>
            <a:picLocks noChangeAspect="1" noChangeArrowheads="1"/>
          </p:cNvPicPr>
          <p:nvPr/>
        </p:nvPicPr>
        <p:blipFill>
          <a:blip r:embed="rId3" cstate="print"/>
          <a:srcRect/>
          <a:stretch>
            <a:fillRect/>
          </a:stretch>
        </p:blipFill>
        <p:spPr bwMode="auto">
          <a:xfrm>
            <a:off x="1436914" y="3875316"/>
            <a:ext cx="3033033" cy="2428843"/>
          </a:xfrm>
          <a:prstGeom prst="rect">
            <a:avLst/>
          </a:prstGeom>
          <a:noFill/>
        </p:spPr>
      </p:pic>
    </p:spTree>
    <p:extLst>
      <p:ext uri="{BB962C8B-B14F-4D97-AF65-F5344CB8AC3E}">
        <p14:creationId xmlns:p14="http://schemas.microsoft.com/office/powerpoint/2010/main" val="382572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810000" y="2514600"/>
            <a:ext cx="5410200" cy="1938992"/>
          </a:xfrm>
          <a:prstGeom prst="rect">
            <a:avLst/>
          </a:prstGeom>
          <a:noFill/>
        </p:spPr>
        <p:txBody>
          <a:bodyPr wrap="square" rtlCol="0">
            <a:spAutoFit/>
          </a:bodyPr>
          <a:lstStyle/>
          <a:p>
            <a:pPr algn="ctr"/>
            <a:r>
              <a:rPr lang="en-US" sz="4000" dirty="0">
                <a:solidFill>
                  <a:schemeClr val="bg1"/>
                </a:solidFill>
              </a:rPr>
              <a:t>“The Priesthood, which is always associated with God’s work…</a:t>
            </a:r>
            <a:endParaRPr lang="en-US" sz="6000" dirty="0">
              <a:solidFill>
                <a:schemeClr val="bg1"/>
              </a:solidFill>
            </a:endParaRPr>
          </a:p>
        </p:txBody>
      </p:sp>
      <p:pic>
        <p:nvPicPr>
          <p:cNvPr id="15362" name="Picture 2" descr="https://encrypted-tbn3.gstatic.com/images?q=tbn:ANd9GcQe1cIx3ttLKp_PHgYyESEEhWE1zQj0DNtwIeB2eyqL_YubBLsH"/>
          <p:cNvPicPr>
            <a:picLocks noChangeAspect="1" noChangeArrowheads="1"/>
          </p:cNvPicPr>
          <p:nvPr/>
        </p:nvPicPr>
        <p:blipFill>
          <a:blip r:embed="rId2" cstate="print"/>
          <a:srcRect/>
          <a:stretch>
            <a:fillRect/>
          </a:stretch>
        </p:blipFill>
        <p:spPr bwMode="auto">
          <a:xfrm>
            <a:off x="7848601" y="228601"/>
            <a:ext cx="1914525" cy="2390775"/>
          </a:xfrm>
          <a:prstGeom prst="rect">
            <a:avLst/>
          </a:prstGeom>
          <a:noFill/>
        </p:spPr>
      </p:pic>
      <p:pic>
        <p:nvPicPr>
          <p:cNvPr id="15364" name="Picture 4" descr="https://encrypted-tbn0.gstatic.com/images?q=tbn:ANd9GcS731t4Cv7jNeZdR-lJHaKPxouPdRTD3RMz5p1WeWKbBaM9Yzwg"/>
          <p:cNvPicPr>
            <a:picLocks noChangeAspect="1" noChangeArrowheads="1"/>
          </p:cNvPicPr>
          <p:nvPr/>
        </p:nvPicPr>
        <p:blipFill>
          <a:blip r:embed="rId3" cstate="print"/>
          <a:srcRect/>
          <a:stretch>
            <a:fillRect/>
          </a:stretch>
        </p:blipFill>
        <p:spPr bwMode="auto">
          <a:xfrm>
            <a:off x="2438400" y="4038601"/>
            <a:ext cx="1847850" cy="2476501"/>
          </a:xfrm>
          <a:prstGeom prst="rect">
            <a:avLst/>
          </a:prstGeom>
          <a:noFill/>
        </p:spPr>
      </p:pic>
      <p:pic>
        <p:nvPicPr>
          <p:cNvPr id="15366" name="Picture 6" descr="https://encrypted-tbn1.gstatic.com/images?q=tbn:ANd9GcTWDg0-8lKZPMZBafESWYShEQHVAJQrvNSdYEeZ0JYu91dyYtXXTQ"/>
          <p:cNvPicPr>
            <a:picLocks noChangeAspect="1" noChangeArrowheads="1"/>
          </p:cNvPicPr>
          <p:nvPr/>
        </p:nvPicPr>
        <p:blipFill>
          <a:blip r:embed="rId4" cstate="print"/>
          <a:srcRect/>
          <a:stretch>
            <a:fillRect/>
          </a:stretch>
        </p:blipFill>
        <p:spPr bwMode="auto">
          <a:xfrm>
            <a:off x="5715000" y="4343401"/>
            <a:ext cx="1653886" cy="2286001"/>
          </a:xfrm>
          <a:prstGeom prst="rect">
            <a:avLst/>
          </a:prstGeom>
          <a:noFill/>
        </p:spPr>
      </p:pic>
      <p:pic>
        <p:nvPicPr>
          <p:cNvPr id="13314" name="Picture 2" descr="https://encrypted-tbn2.gstatic.com/images?q=tbn:ANd9GcQQaQp1aoXsY288iDmkE9KRU35yaaO9PuGtXCOrS8ipJ0T42Q-PxA"/>
          <p:cNvPicPr>
            <a:picLocks noChangeAspect="1" noChangeArrowheads="1"/>
          </p:cNvPicPr>
          <p:nvPr/>
        </p:nvPicPr>
        <p:blipFill>
          <a:blip r:embed="rId5" cstate="print"/>
          <a:srcRect/>
          <a:stretch>
            <a:fillRect/>
          </a:stretch>
        </p:blipFill>
        <p:spPr bwMode="auto">
          <a:xfrm>
            <a:off x="5029200" y="457201"/>
            <a:ext cx="1447800" cy="1807949"/>
          </a:xfrm>
          <a:prstGeom prst="rect">
            <a:avLst/>
          </a:prstGeom>
          <a:noFill/>
        </p:spPr>
      </p:pic>
      <p:pic>
        <p:nvPicPr>
          <p:cNvPr id="13316" name="Picture 4" descr="https://encrypted-tbn1.gstatic.com/images?q=tbn:ANd9GcTsc1A73E7_xtPgDkL6JtWe317rJs2sp9E4nfesP1Ec8cqaW2He"/>
          <p:cNvPicPr>
            <a:picLocks noChangeAspect="1" noChangeArrowheads="1"/>
          </p:cNvPicPr>
          <p:nvPr/>
        </p:nvPicPr>
        <p:blipFill>
          <a:blip r:embed="rId6" cstate="print"/>
          <a:srcRect/>
          <a:stretch>
            <a:fillRect/>
          </a:stretch>
        </p:blipFill>
        <p:spPr bwMode="auto">
          <a:xfrm>
            <a:off x="1981200" y="609601"/>
            <a:ext cx="1885950" cy="2419351"/>
          </a:xfrm>
          <a:prstGeom prst="rect">
            <a:avLst/>
          </a:prstGeom>
          <a:noFill/>
        </p:spPr>
      </p:pic>
      <p:pic>
        <p:nvPicPr>
          <p:cNvPr id="13318" name="Picture 6" descr="https://encrypted-tbn3.gstatic.com/images?q=tbn:ANd9GcQ_vGN4585wfUVTi48n2lvexJ1AYnCXzaFu2dXYz2Zjj1lzyzJT2w"/>
          <p:cNvPicPr>
            <a:picLocks noChangeAspect="1" noChangeArrowheads="1"/>
          </p:cNvPicPr>
          <p:nvPr/>
        </p:nvPicPr>
        <p:blipFill>
          <a:blip r:embed="rId7" cstate="print"/>
          <a:srcRect/>
          <a:stretch>
            <a:fillRect/>
          </a:stretch>
        </p:blipFill>
        <p:spPr bwMode="auto">
          <a:xfrm>
            <a:off x="8839200" y="4191000"/>
            <a:ext cx="1262154" cy="1676400"/>
          </a:xfrm>
          <a:prstGeom prst="rect">
            <a:avLst/>
          </a:prstGeom>
          <a:noFill/>
        </p:spPr>
      </p:pic>
    </p:spTree>
    <p:extLst>
      <p:ext uri="{BB962C8B-B14F-4D97-AF65-F5344CB8AC3E}">
        <p14:creationId xmlns:p14="http://schemas.microsoft.com/office/powerpoint/2010/main" val="329393071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extBox 196"/>
          <p:cNvSpPr txBox="1"/>
          <p:nvPr/>
        </p:nvSpPr>
        <p:spPr>
          <a:xfrm>
            <a:off x="1088571" y="0"/>
            <a:ext cx="10374086" cy="707886"/>
          </a:xfrm>
          <a:prstGeom prst="rect">
            <a:avLst/>
          </a:prstGeom>
          <a:noFill/>
        </p:spPr>
        <p:txBody>
          <a:bodyPr wrap="square" rtlCol="0">
            <a:spAutoFit/>
          </a:bodyPr>
          <a:lstStyle/>
          <a:p>
            <a:pPr algn="ctr"/>
            <a:r>
              <a:rPr lang="en-US" sz="4000" dirty="0">
                <a:solidFill>
                  <a:schemeClr val="bg1"/>
                </a:solidFill>
              </a:rPr>
              <a:t>The Message Delivered to Antioch</a:t>
            </a:r>
            <a:endParaRPr lang="en-US" sz="6000" dirty="0">
              <a:solidFill>
                <a:schemeClr val="bg1"/>
              </a:solidFill>
            </a:endParaRPr>
          </a:p>
        </p:txBody>
      </p:sp>
      <p:sp>
        <p:nvSpPr>
          <p:cNvPr id="7" name="TextBox 6"/>
          <p:cNvSpPr txBox="1"/>
          <p:nvPr/>
        </p:nvSpPr>
        <p:spPr>
          <a:xfrm>
            <a:off x="0" y="6550223"/>
            <a:ext cx="6172200" cy="307777"/>
          </a:xfrm>
          <a:prstGeom prst="rect">
            <a:avLst/>
          </a:prstGeom>
          <a:noFill/>
        </p:spPr>
        <p:txBody>
          <a:bodyPr wrap="square" rtlCol="0">
            <a:spAutoFit/>
          </a:bodyPr>
          <a:lstStyle/>
          <a:p>
            <a:r>
              <a:rPr lang="en-US" sz="1400" dirty="0">
                <a:solidFill>
                  <a:schemeClr val="bg2">
                    <a:lumMod val="90000"/>
                  </a:schemeClr>
                </a:solidFill>
              </a:rPr>
              <a:t>D&amp;C 84:35-40</a:t>
            </a:r>
          </a:p>
        </p:txBody>
      </p:sp>
      <p:sp>
        <p:nvSpPr>
          <p:cNvPr id="9" name="TextBox 8"/>
          <p:cNvSpPr txBox="1"/>
          <p:nvPr/>
        </p:nvSpPr>
        <p:spPr>
          <a:xfrm>
            <a:off x="381000" y="1055914"/>
            <a:ext cx="3701143" cy="1323439"/>
          </a:xfrm>
          <a:prstGeom prst="rect">
            <a:avLst/>
          </a:prstGeom>
          <a:noFill/>
        </p:spPr>
        <p:txBody>
          <a:bodyPr wrap="square" rtlCol="0">
            <a:spAutoFit/>
          </a:bodyPr>
          <a:lstStyle/>
          <a:p>
            <a:pPr algn="ctr"/>
            <a:r>
              <a:rPr lang="en-US" sz="4000" dirty="0">
                <a:solidFill>
                  <a:schemeClr val="bg1"/>
                </a:solidFill>
              </a:rPr>
              <a:t>Judas, surname </a:t>
            </a:r>
            <a:r>
              <a:rPr lang="en-US" sz="4000" dirty="0" err="1">
                <a:solidFill>
                  <a:schemeClr val="bg1"/>
                </a:solidFill>
              </a:rPr>
              <a:t>Barsabas</a:t>
            </a:r>
            <a:endParaRPr lang="en-US" sz="6000" dirty="0">
              <a:solidFill>
                <a:schemeClr val="bg1"/>
              </a:solidFill>
            </a:endParaRPr>
          </a:p>
        </p:txBody>
      </p:sp>
      <p:sp>
        <p:nvSpPr>
          <p:cNvPr id="10" name="TextBox 9"/>
          <p:cNvSpPr txBox="1"/>
          <p:nvPr/>
        </p:nvSpPr>
        <p:spPr>
          <a:xfrm>
            <a:off x="8599713" y="1273628"/>
            <a:ext cx="2329544" cy="707886"/>
          </a:xfrm>
          <a:prstGeom prst="rect">
            <a:avLst/>
          </a:prstGeom>
          <a:noFill/>
        </p:spPr>
        <p:txBody>
          <a:bodyPr wrap="square" rtlCol="0">
            <a:spAutoFit/>
          </a:bodyPr>
          <a:lstStyle/>
          <a:p>
            <a:pPr algn="ctr"/>
            <a:r>
              <a:rPr lang="en-US" sz="4000" dirty="0">
                <a:solidFill>
                  <a:schemeClr val="bg2">
                    <a:lumMod val="90000"/>
                  </a:schemeClr>
                </a:solidFill>
              </a:rPr>
              <a:t>Silas</a:t>
            </a:r>
            <a:endParaRPr lang="en-US" sz="6000" dirty="0">
              <a:solidFill>
                <a:schemeClr val="bg2">
                  <a:lumMod val="90000"/>
                </a:schemeClr>
              </a:solidFill>
            </a:endParaRPr>
          </a:p>
        </p:txBody>
      </p:sp>
      <p:sp>
        <p:nvSpPr>
          <p:cNvPr id="2" name="Rectangle 1"/>
          <p:cNvSpPr/>
          <p:nvPr/>
        </p:nvSpPr>
        <p:spPr>
          <a:xfrm>
            <a:off x="3990589" y="707963"/>
            <a:ext cx="4578305" cy="461665"/>
          </a:xfrm>
          <a:prstGeom prst="rect">
            <a:avLst/>
          </a:prstGeom>
        </p:spPr>
        <p:txBody>
          <a:bodyPr wrap="none">
            <a:spAutoFit/>
          </a:bodyPr>
          <a:lstStyle/>
          <a:p>
            <a:r>
              <a:rPr lang="en-US" sz="2400" dirty="0">
                <a:solidFill>
                  <a:schemeClr val="bg1"/>
                </a:solidFill>
              </a:rPr>
              <a:t> “being prophets also themselves,” </a:t>
            </a:r>
          </a:p>
        </p:txBody>
      </p:sp>
      <p:sp>
        <p:nvSpPr>
          <p:cNvPr id="136" name="Rectangle 135"/>
          <p:cNvSpPr/>
          <p:nvPr/>
        </p:nvSpPr>
        <p:spPr>
          <a:xfrm>
            <a:off x="2183561" y="2155763"/>
            <a:ext cx="237566" cy="369332"/>
          </a:xfrm>
          <a:prstGeom prst="rect">
            <a:avLst/>
          </a:prstGeom>
        </p:spPr>
        <p:txBody>
          <a:bodyPr wrap="none">
            <a:spAutoFit/>
          </a:bodyPr>
          <a:lstStyle/>
          <a:p>
            <a:r>
              <a:rPr lang="en-US" dirty="0">
                <a:solidFill>
                  <a:schemeClr val="bg2"/>
                </a:solidFill>
                <a:latin typeface="Calibri" panose="020F0502020204030204" pitchFamily="34" charset="0"/>
              </a:rPr>
              <a:t> </a:t>
            </a:r>
            <a:endParaRPr lang="en-US" dirty="0">
              <a:solidFill>
                <a:schemeClr val="bg2"/>
              </a:solidFill>
            </a:endParaRPr>
          </a:p>
        </p:txBody>
      </p:sp>
      <p:sp>
        <p:nvSpPr>
          <p:cNvPr id="3" name="Rectangle 2"/>
          <p:cNvSpPr/>
          <p:nvPr/>
        </p:nvSpPr>
        <p:spPr>
          <a:xfrm>
            <a:off x="2959842" y="5336531"/>
            <a:ext cx="9073662" cy="1200329"/>
          </a:xfrm>
          <a:prstGeom prst="rect">
            <a:avLst/>
          </a:prstGeom>
        </p:spPr>
        <p:txBody>
          <a:bodyPr wrap="square">
            <a:spAutoFit/>
          </a:bodyPr>
          <a:lstStyle/>
          <a:p>
            <a:r>
              <a:rPr lang="en-US" dirty="0">
                <a:solidFill>
                  <a:schemeClr val="bg1"/>
                </a:solidFill>
              </a:rPr>
              <a:t>Silas was probably the “Silvanus” mentioned by Paul in several of his letters. (2 Corinthians 1:19; 1 Thessalonians 1:1; 2 Thessalonians 1:1)</a:t>
            </a:r>
          </a:p>
          <a:p>
            <a:r>
              <a:rPr lang="en-US" dirty="0">
                <a:solidFill>
                  <a:schemeClr val="bg1"/>
                </a:solidFill>
              </a:rPr>
              <a:t>Silas was apparently the scribe for the book of 1 Peter </a:t>
            </a:r>
          </a:p>
          <a:p>
            <a:r>
              <a:rPr lang="en-US" dirty="0">
                <a:solidFill>
                  <a:schemeClr val="bg1"/>
                </a:solidFill>
              </a:rPr>
              <a:t>(1 Peter 5:12). </a:t>
            </a:r>
          </a:p>
        </p:txBody>
      </p:sp>
      <p:sp>
        <p:nvSpPr>
          <p:cNvPr id="5" name="Rectangle 4"/>
          <p:cNvSpPr/>
          <p:nvPr/>
        </p:nvSpPr>
        <p:spPr>
          <a:xfrm>
            <a:off x="11749250" y="6488668"/>
            <a:ext cx="442750" cy="369332"/>
          </a:xfrm>
          <a:prstGeom prst="rect">
            <a:avLst/>
          </a:prstGeom>
        </p:spPr>
        <p:txBody>
          <a:bodyPr wrap="none">
            <a:spAutoFit/>
          </a:bodyPr>
          <a:lstStyle/>
          <a:p>
            <a:r>
              <a:rPr lang="en-US" dirty="0">
                <a:solidFill>
                  <a:schemeClr val="bg2"/>
                </a:solidFill>
              </a:rPr>
              <a:t>(1)</a:t>
            </a:r>
            <a:endParaRPr lang="en-US" dirty="0"/>
          </a:p>
        </p:txBody>
      </p:sp>
      <p:grpSp>
        <p:nvGrpSpPr>
          <p:cNvPr id="6147" name="Group 6146"/>
          <p:cNvGrpSpPr/>
          <p:nvPr/>
        </p:nvGrpSpPr>
        <p:grpSpPr>
          <a:xfrm>
            <a:off x="4365171" y="1502228"/>
            <a:ext cx="3820886" cy="3461657"/>
            <a:chOff x="4365171" y="1502228"/>
            <a:chExt cx="3820886" cy="3461657"/>
          </a:xfrm>
        </p:grpSpPr>
        <p:grpSp>
          <p:nvGrpSpPr>
            <p:cNvPr id="6144" name="Group 6143"/>
            <p:cNvGrpSpPr/>
            <p:nvPr/>
          </p:nvGrpSpPr>
          <p:grpSpPr>
            <a:xfrm>
              <a:off x="4365171" y="1502228"/>
              <a:ext cx="3820886" cy="3461657"/>
              <a:chOff x="3407229" y="1545771"/>
              <a:chExt cx="4474028" cy="4005943"/>
            </a:xfrm>
          </p:grpSpPr>
          <p:grpSp>
            <p:nvGrpSpPr>
              <p:cNvPr id="139" name="Group 138"/>
              <p:cNvGrpSpPr/>
              <p:nvPr/>
            </p:nvGrpSpPr>
            <p:grpSpPr>
              <a:xfrm>
                <a:off x="3407229" y="1545771"/>
                <a:ext cx="4474028" cy="4005943"/>
                <a:chOff x="3407229" y="1545771"/>
                <a:chExt cx="4474028" cy="4005943"/>
              </a:xfrm>
            </p:grpSpPr>
            <p:sp>
              <p:nvSpPr>
                <p:cNvPr id="140" name="Rectangle 139"/>
                <p:cNvSpPr/>
                <p:nvPr/>
              </p:nvSpPr>
              <p:spPr>
                <a:xfrm>
                  <a:off x="3439886" y="1567543"/>
                  <a:ext cx="4386943" cy="382088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reeform 140"/>
                <p:cNvSpPr/>
                <p:nvPr/>
              </p:nvSpPr>
              <p:spPr>
                <a:xfrm>
                  <a:off x="3472543" y="1567543"/>
                  <a:ext cx="4365171" cy="3863523"/>
                </a:xfrm>
                <a:custGeom>
                  <a:avLst/>
                  <a:gdLst>
                    <a:gd name="connsiteX0" fmla="*/ 1828800 w 4365171"/>
                    <a:gd name="connsiteY0" fmla="*/ 242776 h 3855928"/>
                    <a:gd name="connsiteX1" fmla="*/ 1828800 w 4365171"/>
                    <a:gd name="connsiteY1" fmla="*/ 242776 h 3855928"/>
                    <a:gd name="connsiteX2" fmla="*/ 1480457 w 4365171"/>
                    <a:gd name="connsiteY2" fmla="*/ 340748 h 3855928"/>
                    <a:gd name="connsiteX3" fmla="*/ 1328057 w 4365171"/>
                    <a:gd name="connsiteY3" fmla="*/ 329862 h 3855928"/>
                    <a:gd name="connsiteX4" fmla="*/ 1066800 w 4365171"/>
                    <a:gd name="connsiteY4" fmla="*/ 351633 h 3855928"/>
                    <a:gd name="connsiteX5" fmla="*/ 1045028 w 4365171"/>
                    <a:gd name="connsiteY5" fmla="*/ 373405 h 3855928"/>
                    <a:gd name="connsiteX6" fmla="*/ 1055914 w 4365171"/>
                    <a:gd name="connsiteY6" fmla="*/ 449605 h 3855928"/>
                    <a:gd name="connsiteX7" fmla="*/ 1099457 w 4365171"/>
                    <a:gd name="connsiteY7" fmla="*/ 460491 h 3855928"/>
                    <a:gd name="connsiteX8" fmla="*/ 1240971 w 4365171"/>
                    <a:gd name="connsiteY8" fmla="*/ 482262 h 3855928"/>
                    <a:gd name="connsiteX9" fmla="*/ 1284514 w 4365171"/>
                    <a:gd name="connsiteY9" fmla="*/ 504033 h 3855928"/>
                    <a:gd name="connsiteX10" fmla="*/ 1240971 w 4365171"/>
                    <a:gd name="connsiteY10" fmla="*/ 547576 h 3855928"/>
                    <a:gd name="connsiteX11" fmla="*/ 1121228 w 4365171"/>
                    <a:gd name="connsiteY11" fmla="*/ 558462 h 3855928"/>
                    <a:gd name="connsiteX12" fmla="*/ 1045028 w 4365171"/>
                    <a:gd name="connsiteY12" fmla="*/ 602005 h 3855928"/>
                    <a:gd name="connsiteX13" fmla="*/ 1034143 w 4365171"/>
                    <a:gd name="connsiteY13" fmla="*/ 656433 h 3855928"/>
                    <a:gd name="connsiteX14" fmla="*/ 1023257 w 4365171"/>
                    <a:gd name="connsiteY14" fmla="*/ 721748 h 3855928"/>
                    <a:gd name="connsiteX15" fmla="*/ 990600 w 4365171"/>
                    <a:gd name="connsiteY15" fmla="*/ 732633 h 3855928"/>
                    <a:gd name="connsiteX16" fmla="*/ 751114 w 4365171"/>
                    <a:gd name="connsiteY16" fmla="*/ 743519 h 3855928"/>
                    <a:gd name="connsiteX17" fmla="*/ 631371 w 4365171"/>
                    <a:gd name="connsiteY17" fmla="*/ 754405 h 3855928"/>
                    <a:gd name="connsiteX18" fmla="*/ 609600 w 4365171"/>
                    <a:gd name="connsiteY18" fmla="*/ 797948 h 3855928"/>
                    <a:gd name="connsiteX19" fmla="*/ 576943 w 4365171"/>
                    <a:gd name="connsiteY19" fmla="*/ 819719 h 3855928"/>
                    <a:gd name="connsiteX20" fmla="*/ 522514 w 4365171"/>
                    <a:gd name="connsiteY20" fmla="*/ 852376 h 3855928"/>
                    <a:gd name="connsiteX21" fmla="*/ 174171 w 4365171"/>
                    <a:gd name="connsiteY21" fmla="*/ 852376 h 3855928"/>
                    <a:gd name="connsiteX22" fmla="*/ 87086 w 4365171"/>
                    <a:gd name="connsiteY22" fmla="*/ 917691 h 3855928"/>
                    <a:gd name="connsiteX23" fmla="*/ 43543 w 4365171"/>
                    <a:gd name="connsiteY23" fmla="*/ 939462 h 3855928"/>
                    <a:gd name="connsiteX24" fmla="*/ 32657 w 4365171"/>
                    <a:gd name="connsiteY24" fmla="*/ 972119 h 3855928"/>
                    <a:gd name="connsiteX25" fmla="*/ 10886 w 4365171"/>
                    <a:gd name="connsiteY25" fmla="*/ 1004776 h 3855928"/>
                    <a:gd name="connsiteX26" fmla="*/ 0 w 4365171"/>
                    <a:gd name="connsiteY26" fmla="*/ 1048319 h 3855928"/>
                    <a:gd name="connsiteX27" fmla="*/ 10886 w 4365171"/>
                    <a:gd name="connsiteY27" fmla="*/ 1113633 h 3855928"/>
                    <a:gd name="connsiteX28" fmla="*/ 43543 w 4365171"/>
                    <a:gd name="connsiteY28" fmla="*/ 1135405 h 3855928"/>
                    <a:gd name="connsiteX29" fmla="*/ 130628 w 4365171"/>
                    <a:gd name="connsiteY29" fmla="*/ 1146291 h 3855928"/>
                    <a:gd name="connsiteX30" fmla="*/ 206828 w 4365171"/>
                    <a:gd name="connsiteY30" fmla="*/ 1157176 h 3855928"/>
                    <a:gd name="connsiteX31" fmla="*/ 228600 w 4365171"/>
                    <a:gd name="connsiteY31" fmla="*/ 1178948 h 3855928"/>
                    <a:gd name="connsiteX32" fmla="*/ 206828 w 4365171"/>
                    <a:gd name="connsiteY32" fmla="*/ 1244262 h 3855928"/>
                    <a:gd name="connsiteX33" fmla="*/ 239486 w 4365171"/>
                    <a:gd name="connsiteY33" fmla="*/ 1374891 h 3855928"/>
                    <a:gd name="connsiteX34" fmla="*/ 272143 w 4365171"/>
                    <a:gd name="connsiteY34" fmla="*/ 1407548 h 3855928"/>
                    <a:gd name="connsiteX35" fmla="*/ 283028 w 4365171"/>
                    <a:gd name="connsiteY35" fmla="*/ 1440205 h 3855928"/>
                    <a:gd name="connsiteX36" fmla="*/ 304800 w 4365171"/>
                    <a:gd name="connsiteY36" fmla="*/ 1461976 h 3855928"/>
                    <a:gd name="connsiteX37" fmla="*/ 326571 w 4365171"/>
                    <a:gd name="connsiteY37" fmla="*/ 1494633 h 3855928"/>
                    <a:gd name="connsiteX38" fmla="*/ 370114 w 4365171"/>
                    <a:gd name="connsiteY38" fmla="*/ 1549062 h 3855928"/>
                    <a:gd name="connsiteX39" fmla="*/ 381000 w 4365171"/>
                    <a:gd name="connsiteY39" fmla="*/ 1657919 h 3855928"/>
                    <a:gd name="connsiteX40" fmla="*/ 370114 w 4365171"/>
                    <a:gd name="connsiteY40" fmla="*/ 1723233 h 3855928"/>
                    <a:gd name="connsiteX41" fmla="*/ 272143 w 4365171"/>
                    <a:gd name="connsiteY41" fmla="*/ 1679691 h 3855928"/>
                    <a:gd name="connsiteX42" fmla="*/ 250371 w 4365171"/>
                    <a:gd name="connsiteY42" fmla="*/ 1657919 h 3855928"/>
                    <a:gd name="connsiteX43" fmla="*/ 195943 w 4365171"/>
                    <a:gd name="connsiteY43" fmla="*/ 1668805 h 3855928"/>
                    <a:gd name="connsiteX44" fmla="*/ 174171 w 4365171"/>
                    <a:gd name="connsiteY44" fmla="*/ 1734119 h 3855928"/>
                    <a:gd name="connsiteX45" fmla="*/ 185057 w 4365171"/>
                    <a:gd name="connsiteY45" fmla="*/ 1799433 h 3855928"/>
                    <a:gd name="connsiteX46" fmla="*/ 217714 w 4365171"/>
                    <a:gd name="connsiteY46" fmla="*/ 1810319 h 3855928"/>
                    <a:gd name="connsiteX47" fmla="*/ 239486 w 4365171"/>
                    <a:gd name="connsiteY47" fmla="*/ 1832091 h 3855928"/>
                    <a:gd name="connsiteX48" fmla="*/ 283028 w 4365171"/>
                    <a:gd name="connsiteY48" fmla="*/ 1842976 h 3855928"/>
                    <a:gd name="connsiteX49" fmla="*/ 413657 w 4365171"/>
                    <a:gd name="connsiteY49" fmla="*/ 1853862 h 3855928"/>
                    <a:gd name="connsiteX50" fmla="*/ 446314 w 4365171"/>
                    <a:gd name="connsiteY50" fmla="*/ 1875633 h 3855928"/>
                    <a:gd name="connsiteX51" fmla="*/ 478971 w 4365171"/>
                    <a:gd name="connsiteY51" fmla="*/ 1940948 h 3855928"/>
                    <a:gd name="connsiteX52" fmla="*/ 468086 w 4365171"/>
                    <a:gd name="connsiteY52" fmla="*/ 2049805 h 3855928"/>
                    <a:gd name="connsiteX53" fmla="*/ 457200 w 4365171"/>
                    <a:gd name="connsiteY53" fmla="*/ 2147776 h 3855928"/>
                    <a:gd name="connsiteX54" fmla="*/ 478971 w 4365171"/>
                    <a:gd name="connsiteY54" fmla="*/ 2169548 h 3855928"/>
                    <a:gd name="connsiteX55" fmla="*/ 533400 w 4365171"/>
                    <a:gd name="connsiteY55" fmla="*/ 2213091 h 3855928"/>
                    <a:gd name="connsiteX56" fmla="*/ 533400 w 4365171"/>
                    <a:gd name="connsiteY56" fmla="*/ 2354605 h 3855928"/>
                    <a:gd name="connsiteX57" fmla="*/ 566057 w 4365171"/>
                    <a:gd name="connsiteY57" fmla="*/ 2365491 h 3855928"/>
                    <a:gd name="connsiteX58" fmla="*/ 827314 w 4365171"/>
                    <a:gd name="connsiteY58" fmla="*/ 2354605 h 3855928"/>
                    <a:gd name="connsiteX59" fmla="*/ 914400 w 4365171"/>
                    <a:gd name="connsiteY59" fmla="*/ 2354605 h 3855928"/>
                    <a:gd name="connsiteX60" fmla="*/ 903514 w 4365171"/>
                    <a:gd name="connsiteY60" fmla="*/ 2387262 h 3855928"/>
                    <a:gd name="connsiteX61" fmla="*/ 838200 w 4365171"/>
                    <a:gd name="connsiteY61" fmla="*/ 2419919 h 3855928"/>
                    <a:gd name="connsiteX62" fmla="*/ 859971 w 4365171"/>
                    <a:gd name="connsiteY62" fmla="*/ 2441691 h 3855928"/>
                    <a:gd name="connsiteX63" fmla="*/ 925286 w 4365171"/>
                    <a:gd name="connsiteY63" fmla="*/ 2409033 h 3855928"/>
                    <a:gd name="connsiteX64" fmla="*/ 1001486 w 4365171"/>
                    <a:gd name="connsiteY64" fmla="*/ 2387262 h 3855928"/>
                    <a:gd name="connsiteX65" fmla="*/ 1034143 w 4365171"/>
                    <a:gd name="connsiteY65" fmla="*/ 2409033 h 3855928"/>
                    <a:gd name="connsiteX66" fmla="*/ 1066800 w 4365171"/>
                    <a:gd name="connsiteY66" fmla="*/ 2485233 h 3855928"/>
                    <a:gd name="connsiteX67" fmla="*/ 1121228 w 4365171"/>
                    <a:gd name="connsiteY67" fmla="*/ 2496119 h 3855928"/>
                    <a:gd name="connsiteX68" fmla="*/ 1175657 w 4365171"/>
                    <a:gd name="connsiteY68" fmla="*/ 2550548 h 3855928"/>
                    <a:gd name="connsiteX69" fmla="*/ 1349828 w 4365171"/>
                    <a:gd name="connsiteY69" fmla="*/ 2572319 h 3855928"/>
                    <a:gd name="connsiteX70" fmla="*/ 1611086 w 4365171"/>
                    <a:gd name="connsiteY70" fmla="*/ 2539662 h 3855928"/>
                    <a:gd name="connsiteX71" fmla="*/ 1632857 w 4365171"/>
                    <a:gd name="connsiteY71" fmla="*/ 2507005 h 3855928"/>
                    <a:gd name="connsiteX72" fmla="*/ 1643743 w 4365171"/>
                    <a:gd name="connsiteY72" fmla="*/ 2474348 h 3855928"/>
                    <a:gd name="connsiteX73" fmla="*/ 1676400 w 4365171"/>
                    <a:gd name="connsiteY73" fmla="*/ 2354605 h 3855928"/>
                    <a:gd name="connsiteX74" fmla="*/ 1698171 w 4365171"/>
                    <a:gd name="connsiteY74" fmla="*/ 2311062 h 3855928"/>
                    <a:gd name="connsiteX75" fmla="*/ 1741714 w 4365171"/>
                    <a:gd name="connsiteY75" fmla="*/ 2300176 h 3855928"/>
                    <a:gd name="connsiteX76" fmla="*/ 1807028 w 4365171"/>
                    <a:gd name="connsiteY76" fmla="*/ 2278405 h 3855928"/>
                    <a:gd name="connsiteX77" fmla="*/ 2090057 w 4365171"/>
                    <a:gd name="connsiteY77" fmla="*/ 2289291 h 3855928"/>
                    <a:gd name="connsiteX78" fmla="*/ 2122714 w 4365171"/>
                    <a:gd name="connsiteY78" fmla="*/ 2321948 h 3855928"/>
                    <a:gd name="connsiteX79" fmla="*/ 2155371 w 4365171"/>
                    <a:gd name="connsiteY79" fmla="*/ 2332833 h 3855928"/>
                    <a:gd name="connsiteX80" fmla="*/ 2209800 w 4365171"/>
                    <a:gd name="connsiteY80" fmla="*/ 2376376 h 3855928"/>
                    <a:gd name="connsiteX81" fmla="*/ 2242457 w 4365171"/>
                    <a:gd name="connsiteY81" fmla="*/ 2387262 h 3855928"/>
                    <a:gd name="connsiteX82" fmla="*/ 2286000 w 4365171"/>
                    <a:gd name="connsiteY82" fmla="*/ 2409033 h 3855928"/>
                    <a:gd name="connsiteX83" fmla="*/ 2351314 w 4365171"/>
                    <a:gd name="connsiteY83" fmla="*/ 2441691 h 3855928"/>
                    <a:gd name="connsiteX84" fmla="*/ 2416628 w 4365171"/>
                    <a:gd name="connsiteY84" fmla="*/ 2463462 h 3855928"/>
                    <a:gd name="connsiteX85" fmla="*/ 2449286 w 4365171"/>
                    <a:gd name="connsiteY85" fmla="*/ 2474348 h 3855928"/>
                    <a:gd name="connsiteX86" fmla="*/ 2481943 w 4365171"/>
                    <a:gd name="connsiteY86" fmla="*/ 2496119 h 3855928"/>
                    <a:gd name="connsiteX87" fmla="*/ 2645228 w 4365171"/>
                    <a:gd name="connsiteY87" fmla="*/ 2485233 h 3855928"/>
                    <a:gd name="connsiteX88" fmla="*/ 2754086 w 4365171"/>
                    <a:gd name="connsiteY88" fmla="*/ 2463462 h 3855928"/>
                    <a:gd name="connsiteX89" fmla="*/ 2808514 w 4365171"/>
                    <a:gd name="connsiteY89" fmla="*/ 2452576 h 3855928"/>
                    <a:gd name="connsiteX90" fmla="*/ 2852057 w 4365171"/>
                    <a:gd name="connsiteY90" fmla="*/ 2409033 h 3855928"/>
                    <a:gd name="connsiteX91" fmla="*/ 2862943 w 4365171"/>
                    <a:gd name="connsiteY91" fmla="*/ 2365491 h 3855928"/>
                    <a:gd name="connsiteX92" fmla="*/ 2906486 w 4365171"/>
                    <a:gd name="connsiteY92" fmla="*/ 2321948 h 3855928"/>
                    <a:gd name="connsiteX93" fmla="*/ 2971800 w 4365171"/>
                    <a:gd name="connsiteY93" fmla="*/ 2311062 h 3855928"/>
                    <a:gd name="connsiteX94" fmla="*/ 3026228 w 4365171"/>
                    <a:gd name="connsiteY94" fmla="*/ 2256633 h 3855928"/>
                    <a:gd name="connsiteX95" fmla="*/ 3058886 w 4365171"/>
                    <a:gd name="connsiteY95" fmla="*/ 2223976 h 3855928"/>
                    <a:gd name="connsiteX96" fmla="*/ 3080657 w 4365171"/>
                    <a:gd name="connsiteY96" fmla="*/ 2191319 h 3855928"/>
                    <a:gd name="connsiteX97" fmla="*/ 3102428 w 4365171"/>
                    <a:gd name="connsiteY97" fmla="*/ 2147776 h 3855928"/>
                    <a:gd name="connsiteX98" fmla="*/ 3135086 w 4365171"/>
                    <a:gd name="connsiteY98" fmla="*/ 2136891 h 3855928"/>
                    <a:gd name="connsiteX99" fmla="*/ 3167743 w 4365171"/>
                    <a:gd name="connsiteY99" fmla="*/ 2115119 h 3855928"/>
                    <a:gd name="connsiteX100" fmla="*/ 3331028 w 4365171"/>
                    <a:gd name="connsiteY100" fmla="*/ 2115119 h 3855928"/>
                    <a:gd name="connsiteX101" fmla="*/ 3483428 w 4365171"/>
                    <a:gd name="connsiteY101" fmla="*/ 2104233 h 3855928"/>
                    <a:gd name="connsiteX102" fmla="*/ 3537857 w 4365171"/>
                    <a:gd name="connsiteY102" fmla="*/ 2049805 h 3855928"/>
                    <a:gd name="connsiteX103" fmla="*/ 3592286 w 4365171"/>
                    <a:gd name="connsiteY103" fmla="*/ 1973605 h 3855928"/>
                    <a:gd name="connsiteX104" fmla="*/ 3614057 w 4365171"/>
                    <a:gd name="connsiteY104" fmla="*/ 1951833 h 3855928"/>
                    <a:gd name="connsiteX105" fmla="*/ 3646714 w 4365171"/>
                    <a:gd name="connsiteY105" fmla="*/ 1886519 h 3855928"/>
                    <a:gd name="connsiteX106" fmla="*/ 3722914 w 4365171"/>
                    <a:gd name="connsiteY106" fmla="*/ 1897405 h 3855928"/>
                    <a:gd name="connsiteX107" fmla="*/ 3744686 w 4365171"/>
                    <a:gd name="connsiteY107" fmla="*/ 1962719 h 3855928"/>
                    <a:gd name="connsiteX108" fmla="*/ 3722914 w 4365171"/>
                    <a:gd name="connsiteY108" fmla="*/ 2060691 h 3855928"/>
                    <a:gd name="connsiteX109" fmla="*/ 3679371 w 4365171"/>
                    <a:gd name="connsiteY109" fmla="*/ 2126005 h 3855928"/>
                    <a:gd name="connsiteX110" fmla="*/ 3657600 w 4365171"/>
                    <a:gd name="connsiteY110" fmla="*/ 2158662 h 3855928"/>
                    <a:gd name="connsiteX111" fmla="*/ 3635828 w 4365171"/>
                    <a:gd name="connsiteY111" fmla="*/ 2191319 h 3855928"/>
                    <a:gd name="connsiteX112" fmla="*/ 3624943 w 4365171"/>
                    <a:gd name="connsiteY112" fmla="*/ 2234862 h 3855928"/>
                    <a:gd name="connsiteX113" fmla="*/ 3614057 w 4365171"/>
                    <a:gd name="connsiteY113" fmla="*/ 2267519 h 3855928"/>
                    <a:gd name="connsiteX114" fmla="*/ 3635828 w 4365171"/>
                    <a:gd name="connsiteY114" fmla="*/ 2387262 h 3855928"/>
                    <a:gd name="connsiteX115" fmla="*/ 3657600 w 4365171"/>
                    <a:gd name="connsiteY115" fmla="*/ 2409033 h 3855928"/>
                    <a:gd name="connsiteX116" fmla="*/ 3668486 w 4365171"/>
                    <a:gd name="connsiteY116" fmla="*/ 2441691 h 3855928"/>
                    <a:gd name="connsiteX117" fmla="*/ 3701143 w 4365171"/>
                    <a:gd name="connsiteY117" fmla="*/ 2463462 h 3855928"/>
                    <a:gd name="connsiteX118" fmla="*/ 3722914 w 4365171"/>
                    <a:gd name="connsiteY118" fmla="*/ 2528776 h 3855928"/>
                    <a:gd name="connsiteX119" fmla="*/ 3733800 w 4365171"/>
                    <a:gd name="connsiteY119" fmla="*/ 2561433 h 3855928"/>
                    <a:gd name="connsiteX120" fmla="*/ 3722914 w 4365171"/>
                    <a:gd name="connsiteY120" fmla="*/ 2670291 h 3855928"/>
                    <a:gd name="connsiteX121" fmla="*/ 3712028 w 4365171"/>
                    <a:gd name="connsiteY121" fmla="*/ 2702948 h 3855928"/>
                    <a:gd name="connsiteX122" fmla="*/ 3690257 w 4365171"/>
                    <a:gd name="connsiteY122" fmla="*/ 2779148 h 3855928"/>
                    <a:gd name="connsiteX123" fmla="*/ 3722914 w 4365171"/>
                    <a:gd name="connsiteY123" fmla="*/ 2942433 h 3855928"/>
                    <a:gd name="connsiteX124" fmla="*/ 3777343 w 4365171"/>
                    <a:gd name="connsiteY124" fmla="*/ 2996862 h 3855928"/>
                    <a:gd name="connsiteX125" fmla="*/ 3788228 w 4365171"/>
                    <a:gd name="connsiteY125" fmla="*/ 3029519 h 3855928"/>
                    <a:gd name="connsiteX126" fmla="*/ 3777343 w 4365171"/>
                    <a:gd name="connsiteY126" fmla="*/ 3083948 h 3855928"/>
                    <a:gd name="connsiteX127" fmla="*/ 3722914 w 4365171"/>
                    <a:gd name="connsiteY127" fmla="*/ 3127491 h 3855928"/>
                    <a:gd name="connsiteX128" fmla="*/ 3701143 w 4365171"/>
                    <a:gd name="connsiteY128" fmla="*/ 3160148 h 3855928"/>
                    <a:gd name="connsiteX129" fmla="*/ 3668486 w 4365171"/>
                    <a:gd name="connsiteY129" fmla="*/ 3181919 h 3855928"/>
                    <a:gd name="connsiteX130" fmla="*/ 3657600 w 4365171"/>
                    <a:gd name="connsiteY130" fmla="*/ 3214576 h 3855928"/>
                    <a:gd name="connsiteX131" fmla="*/ 3635828 w 4365171"/>
                    <a:gd name="connsiteY131" fmla="*/ 3236348 h 3855928"/>
                    <a:gd name="connsiteX132" fmla="*/ 3624943 w 4365171"/>
                    <a:gd name="connsiteY132" fmla="*/ 3562919 h 3855928"/>
                    <a:gd name="connsiteX133" fmla="*/ 3592286 w 4365171"/>
                    <a:gd name="connsiteY133" fmla="*/ 3660891 h 3855928"/>
                    <a:gd name="connsiteX134" fmla="*/ 3570514 w 4365171"/>
                    <a:gd name="connsiteY134" fmla="*/ 3682662 h 3855928"/>
                    <a:gd name="connsiteX135" fmla="*/ 3581400 w 4365171"/>
                    <a:gd name="connsiteY135" fmla="*/ 3802405 h 3855928"/>
                    <a:gd name="connsiteX136" fmla="*/ 3614057 w 4365171"/>
                    <a:gd name="connsiteY136" fmla="*/ 3813291 h 3855928"/>
                    <a:gd name="connsiteX137" fmla="*/ 4332514 w 4365171"/>
                    <a:gd name="connsiteY137" fmla="*/ 3780633 h 3855928"/>
                    <a:gd name="connsiteX138" fmla="*/ 4354286 w 4365171"/>
                    <a:gd name="connsiteY138" fmla="*/ 3758862 h 3855928"/>
                    <a:gd name="connsiteX139" fmla="*/ 4343400 w 4365171"/>
                    <a:gd name="connsiteY139" fmla="*/ 3432291 h 3855928"/>
                    <a:gd name="connsiteX140" fmla="*/ 4332514 w 4365171"/>
                    <a:gd name="connsiteY140" fmla="*/ 3279891 h 3855928"/>
                    <a:gd name="connsiteX141" fmla="*/ 4321628 w 4365171"/>
                    <a:gd name="connsiteY141" fmla="*/ 2964205 h 3855928"/>
                    <a:gd name="connsiteX142" fmla="*/ 4332514 w 4365171"/>
                    <a:gd name="connsiteY142" fmla="*/ 1973605 h 3855928"/>
                    <a:gd name="connsiteX143" fmla="*/ 4354286 w 4365171"/>
                    <a:gd name="connsiteY143" fmla="*/ 1745005 h 3855928"/>
                    <a:gd name="connsiteX144" fmla="*/ 4365171 w 4365171"/>
                    <a:gd name="connsiteY144" fmla="*/ 1614376 h 3855928"/>
                    <a:gd name="connsiteX145" fmla="*/ 4354286 w 4365171"/>
                    <a:gd name="connsiteY145" fmla="*/ 362519 h 3855928"/>
                    <a:gd name="connsiteX146" fmla="*/ 4343400 w 4365171"/>
                    <a:gd name="connsiteY146" fmla="*/ 318976 h 3855928"/>
                    <a:gd name="connsiteX147" fmla="*/ 4299857 w 4365171"/>
                    <a:gd name="connsiteY147" fmla="*/ 210119 h 3855928"/>
                    <a:gd name="connsiteX148" fmla="*/ 3940628 w 4365171"/>
                    <a:gd name="connsiteY148" fmla="*/ 199233 h 3855928"/>
                    <a:gd name="connsiteX149" fmla="*/ 3505200 w 4365171"/>
                    <a:gd name="connsiteY149" fmla="*/ 177462 h 3855928"/>
                    <a:gd name="connsiteX150" fmla="*/ 3145971 w 4365171"/>
                    <a:gd name="connsiteY150" fmla="*/ 155691 h 3855928"/>
                    <a:gd name="connsiteX151" fmla="*/ 2917371 w 4365171"/>
                    <a:gd name="connsiteY151" fmla="*/ 144805 h 3855928"/>
                    <a:gd name="connsiteX152" fmla="*/ 1807028 w 4365171"/>
                    <a:gd name="connsiteY152" fmla="*/ 188348 h 3855928"/>
                    <a:gd name="connsiteX153" fmla="*/ 1807028 w 4365171"/>
                    <a:gd name="connsiteY153" fmla="*/ 188348 h 3855928"/>
                    <a:gd name="connsiteX154" fmla="*/ 1828800 w 4365171"/>
                    <a:gd name="connsiteY154" fmla="*/ 242776 h 385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4365171" h="3855928">
                      <a:moveTo>
                        <a:pt x="1828800" y="242776"/>
                      </a:moveTo>
                      <a:lnTo>
                        <a:pt x="1828800" y="242776"/>
                      </a:lnTo>
                      <a:cubicBezTo>
                        <a:pt x="1712686" y="275433"/>
                        <a:pt x="1599293" y="320081"/>
                        <a:pt x="1480457" y="340748"/>
                      </a:cubicBezTo>
                      <a:cubicBezTo>
                        <a:pt x="1430281" y="349474"/>
                        <a:pt x="1378969" y="328522"/>
                        <a:pt x="1328057" y="329862"/>
                      </a:cubicBezTo>
                      <a:cubicBezTo>
                        <a:pt x="1240700" y="332161"/>
                        <a:pt x="1153886" y="344376"/>
                        <a:pt x="1066800" y="351633"/>
                      </a:cubicBezTo>
                      <a:cubicBezTo>
                        <a:pt x="1059543" y="358890"/>
                        <a:pt x="1050308" y="364604"/>
                        <a:pt x="1045028" y="373405"/>
                      </a:cubicBezTo>
                      <a:cubicBezTo>
                        <a:pt x="1029346" y="399542"/>
                        <a:pt x="1028539" y="426792"/>
                        <a:pt x="1055914" y="449605"/>
                      </a:cubicBezTo>
                      <a:cubicBezTo>
                        <a:pt x="1067407" y="459183"/>
                        <a:pt x="1085072" y="456381"/>
                        <a:pt x="1099457" y="460491"/>
                      </a:cubicBezTo>
                      <a:cubicBezTo>
                        <a:pt x="1183949" y="484631"/>
                        <a:pt x="1065908" y="464755"/>
                        <a:pt x="1240971" y="482262"/>
                      </a:cubicBezTo>
                      <a:cubicBezTo>
                        <a:pt x="1255485" y="489519"/>
                        <a:pt x="1276165" y="490118"/>
                        <a:pt x="1284514" y="504033"/>
                      </a:cubicBezTo>
                      <a:cubicBezTo>
                        <a:pt x="1302848" y="534591"/>
                        <a:pt x="1251666" y="546048"/>
                        <a:pt x="1240971" y="547576"/>
                      </a:cubicBezTo>
                      <a:cubicBezTo>
                        <a:pt x="1201295" y="553244"/>
                        <a:pt x="1161142" y="554833"/>
                        <a:pt x="1121228" y="558462"/>
                      </a:cubicBezTo>
                      <a:cubicBezTo>
                        <a:pt x="1093736" y="567626"/>
                        <a:pt x="1062370" y="574257"/>
                        <a:pt x="1045028" y="602005"/>
                      </a:cubicBezTo>
                      <a:cubicBezTo>
                        <a:pt x="1035222" y="617695"/>
                        <a:pt x="1037453" y="638230"/>
                        <a:pt x="1034143" y="656433"/>
                      </a:cubicBezTo>
                      <a:cubicBezTo>
                        <a:pt x="1030195" y="678149"/>
                        <a:pt x="1034208" y="702584"/>
                        <a:pt x="1023257" y="721748"/>
                      </a:cubicBezTo>
                      <a:cubicBezTo>
                        <a:pt x="1017564" y="731711"/>
                        <a:pt x="1002038" y="731718"/>
                        <a:pt x="990600" y="732633"/>
                      </a:cubicBezTo>
                      <a:cubicBezTo>
                        <a:pt x="910943" y="739005"/>
                        <a:pt x="830879" y="738685"/>
                        <a:pt x="751114" y="743519"/>
                      </a:cubicBezTo>
                      <a:cubicBezTo>
                        <a:pt x="711108" y="745944"/>
                        <a:pt x="671285" y="750776"/>
                        <a:pt x="631371" y="754405"/>
                      </a:cubicBezTo>
                      <a:cubicBezTo>
                        <a:pt x="624114" y="768919"/>
                        <a:pt x="619989" y="785482"/>
                        <a:pt x="609600" y="797948"/>
                      </a:cubicBezTo>
                      <a:cubicBezTo>
                        <a:pt x="601225" y="807999"/>
                        <a:pt x="587159" y="811546"/>
                        <a:pt x="576943" y="819719"/>
                      </a:cubicBezTo>
                      <a:cubicBezTo>
                        <a:pt x="534249" y="853874"/>
                        <a:pt x="579227" y="833473"/>
                        <a:pt x="522514" y="852376"/>
                      </a:cubicBezTo>
                      <a:cubicBezTo>
                        <a:pt x="390726" y="835904"/>
                        <a:pt x="340158" y="824712"/>
                        <a:pt x="174171" y="852376"/>
                      </a:cubicBezTo>
                      <a:cubicBezTo>
                        <a:pt x="105713" y="863785"/>
                        <a:pt x="125242" y="892253"/>
                        <a:pt x="87086" y="917691"/>
                      </a:cubicBezTo>
                      <a:cubicBezTo>
                        <a:pt x="73584" y="926692"/>
                        <a:pt x="58057" y="932205"/>
                        <a:pt x="43543" y="939462"/>
                      </a:cubicBezTo>
                      <a:cubicBezTo>
                        <a:pt x="39914" y="950348"/>
                        <a:pt x="37789" y="961856"/>
                        <a:pt x="32657" y="972119"/>
                      </a:cubicBezTo>
                      <a:cubicBezTo>
                        <a:pt x="26806" y="983821"/>
                        <a:pt x="16040" y="992751"/>
                        <a:pt x="10886" y="1004776"/>
                      </a:cubicBezTo>
                      <a:cubicBezTo>
                        <a:pt x="4993" y="1018527"/>
                        <a:pt x="3629" y="1033805"/>
                        <a:pt x="0" y="1048319"/>
                      </a:cubicBezTo>
                      <a:cubicBezTo>
                        <a:pt x="3629" y="1070090"/>
                        <a:pt x="1015" y="1093892"/>
                        <a:pt x="10886" y="1113633"/>
                      </a:cubicBezTo>
                      <a:cubicBezTo>
                        <a:pt x="16737" y="1125335"/>
                        <a:pt x="30921" y="1131963"/>
                        <a:pt x="43543" y="1135405"/>
                      </a:cubicBezTo>
                      <a:cubicBezTo>
                        <a:pt x="71766" y="1143103"/>
                        <a:pt x="101630" y="1142425"/>
                        <a:pt x="130628" y="1146291"/>
                      </a:cubicBezTo>
                      <a:lnTo>
                        <a:pt x="206828" y="1157176"/>
                      </a:lnTo>
                      <a:cubicBezTo>
                        <a:pt x="214085" y="1164433"/>
                        <a:pt x="228600" y="1168685"/>
                        <a:pt x="228600" y="1178948"/>
                      </a:cubicBezTo>
                      <a:cubicBezTo>
                        <a:pt x="228600" y="1201897"/>
                        <a:pt x="206828" y="1244262"/>
                        <a:pt x="206828" y="1244262"/>
                      </a:cubicBezTo>
                      <a:cubicBezTo>
                        <a:pt x="214015" y="1301754"/>
                        <a:pt x="207799" y="1330530"/>
                        <a:pt x="239486" y="1374891"/>
                      </a:cubicBezTo>
                      <a:cubicBezTo>
                        <a:pt x="248434" y="1387418"/>
                        <a:pt x="261257" y="1396662"/>
                        <a:pt x="272143" y="1407548"/>
                      </a:cubicBezTo>
                      <a:cubicBezTo>
                        <a:pt x="275771" y="1418434"/>
                        <a:pt x="277124" y="1430366"/>
                        <a:pt x="283028" y="1440205"/>
                      </a:cubicBezTo>
                      <a:cubicBezTo>
                        <a:pt x="288308" y="1449006"/>
                        <a:pt x="298389" y="1453962"/>
                        <a:pt x="304800" y="1461976"/>
                      </a:cubicBezTo>
                      <a:cubicBezTo>
                        <a:pt x="312973" y="1472192"/>
                        <a:pt x="318398" y="1484417"/>
                        <a:pt x="326571" y="1494633"/>
                      </a:cubicBezTo>
                      <a:cubicBezTo>
                        <a:pt x="388616" y="1572189"/>
                        <a:pt x="303106" y="1448549"/>
                        <a:pt x="370114" y="1549062"/>
                      </a:cubicBezTo>
                      <a:cubicBezTo>
                        <a:pt x="373743" y="1585348"/>
                        <a:pt x="381000" y="1621452"/>
                        <a:pt x="381000" y="1657919"/>
                      </a:cubicBezTo>
                      <a:cubicBezTo>
                        <a:pt x="381000" y="1679991"/>
                        <a:pt x="389278" y="1712282"/>
                        <a:pt x="370114" y="1723233"/>
                      </a:cubicBezTo>
                      <a:cubicBezTo>
                        <a:pt x="352492" y="1733303"/>
                        <a:pt x="289631" y="1693681"/>
                        <a:pt x="272143" y="1679691"/>
                      </a:cubicBezTo>
                      <a:cubicBezTo>
                        <a:pt x="264129" y="1673280"/>
                        <a:pt x="257628" y="1665176"/>
                        <a:pt x="250371" y="1657919"/>
                      </a:cubicBezTo>
                      <a:cubicBezTo>
                        <a:pt x="232228" y="1661548"/>
                        <a:pt x="209026" y="1655722"/>
                        <a:pt x="195943" y="1668805"/>
                      </a:cubicBezTo>
                      <a:cubicBezTo>
                        <a:pt x="179716" y="1685032"/>
                        <a:pt x="174171" y="1734119"/>
                        <a:pt x="174171" y="1734119"/>
                      </a:cubicBezTo>
                      <a:cubicBezTo>
                        <a:pt x="177800" y="1755890"/>
                        <a:pt x="174106" y="1780269"/>
                        <a:pt x="185057" y="1799433"/>
                      </a:cubicBezTo>
                      <a:cubicBezTo>
                        <a:pt x="190750" y="1809396"/>
                        <a:pt x="207875" y="1804415"/>
                        <a:pt x="217714" y="1810319"/>
                      </a:cubicBezTo>
                      <a:cubicBezTo>
                        <a:pt x="226515" y="1815600"/>
                        <a:pt x="230306" y="1827501"/>
                        <a:pt x="239486" y="1832091"/>
                      </a:cubicBezTo>
                      <a:cubicBezTo>
                        <a:pt x="252867" y="1838782"/>
                        <a:pt x="268183" y="1841120"/>
                        <a:pt x="283028" y="1842976"/>
                      </a:cubicBezTo>
                      <a:cubicBezTo>
                        <a:pt x="326385" y="1848395"/>
                        <a:pt x="370114" y="1850233"/>
                        <a:pt x="413657" y="1853862"/>
                      </a:cubicBezTo>
                      <a:cubicBezTo>
                        <a:pt x="424543" y="1861119"/>
                        <a:pt x="437063" y="1866382"/>
                        <a:pt x="446314" y="1875633"/>
                      </a:cubicBezTo>
                      <a:cubicBezTo>
                        <a:pt x="467417" y="1896736"/>
                        <a:pt x="470118" y="1914386"/>
                        <a:pt x="478971" y="1940948"/>
                      </a:cubicBezTo>
                      <a:cubicBezTo>
                        <a:pt x="475343" y="1977234"/>
                        <a:pt x="476286" y="2014272"/>
                        <a:pt x="468086" y="2049805"/>
                      </a:cubicBezTo>
                      <a:cubicBezTo>
                        <a:pt x="451519" y="2121597"/>
                        <a:pt x="414728" y="2034516"/>
                        <a:pt x="457200" y="2147776"/>
                      </a:cubicBezTo>
                      <a:cubicBezTo>
                        <a:pt x="460804" y="2157386"/>
                        <a:pt x="470957" y="2163137"/>
                        <a:pt x="478971" y="2169548"/>
                      </a:cubicBezTo>
                      <a:cubicBezTo>
                        <a:pt x="547638" y="2224482"/>
                        <a:pt x="480827" y="2160518"/>
                        <a:pt x="533400" y="2213091"/>
                      </a:cubicBezTo>
                      <a:cubicBezTo>
                        <a:pt x="527921" y="2251445"/>
                        <a:pt x="510960" y="2315334"/>
                        <a:pt x="533400" y="2354605"/>
                      </a:cubicBezTo>
                      <a:cubicBezTo>
                        <a:pt x="539093" y="2364568"/>
                        <a:pt x="555171" y="2361862"/>
                        <a:pt x="566057" y="2365491"/>
                      </a:cubicBezTo>
                      <a:cubicBezTo>
                        <a:pt x="653143" y="2361862"/>
                        <a:pt x="740391" y="2361044"/>
                        <a:pt x="827314" y="2354605"/>
                      </a:cubicBezTo>
                      <a:cubicBezTo>
                        <a:pt x="925020" y="2347367"/>
                        <a:pt x="772133" y="2326151"/>
                        <a:pt x="914400" y="2354605"/>
                      </a:cubicBezTo>
                      <a:cubicBezTo>
                        <a:pt x="910771" y="2365491"/>
                        <a:pt x="910682" y="2378302"/>
                        <a:pt x="903514" y="2387262"/>
                      </a:cubicBezTo>
                      <a:cubicBezTo>
                        <a:pt x="888167" y="2406445"/>
                        <a:pt x="859712" y="2412748"/>
                        <a:pt x="838200" y="2419919"/>
                      </a:cubicBezTo>
                      <a:cubicBezTo>
                        <a:pt x="845457" y="2427176"/>
                        <a:pt x="849847" y="2440004"/>
                        <a:pt x="859971" y="2441691"/>
                      </a:cubicBezTo>
                      <a:cubicBezTo>
                        <a:pt x="908999" y="2449863"/>
                        <a:pt x="896003" y="2426603"/>
                        <a:pt x="925286" y="2409033"/>
                      </a:cubicBezTo>
                      <a:cubicBezTo>
                        <a:pt x="936438" y="2402342"/>
                        <a:pt x="993357" y="2389294"/>
                        <a:pt x="1001486" y="2387262"/>
                      </a:cubicBezTo>
                      <a:cubicBezTo>
                        <a:pt x="1012372" y="2394519"/>
                        <a:pt x="1025970" y="2398817"/>
                        <a:pt x="1034143" y="2409033"/>
                      </a:cubicBezTo>
                      <a:cubicBezTo>
                        <a:pt x="1056829" y="2437392"/>
                        <a:pt x="1030463" y="2459278"/>
                        <a:pt x="1066800" y="2485233"/>
                      </a:cubicBezTo>
                      <a:cubicBezTo>
                        <a:pt x="1081856" y="2495987"/>
                        <a:pt x="1103085" y="2492490"/>
                        <a:pt x="1121228" y="2496119"/>
                      </a:cubicBezTo>
                      <a:cubicBezTo>
                        <a:pt x="1139371" y="2514262"/>
                        <a:pt x="1150348" y="2546330"/>
                        <a:pt x="1175657" y="2550548"/>
                      </a:cubicBezTo>
                      <a:cubicBezTo>
                        <a:pt x="1276942" y="2567428"/>
                        <a:pt x="1219009" y="2559237"/>
                        <a:pt x="1349828" y="2572319"/>
                      </a:cubicBezTo>
                      <a:cubicBezTo>
                        <a:pt x="1473051" y="2566718"/>
                        <a:pt x="1549056" y="2617199"/>
                        <a:pt x="1611086" y="2539662"/>
                      </a:cubicBezTo>
                      <a:cubicBezTo>
                        <a:pt x="1619259" y="2529446"/>
                        <a:pt x="1627006" y="2518707"/>
                        <a:pt x="1632857" y="2507005"/>
                      </a:cubicBezTo>
                      <a:cubicBezTo>
                        <a:pt x="1637989" y="2496742"/>
                        <a:pt x="1640114" y="2485234"/>
                        <a:pt x="1643743" y="2474348"/>
                      </a:cubicBezTo>
                      <a:cubicBezTo>
                        <a:pt x="1659650" y="2347086"/>
                        <a:pt x="1636880" y="2423765"/>
                        <a:pt x="1676400" y="2354605"/>
                      </a:cubicBezTo>
                      <a:cubicBezTo>
                        <a:pt x="1684451" y="2340516"/>
                        <a:pt x="1685705" y="2321451"/>
                        <a:pt x="1698171" y="2311062"/>
                      </a:cubicBezTo>
                      <a:cubicBezTo>
                        <a:pt x="1709664" y="2301484"/>
                        <a:pt x="1727384" y="2304475"/>
                        <a:pt x="1741714" y="2300176"/>
                      </a:cubicBezTo>
                      <a:cubicBezTo>
                        <a:pt x="1763695" y="2293582"/>
                        <a:pt x="1807028" y="2278405"/>
                        <a:pt x="1807028" y="2278405"/>
                      </a:cubicBezTo>
                      <a:cubicBezTo>
                        <a:pt x="1901371" y="2282034"/>
                        <a:pt x="1996530" y="2276391"/>
                        <a:pt x="2090057" y="2289291"/>
                      </a:cubicBezTo>
                      <a:cubicBezTo>
                        <a:pt x="2105307" y="2291394"/>
                        <a:pt x="2109905" y="2313409"/>
                        <a:pt x="2122714" y="2321948"/>
                      </a:cubicBezTo>
                      <a:cubicBezTo>
                        <a:pt x="2132261" y="2328313"/>
                        <a:pt x="2144485" y="2329205"/>
                        <a:pt x="2155371" y="2332833"/>
                      </a:cubicBezTo>
                      <a:cubicBezTo>
                        <a:pt x="2175622" y="2353084"/>
                        <a:pt x="2182335" y="2362643"/>
                        <a:pt x="2209800" y="2376376"/>
                      </a:cubicBezTo>
                      <a:cubicBezTo>
                        <a:pt x="2220063" y="2381508"/>
                        <a:pt x="2231910" y="2382742"/>
                        <a:pt x="2242457" y="2387262"/>
                      </a:cubicBezTo>
                      <a:cubicBezTo>
                        <a:pt x="2257372" y="2393654"/>
                        <a:pt x="2271486" y="2401776"/>
                        <a:pt x="2286000" y="2409033"/>
                      </a:cubicBezTo>
                      <a:cubicBezTo>
                        <a:pt x="2320971" y="2444005"/>
                        <a:pt x="2293994" y="2424495"/>
                        <a:pt x="2351314" y="2441691"/>
                      </a:cubicBezTo>
                      <a:cubicBezTo>
                        <a:pt x="2373295" y="2448285"/>
                        <a:pt x="2394857" y="2456205"/>
                        <a:pt x="2416628" y="2463462"/>
                      </a:cubicBezTo>
                      <a:cubicBezTo>
                        <a:pt x="2427514" y="2467091"/>
                        <a:pt x="2439738" y="2467983"/>
                        <a:pt x="2449286" y="2474348"/>
                      </a:cubicBezTo>
                      <a:lnTo>
                        <a:pt x="2481943" y="2496119"/>
                      </a:lnTo>
                      <a:cubicBezTo>
                        <a:pt x="2536371" y="2492490"/>
                        <a:pt x="2590925" y="2490405"/>
                        <a:pt x="2645228" y="2485233"/>
                      </a:cubicBezTo>
                      <a:cubicBezTo>
                        <a:pt x="2701230" y="2479900"/>
                        <a:pt x="2705446" y="2474271"/>
                        <a:pt x="2754086" y="2463462"/>
                      </a:cubicBezTo>
                      <a:cubicBezTo>
                        <a:pt x="2772147" y="2459448"/>
                        <a:pt x="2790371" y="2456205"/>
                        <a:pt x="2808514" y="2452576"/>
                      </a:cubicBezTo>
                      <a:cubicBezTo>
                        <a:pt x="2823028" y="2438062"/>
                        <a:pt x="2847078" y="2428946"/>
                        <a:pt x="2852057" y="2409033"/>
                      </a:cubicBezTo>
                      <a:cubicBezTo>
                        <a:pt x="2855686" y="2394519"/>
                        <a:pt x="2855014" y="2378178"/>
                        <a:pt x="2862943" y="2365491"/>
                      </a:cubicBezTo>
                      <a:cubicBezTo>
                        <a:pt x="2873822" y="2348085"/>
                        <a:pt x="2886239" y="2325323"/>
                        <a:pt x="2906486" y="2321948"/>
                      </a:cubicBezTo>
                      <a:lnTo>
                        <a:pt x="2971800" y="2311062"/>
                      </a:lnTo>
                      <a:lnTo>
                        <a:pt x="3026228" y="2256633"/>
                      </a:lnTo>
                      <a:cubicBezTo>
                        <a:pt x="3037114" y="2245747"/>
                        <a:pt x="3050347" y="2236785"/>
                        <a:pt x="3058886" y="2223976"/>
                      </a:cubicBezTo>
                      <a:cubicBezTo>
                        <a:pt x="3066143" y="2213090"/>
                        <a:pt x="3074166" y="2202678"/>
                        <a:pt x="3080657" y="2191319"/>
                      </a:cubicBezTo>
                      <a:cubicBezTo>
                        <a:pt x="3088708" y="2177230"/>
                        <a:pt x="3090953" y="2159250"/>
                        <a:pt x="3102428" y="2147776"/>
                      </a:cubicBezTo>
                      <a:cubicBezTo>
                        <a:pt x="3110542" y="2139662"/>
                        <a:pt x="3124200" y="2140519"/>
                        <a:pt x="3135086" y="2136891"/>
                      </a:cubicBezTo>
                      <a:cubicBezTo>
                        <a:pt x="3145972" y="2129634"/>
                        <a:pt x="3155718" y="2120273"/>
                        <a:pt x="3167743" y="2115119"/>
                      </a:cubicBezTo>
                      <a:cubicBezTo>
                        <a:pt x="3221834" y="2091936"/>
                        <a:pt x="3272288" y="2109779"/>
                        <a:pt x="3331028" y="2115119"/>
                      </a:cubicBezTo>
                      <a:cubicBezTo>
                        <a:pt x="3381828" y="2111490"/>
                        <a:pt x="3434863" y="2119569"/>
                        <a:pt x="3483428" y="2104233"/>
                      </a:cubicBezTo>
                      <a:cubicBezTo>
                        <a:pt x="3507895" y="2096507"/>
                        <a:pt x="3537857" y="2049805"/>
                        <a:pt x="3537857" y="2049805"/>
                      </a:cubicBezTo>
                      <a:cubicBezTo>
                        <a:pt x="3555234" y="1997674"/>
                        <a:pt x="3540629" y="2025263"/>
                        <a:pt x="3592286" y="1973605"/>
                      </a:cubicBezTo>
                      <a:lnTo>
                        <a:pt x="3614057" y="1951833"/>
                      </a:lnTo>
                      <a:cubicBezTo>
                        <a:pt x="3617728" y="1940819"/>
                        <a:pt x="3631521" y="1889895"/>
                        <a:pt x="3646714" y="1886519"/>
                      </a:cubicBezTo>
                      <a:cubicBezTo>
                        <a:pt x="3671761" y="1880953"/>
                        <a:pt x="3697514" y="1893776"/>
                        <a:pt x="3722914" y="1897405"/>
                      </a:cubicBezTo>
                      <a:cubicBezTo>
                        <a:pt x="3730171" y="1919176"/>
                        <a:pt x="3748459" y="1940082"/>
                        <a:pt x="3744686" y="1962719"/>
                      </a:cubicBezTo>
                      <a:cubicBezTo>
                        <a:pt x="3741732" y="1980441"/>
                        <a:pt x="3735675" y="2037721"/>
                        <a:pt x="3722914" y="2060691"/>
                      </a:cubicBezTo>
                      <a:cubicBezTo>
                        <a:pt x="3710207" y="2083564"/>
                        <a:pt x="3693885" y="2104234"/>
                        <a:pt x="3679371" y="2126005"/>
                      </a:cubicBezTo>
                      <a:lnTo>
                        <a:pt x="3657600" y="2158662"/>
                      </a:lnTo>
                      <a:lnTo>
                        <a:pt x="3635828" y="2191319"/>
                      </a:lnTo>
                      <a:cubicBezTo>
                        <a:pt x="3632200" y="2205833"/>
                        <a:pt x="3629053" y="2220477"/>
                        <a:pt x="3624943" y="2234862"/>
                      </a:cubicBezTo>
                      <a:cubicBezTo>
                        <a:pt x="3621791" y="2245895"/>
                        <a:pt x="3614057" y="2256044"/>
                        <a:pt x="3614057" y="2267519"/>
                      </a:cubicBezTo>
                      <a:cubicBezTo>
                        <a:pt x="3614057" y="2277017"/>
                        <a:pt x="3620520" y="2361750"/>
                        <a:pt x="3635828" y="2387262"/>
                      </a:cubicBezTo>
                      <a:cubicBezTo>
                        <a:pt x="3641108" y="2396063"/>
                        <a:pt x="3650343" y="2401776"/>
                        <a:pt x="3657600" y="2409033"/>
                      </a:cubicBezTo>
                      <a:cubicBezTo>
                        <a:pt x="3661229" y="2419919"/>
                        <a:pt x="3661318" y="2432731"/>
                        <a:pt x="3668486" y="2441691"/>
                      </a:cubicBezTo>
                      <a:cubicBezTo>
                        <a:pt x="3676659" y="2451907"/>
                        <a:pt x="3694209" y="2452368"/>
                        <a:pt x="3701143" y="2463462"/>
                      </a:cubicBezTo>
                      <a:cubicBezTo>
                        <a:pt x="3713306" y="2482923"/>
                        <a:pt x="3715657" y="2507005"/>
                        <a:pt x="3722914" y="2528776"/>
                      </a:cubicBezTo>
                      <a:lnTo>
                        <a:pt x="3733800" y="2561433"/>
                      </a:lnTo>
                      <a:cubicBezTo>
                        <a:pt x="3730171" y="2597719"/>
                        <a:pt x="3728459" y="2634248"/>
                        <a:pt x="3722914" y="2670291"/>
                      </a:cubicBezTo>
                      <a:cubicBezTo>
                        <a:pt x="3721169" y="2681632"/>
                        <a:pt x="3715180" y="2691915"/>
                        <a:pt x="3712028" y="2702948"/>
                      </a:cubicBezTo>
                      <a:cubicBezTo>
                        <a:pt x="3684691" y="2798629"/>
                        <a:pt x="3716358" y="2700848"/>
                        <a:pt x="3690257" y="2779148"/>
                      </a:cubicBezTo>
                      <a:cubicBezTo>
                        <a:pt x="3695041" y="2817420"/>
                        <a:pt x="3701575" y="2905852"/>
                        <a:pt x="3722914" y="2942433"/>
                      </a:cubicBezTo>
                      <a:cubicBezTo>
                        <a:pt x="3735842" y="2964596"/>
                        <a:pt x="3777343" y="2996862"/>
                        <a:pt x="3777343" y="2996862"/>
                      </a:cubicBezTo>
                      <a:cubicBezTo>
                        <a:pt x="3780971" y="3007748"/>
                        <a:pt x="3788228" y="3018045"/>
                        <a:pt x="3788228" y="3029519"/>
                      </a:cubicBezTo>
                      <a:cubicBezTo>
                        <a:pt x="3788228" y="3048021"/>
                        <a:pt x="3784631" y="3066942"/>
                        <a:pt x="3777343" y="3083948"/>
                      </a:cubicBezTo>
                      <a:cubicBezTo>
                        <a:pt x="3771140" y="3098423"/>
                        <a:pt x="3732471" y="3121119"/>
                        <a:pt x="3722914" y="3127491"/>
                      </a:cubicBezTo>
                      <a:cubicBezTo>
                        <a:pt x="3715657" y="3138377"/>
                        <a:pt x="3710394" y="3150897"/>
                        <a:pt x="3701143" y="3160148"/>
                      </a:cubicBezTo>
                      <a:cubicBezTo>
                        <a:pt x="3691892" y="3169399"/>
                        <a:pt x="3676659" y="3171703"/>
                        <a:pt x="3668486" y="3181919"/>
                      </a:cubicBezTo>
                      <a:cubicBezTo>
                        <a:pt x="3661318" y="3190879"/>
                        <a:pt x="3663504" y="3204737"/>
                        <a:pt x="3657600" y="3214576"/>
                      </a:cubicBezTo>
                      <a:cubicBezTo>
                        <a:pt x="3652319" y="3223377"/>
                        <a:pt x="3643085" y="3229091"/>
                        <a:pt x="3635828" y="3236348"/>
                      </a:cubicBezTo>
                      <a:cubicBezTo>
                        <a:pt x="3632200" y="3345205"/>
                        <a:pt x="3631157" y="3454179"/>
                        <a:pt x="3624943" y="3562919"/>
                      </a:cubicBezTo>
                      <a:cubicBezTo>
                        <a:pt x="3622936" y="3598037"/>
                        <a:pt x="3611753" y="3631691"/>
                        <a:pt x="3592286" y="3660891"/>
                      </a:cubicBezTo>
                      <a:cubicBezTo>
                        <a:pt x="3586593" y="3669430"/>
                        <a:pt x="3577771" y="3675405"/>
                        <a:pt x="3570514" y="3682662"/>
                      </a:cubicBezTo>
                      <a:cubicBezTo>
                        <a:pt x="3554481" y="3730759"/>
                        <a:pt x="3545591" y="3737949"/>
                        <a:pt x="3581400" y="3802405"/>
                      </a:cubicBezTo>
                      <a:cubicBezTo>
                        <a:pt x="3586973" y="3812436"/>
                        <a:pt x="3603171" y="3809662"/>
                        <a:pt x="3614057" y="3813291"/>
                      </a:cubicBezTo>
                      <a:cubicBezTo>
                        <a:pt x="3650752" y="3812709"/>
                        <a:pt x="4147521" y="3928627"/>
                        <a:pt x="4332514" y="3780633"/>
                      </a:cubicBezTo>
                      <a:cubicBezTo>
                        <a:pt x="4340528" y="3774222"/>
                        <a:pt x="4347029" y="3766119"/>
                        <a:pt x="4354286" y="3758862"/>
                      </a:cubicBezTo>
                      <a:cubicBezTo>
                        <a:pt x="4350657" y="3650005"/>
                        <a:pt x="4348346" y="3541096"/>
                        <a:pt x="4343400" y="3432291"/>
                      </a:cubicBezTo>
                      <a:cubicBezTo>
                        <a:pt x="4341087" y="3381414"/>
                        <a:pt x="4334880" y="3330765"/>
                        <a:pt x="4332514" y="3279891"/>
                      </a:cubicBezTo>
                      <a:cubicBezTo>
                        <a:pt x="4327622" y="3174713"/>
                        <a:pt x="4325257" y="3069434"/>
                        <a:pt x="4321628" y="2964205"/>
                      </a:cubicBezTo>
                      <a:cubicBezTo>
                        <a:pt x="4325257" y="2634005"/>
                        <a:pt x="4323672" y="2303707"/>
                        <a:pt x="4332514" y="1973605"/>
                      </a:cubicBezTo>
                      <a:cubicBezTo>
                        <a:pt x="4334564" y="1897088"/>
                        <a:pt x="4347356" y="1821235"/>
                        <a:pt x="4354286" y="1745005"/>
                      </a:cubicBezTo>
                      <a:cubicBezTo>
                        <a:pt x="4358242" y="1701491"/>
                        <a:pt x="4361543" y="1657919"/>
                        <a:pt x="4365171" y="1614376"/>
                      </a:cubicBezTo>
                      <a:cubicBezTo>
                        <a:pt x="4361543" y="1197090"/>
                        <a:pt x="4361298" y="779762"/>
                        <a:pt x="4354286" y="362519"/>
                      </a:cubicBezTo>
                      <a:cubicBezTo>
                        <a:pt x="4354035" y="347560"/>
                        <a:pt x="4346076" y="333696"/>
                        <a:pt x="4343400" y="318976"/>
                      </a:cubicBezTo>
                      <a:cubicBezTo>
                        <a:pt x="4340667" y="303943"/>
                        <a:pt x="4344459" y="215075"/>
                        <a:pt x="4299857" y="210119"/>
                      </a:cubicBezTo>
                      <a:cubicBezTo>
                        <a:pt x="4180792" y="196889"/>
                        <a:pt x="4060371" y="202862"/>
                        <a:pt x="3940628" y="199233"/>
                      </a:cubicBezTo>
                      <a:cubicBezTo>
                        <a:pt x="3733011" y="169575"/>
                        <a:pt x="3949945" y="197678"/>
                        <a:pt x="3505200" y="177462"/>
                      </a:cubicBezTo>
                      <a:cubicBezTo>
                        <a:pt x="3385361" y="172015"/>
                        <a:pt x="3265798" y="161397"/>
                        <a:pt x="3145971" y="155691"/>
                      </a:cubicBezTo>
                      <a:lnTo>
                        <a:pt x="2917371" y="144805"/>
                      </a:lnTo>
                      <a:cubicBezTo>
                        <a:pt x="1796143" y="155798"/>
                        <a:pt x="1807028" y="-214441"/>
                        <a:pt x="1807028" y="188348"/>
                      </a:cubicBezTo>
                      <a:lnTo>
                        <a:pt x="1807028" y="188348"/>
                      </a:lnTo>
                      <a:lnTo>
                        <a:pt x="1828800" y="242776"/>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Freeform 141"/>
                <p:cNvSpPr/>
                <p:nvPr/>
              </p:nvSpPr>
              <p:spPr>
                <a:xfrm>
                  <a:off x="5885499" y="4245429"/>
                  <a:ext cx="711635" cy="522514"/>
                </a:xfrm>
                <a:custGeom>
                  <a:avLst/>
                  <a:gdLst>
                    <a:gd name="connsiteX0" fmla="*/ 3672 w 711635"/>
                    <a:gd name="connsiteY0" fmla="*/ 381000 h 522514"/>
                    <a:gd name="connsiteX1" fmla="*/ 3672 w 711635"/>
                    <a:gd name="connsiteY1" fmla="*/ 381000 h 522514"/>
                    <a:gd name="connsiteX2" fmla="*/ 90758 w 711635"/>
                    <a:gd name="connsiteY2" fmla="*/ 348342 h 522514"/>
                    <a:gd name="connsiteX3" fmla="*/ 221387 w 711635"/>
                    <a:gd name="connsiteY3" fmla="*/ 304800 h 522514"/>
                    <a:gd name="connsiteX4" fmla="*/ 232272 w 711635"/>
                    <a:gd name="connsiteY4" fmla="*/ 195942 h 522514"/>
                    <a:gd name="connsiteX5" fmla="*/ 373787 w 711635"/>
                    <a:gd name="connsiteY5" fmla="*/ 185057 h 522514"/>
                    <a:gd name="connsiteX6" fmla="*/ 406444 w 711635"/>
                    <a:gd name="connsiteY6" fmla="*/ 163285 h 522514"/>
                    <a:gd name="connsiteX7" fmla="*/ 482644 w 711635"/>
                    <a:gd name="connsiteY7" fmla="*/ 76200 h 522514"/>
                    <a:gd name="connsiteX8" fmla="*/ 515301 w 711635"/>
                    <a:gd name="connsiteY8" fmla="*/ 65314 h 522514"/>
                    <a:gd name="connsiteX9" fmla="*/ 580615 w 711635"/>
                    <a:gd name="connsiteY9" fmla="*/ 54428 h 522514"/>
                    <a:gd name="connsiteX10" fmla="*/ 613272 w 711635"/>
                    <a:gd name="connsiteY10" fmla="*/ 32657 h 522514"/>
                    <a:gd name="connsiteX11" fmla="*/ 645930 w 711635"/>
                    <a:gd name="connsiteY11" fmla="*/ 21771 h 522514"/>
                    <a:gd name="connsiteX12" fmla="*/ 689472 w 711635"/>
                    <a:gd name="connsiteY12" fmla="*/ 0 h 522514"/>
                    <a:gd name="connsiteX13" fmla="*/ 711244 w 711635"/>
                    <a:gd name="connsiteY13" fmla="*/ 21771 h 522514"/>
                    <a:gd name="connsiteX14" fmla="*/ 678587 w 711635"/>
                    <a:gd name="connsiteY14" fmla="*/ 32657 h 522514"/>
                    <a:gd name="connsiteX15" fmla="*/ 656815 w 711635"/>
                    <a:gd name="connsiteY15" fmla="*/ 54428 h 522514"/>
                    <a:gd name="connsiteX16" fmla="*/ 624158 w 711635"/>
                    <a:gd name="connsiteY16" fmla="*/ 76200 h 522514"/>
                    <a:gd name="connsiteX17" fmla="*/ 602387 w 711635"/>
                    <a:gd name="connsiteY17" fmla="*/ 108857 h 522514"/>
                    <a:gd name="connsiteX18" fmla="*/ 580615 w 711635"/>
                    <a:gd name="connsiteY18" fmla="*/ 130628 h 522514"/>
                    <a:gd name="connsiteX19" fmla="*/ 613272 w 711635"/>
                    <a:gd name="connsiteY19" fmla="*/ 261257 h 522514"/>
                    <a:gd name="connsiteX20" fmla="*/ 635044 w 711635"/>
                    <a:gd name="connsiteY20" fmla="*/ 283028 h 522514"/>
                    <a:gd name="connsiteX21" fmla="*/ 602387 w 711635"/>
                    <a:gd name="connsiteY21" fmla="*/ 293914 h 522514"/>
                    <a:gd name="connsiteX22" fmla="*/ 569730 w 711635"/>
                    <a:gd name="connsiteY22" fmla="*/ 272142 h 522514"/>
                    <a:gd name="connsiteX23" fmla="*/ 537072 w 711635"/>
                    <a:gd name="connsiteY23" fmla="*/ 261257 h 522514"/>
                    <a:gd name="connsiteX24" fmla="*/ 493530 w 711635"/>
                    <a:gd name="connsiteY24" fmla="*/ 359228 h 522514"/>
                    <a:gd name="connsiteX25" fmla="*/ 428215 w 711635"/>
                    <a:gd name="connsiteY25" fmla="*/ 381000 h 522514"/>
                    <a:gd name="connsiteX26" fmla="*/ 395558 w 711635"/>
                    <a:gd name="connsiteY26" fmla="*/ 402771 h 522514"/>
                    <a:gd name="connsiteX27" fmla="*/ 352015 w 711635"/>
                    <a:gd name="connsiteY27" fmla="*/ 413657 h 522514"/>
                    <a:gd name="connsiteX28" fmla="*/ 319358 w 711635"/>
                    <a:gd name="connsiteY28" fmla="*/ 424542 h 522514"/>
                    <a:gd name="connsiteX29" fmla="*/ 308472 w 711635"/>
                    <a:gd name="connsiteY29" fmla="*/ 511628 h 522514"/>
                    <a:gd name="connsiteX30" fmla="*/ 275815 w 711635"/>
                    <a:gd name="connsiteY30" fmla="*/ 522514 h 522514"/>
                    <a:gd name="connsiteX31" fmla="*/ 210501 w 711635"/>
                    <a:gd name="connsiteY31" fmla="*/ 489857 h 522514"/>
                    <a:gd name="connsiteX32" fmla="*/ 25444 w 711635"/>
                    <a:gd name="connsiteY32" fmla="*/ 478971 h 522514"/>
                    <a:gd name="connsiteX33" fmla="*/ 14558 w 711635"/>
                    <a:gd name="connsiteY33" fmla="*/ 446314 h 522514"/>
                    <a:gd name="connsiteX34" fmla="*/ 3672 w 711635"/>
                    <a:gd name="connsiteY34" fmla="*/ 381000 h 52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1635" h="522514">
                      <a:moveTo>
                        <a:pt x="3672" y="381000"/>
                      </a:moveTo>
                      <a:lnTo>
                        <a:pt x="3672" y="381000"/>
                      </a:lnTo>
                      <a:cubicBezTo>
                        <a:pt x="32701" y="370114"/>
                        <a:pt x="60420" y="354729"/>
                        <a:pt x="90758" y="348342"/>
                      </a:cubicBezTo>
                      <a:cubicBezTo>
                        <a:pt x="227554" y="319543"/>
                        <a:pt x="196216" y="380310"/>
                        <a:pt x="221387" y="304800"/>
                      </a:cubicBezTo>
                      <a:cubicBezTo>
                        <a:pt x="225015" y="268514"/>
                        <a:pt x="203597" y="218472"/>
                        <a:pt x="232272" y="195942"/>
                      </a:cubicBezTo>
                      <a:cubicBezTo>
                        <a:pt x="269473" y="166712"/>
                        <a:pt x="327286" y="193776"/>
                        <a:pt x="373787" y="185057"/>
                      </a:cubicBezTo>
                      <a:cubicBezTo>
                        <a:pt x="386646" y="182646"/>
                        <a:pt x="395558" y="170542"/>
                        <a:pt x="406444" y="163285"/>
                      </a:cubicBezTo>
                      <a:cubicBezTo>
                        <a:pt x="439102" y="114298"/>
                        <a:pt x="437286" y="98879"/>
                        <a:pt x="482644" y="76200"/>
                      </a:cubicBezTo>
                      <a:cubicBezTo>
                        <a:pt x="492907" y="71068"/>
                        <a:pt x="504100" y="67803"/>
                        <a:pt x="515301" y="65314"/>
                      </a:cubicBezTo>
                      <a:cubicBezTo>
                        <a:pt x="536847" y="60526"/>
                        <a:pt x="558844" y="58057"/>
                        <a:pt x="580615" y="54428"/>
                      </a:cubicBezTo>
                      <a:cubicBezTo>
                        <a:pt x="591501" y="47171"/>
                        <a:pt x="601570" y="38508"/>
                        <a:pt x="613272" y="32657"/>
                      </a:cubicBezTo>
                      <a:cubicBezTo>
                        <a:pt x="623535" y="27525"/>
                        <a:pt x="635383" y="26291"/>
                        <a:pt x="645930" y="21771"/>
                      </a:cubicBezTo>
                      <a:cubicBezTo>
                        <a:pt x="660845" y="15379"/>
                        <a:pt x="674958" y="7257"/>
                        <a:pt x="689472" y="0"/>
                      </a:cubicBezTo>
                      <a:cubicBezTo>
                        <a:pt x="696729" y="7257"/>
                        <a:pt x="714489" y="12034"/>
                        <a:pt x="711244" y="21771"/>
                      </a:cubicBezTo>
                      <a:cubicBezTo>
                        <a:pt x="707616" y="32657"/>
                        <a:pt x="688426" y="26753"/>
                        <a:pt x="678587" y="32657"/>
                      </a:cubicBezTo>
                      <a:cubicBezTo>
                        <a:pt x="669786" y="37937"/>
                        <a:pt x="664829" y="48017"/>
                        <a:pt x="656815" y="54428"/>
                      </a:cubicBezTo>
                      <a:cubicBezTo>
                        <a:pt x="646599" y="62601"/>
                        <a:pt x="635044" y="68943"/>
                        <a:pt x="624158" y="76200"/>
                      </a:cubicBezTo>
                      <a:cubicBezTo>
                        <a:pt x="616901" y="87086"/>
                        <a:pt x="610560" y="98641"/>
                        <a:pt x="602387" y="108857"/>
                      </a:cubicBezTo>
                      <a:cubicBezTo>
                        <a:pt x="595976" y="116871"/>
                        <a:pt x="581544" y="120407"/>
                        <a:pt x="580615" y="130628"/>
                      </a:cubicBezTo>
                      <a:cubicBezTo>
                        <a:pt x="574864" y="193884"/>
                        <a:pt x="580474" y="220260"/>
                        <a:pt x="613272" y="261257"/>
                      </a:cubicBezTo>
                      <a:cubicBezTo>
                        <a:pt x="619683" y="269271"/>
                        <a:pt x="627787" y="275771"/>
                        <a:pt x="635044" y="283028"/>
                      </a:cubicBezTo>
                      <a:cubicBezTo>
                        <a:pt x="624158" y="286657"/>
                        <a:pt x="613705" y="295800"/>
                        <a:pt x="602387" y="293914"/>
                      </a:cubicBezTo>
                      <a:cubicBezTo>
                        <a:pt x="589482" y="291763"/>
                        <a:pt x="581432" y="277993"/>
                        <a:pt x="569730" y="272142"/>
                      </a:cubicBezTo>
                      <a:cubicBezTo>
                        <a:pt x="559467" y="267010"/>
                        <a:pt x="547958" y="264885"/>
                        <a:pt x="537072" y="261257"/>
                      </a:cubicBezTo>
                      <a:cubicBezTo>
                        <a:pt x="533460" y="272092"/>
                        <a:pt x="515320" y="345609"/>
                        <a:pt x="493530" y="359228"/>
                      </a:cubicBezTo>
                      <a:cubicBezTo>
                        <a:pt x="474069" y="371391"/>
                        <a:pt x="447310" y="368270"/>
                        <a:pt x="428215" y="381000"/>
                      </a:cubicBezTo>
                      <a:cubicBezTo>
                        <a:pt x="417329" y="388257"/>
                        <a:pt x="407583" y="397617"/>
                        <a:pt x="395558" y="402771"/>
                      </a:cubicBezTo>
                      <a:cubicBezTo>
                        <a:pt x="381807" y="408664"/>
                        <a:pt x="366400" y="409547"/>
                        <a:pt x="352015" y="413657"/>
                      </a:cubicBezTo>
                      <a:cubicBezTo>
                        <a:pt x="340982" y="416809"/>
                        <a:pt x="330244" y="420914"/>
                        <a:pt x="319358" y="424542"/>
                      </a:cubicBezTo>
                      <a:cubicBezTo>
                        <a:pt x="315729" y="453571"/>
                        <a:pt x="320353" y="484895"/>
                        <a:pt x="308472" y="511628"/>
                      </a:cubicBezTo>
                      <a:cubicBezTo>
                        <a:pt x="303812" y="522114"/>
                        <a:pt x="287290" y="522514"/>
                        <a:pt x="275815" y="522514"/>
                      </a:cubicBezTo>
                      <a:cubicBezTo>
                        <a:pt x="203404" y="522514"/>
                        <a:pt x="283880" y="500864"/>
                        <a:pt x="210501" y="489857"/>
                      </a:cubicBezTo>
                      <a:cubicBezTo>
                        <a:pt x="149392" y="480691"/>
                        <a:pt x="87130" y="482600"/>
                        <a:pt x="25444" y="478971"/>
                      </a:cubicBezTo>
                      <a:cubicBezTo>
                        <a:pt x="21815" y="468085"/>
                        <a:pt x="19690" y="456577"/>
                        <a:pt x="14558" y="446314"/>
                      </a:cubicBezTo>
                      <a:cubicBezTo>
                        <a:pt x="-11239" y="394721"/>
                        <a:pt x="5486" y="391886"/>
                        <a:pt x="3672" y="381000"/>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Frame 142"/>
                <p:cNvSpPr/>
                <p:nvPr/>
              </p:nvSpPr>
              <p:spPr>
                <a:xfrm>
                  <a:off x="3407229" y="1545771"/>
                  <a:ext cx="4474028" cy="4005943"/>
                </a:xfrm>
                <a:prstGeom prst="frame">
                  <a:avLst>
                    <a:gd name="adj1" fmla="val 6793"/>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44" name="Rectangle 143"/>
              <p:cNvSpPr/>
              <p:nvPr/>
            </p:nvSpPr>
            <p:spPr>
              <a:xfrm>
                <a:off x="6859802" y="3672916"/>
                <a:ext cx="655949" cy="261610"/>
              </a:xfrm>
              <a:prstGeom prst="rect">
                <a:avLst/>
              </a:prstGeom>
            </p:spPr>
            <p:txBody>
              <a:bodyPr wrap="none">
                <a:spAutoFit/>
              </a:bodyPr>
              <a:lstStyle/>
              <a:p>
                <a:r>
                  <a:rPr lang="en-US" sz="1100" dirty="0">
                    <a:solidFill>
                      <a:srgbClr val="333333"/>
                    </a:solidFill>
                    <a:latin typeface="Palatino"/>
                  </a:rPr>
                  <a:t>Antioch</a:t>
                </a:r>
                <a:endParaRPr lang="en-US" sz="1100" dirty="0"/>
              </a:p>
            </p:txBody>
          </p:sp>
        </p:grpSp>
        <p:sp>
          <p:nvSpPr>
            <p:cNvPr id="6145" name="5-Point Star 6144"/>
            <p:cNvSpPr/>
            <p:nvPr/>
          </p:nvSpPr>
          <p:spPr>
            <a:xfrm>
              <a:off x="7609114" y="3243943"/>
              <a:ext cx="141515" cy="1524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34C0E503-1529-F3E7-D95C-00D5523CC55C}"/>
              </a:ext>
            </a:extLst>
          </p:cNvPr>
          <p:cNvGrpSpPr/>
          <p:nvPr/>
        </p:nvGrpSpPr>
        <p:grpSpPr>
          <a:xfrm>
            <a:off x="1423679" y="2627290"/>
            <a:ext cx="1436726" cy="2757314"/>
            <a:chOff x="7467600" y="3810109"/>
            <a:chExt cx="1349906" cy="2590691"/>
          </a:xfrm>
        </p:grpSpPr>
        <p:sp>
          <p:nvSpPr>
            <p:cNvPr id="8" name="Cloud 7">
              <a:extLst>
                <a:ext uri="{FF2B5EF4-FFF2-40B4-BE49-F238E27FC236}">
                  <a16:creationId xmlns:a16="http://schemas.microsoft.com/office/drawing/2014/main" id="{6F060FF2-EEED-FA5C-C855-F5E7018F2CF9}"/>
                </a:ext>
              </a:extLst>
            </p:cNvPr>
            <p:cNvSpPr/>
            <p:nvPr/>
          </p:nvSpPr>
          <p:spPr>
            <a:xfrm rot="1518698" flipH="1">
              <a:off x="7684721" y="3906948"/>
              <a:ext cx="573548" cy="1004532"/>
            </a:xfrm>
            <a:prstGeom prst="cloud">
              <a:avLst/>
            </a:prstGeom>
            <a:solidFill>
              <a:schemeClr val="tx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loud 10">
              <a:extLst>
                <a:ext uri="{FF2B5EF4-FFF2-40B4-BE49-F238E27FC236}">
                  <a16:creationId xmlns:a16="http://schemas.microsoft.com/office/drawing/2014/main" id="{52078A9C-9F36-88D4-AE23-F3B682C4BD69}"/>
                </a:ext>
              </a:extLst>
            </p:cNvPr>
            <p:cNvSpPr/>
            <p:nvPr/>
          </p:nvSpPr>
          <p:spPr>
            <a:xfrm rot="20659987">
              <a:off x="8208963" y="3893272"/>
              <a:ext cx="443805" cy="1009236"/>
            </a:xfrm>
            <a:prstGeom prst="cloud">
              <a:avLst/>
            </a:prstGeom>
            <a:solidFill>
              <a:schemeClr val="tx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1D289BE-5E95-381A-E56C-9D8F66663518}"/>
                </a:ext>
              </a:extLst>
            </p:cNvPr>
            <p:cNvSpPr/>
            <p:nvPr/>
          </p:nvSpPr>
          <p:spPr>
            <a:xfrm rot="19690901">
              <a:off x="8540603" y="5253898"/>
              <a:ext cx="276903" cy="38154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FC551D7-465D-D277-04F3-B37364AB9E01}"/>
                </a:ext>
              </a:extLst>
            </p:cNvPr>
            <p:cNvSpPr/>
            <p:nvPr/>
          </p:nvSpPr>
          <p:spPr>
            <a:xfrm rot="1687067">
              <a:off x="7467600" y="5177277"/>
              <a:ext cx="276903" cy="42319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899F6FE-8F00-6DA2-C8AE-0832B96C5BA4}"/>
                </a:ext>
              </a:extLst>
            </p:cNvPr>
            <p:cNvSpPr/>
            <p:nvPr/>
          </p:nvSpPr>
          <p:spPr>
            <a:xfrm rot="2225333">
              <a:off x="7980486" y="6025936"/>
              <a:ext cx="217413" cy="374864"/>
            </a:xfrm>
            <a:prstGeom prst="ellipse">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E0A0E5F-342B-0C65-6C72-70EF52DCA838}"/>
                </a:ext>
              </a:extLst>
            </p:cNvPr>
            <p:cNvSpPr/>
            <p:nvPr/>
          </p:nvSpPr>
          <p:spPr>
            <a:xfrm rot="20622370">
              <a:off x="8226922" y="6045279"/>
              <a:ext cx="244453" cy="332679"/>
            </a:xfrm>
            <a:prstGeom prst="ellipse">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27F25CD5-C07B-1207-D7EE-890B88822197}"/>
                </a:ext>
              </a:extLst>
            </p:cNvPr>
            <p:cNvSpPr/>
            <p:nvPr/>
          </p:nvSpPr>
          <p:spPr>
            <a:xfrm rot="1996156">
              <a:off x="7560335" y="4692518"/>
              <a:ext cx="458718" cy="788951"/>
            </a:xfrm>
            <a:prstGeom prst="trapezoid">
              <a:avLst/>
            </a:prstGeom>
            <a:solidFill>
              <a:srgbClr val="D2BD8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3F77F767-AE93-964D-9344-7E732832BB33}"/>
                </a:ext>
              </a:extLst>
            </p:cNvPr>
            <p:cNvSpPr/>
            <p:nvPr/>
          </p:nvSpPr>
          <p:spPr>
            <a:xfrm rot="2041752">
              <a:off x="7629217" y="4596565"/>
              <a:ext cx="456010" cy="714118"/>
            </a:xfrm>
            <a:prstGeom prst="trapezoid">
              <a:avLst/>
            </a:prstGeom>
            <a:solidFill>
              <a:srgbClr val="689FF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72E4E035-B0FE-32A8-0F5C-A5AB00F50B7A}"/>
                </a:ext>
              </a:extLst>
            </p:cNvPr>
            <p:cNvSpPr/>
            <p:nvPr/>
          </p:nvSpPr>
          <p:spPr>
            <a:xfrm rot="19870960">
              <a:off x="8316594" y="4694710"/>
              <a:ext cx="430874" cy="788951"/>
            </a:xfrm>
            <a:prstGeom prst="trapezoid">
              <a:avLst/>
            </a:prstGeom>
            <a:solidFill>
              <a:srgbClr val="D2BD8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a:extLst>
                <a:ext uri="{FF2B5EF4-FFF2-40B4-BE49-F238E27FC236}">
                  <a16:creationId xmlns:a16="http://schemas.microsoft.com/office/drawing/2014/main" id="{25067C76-8CB4-3854-D380-E907E048EE22}"/>
                </a:ext>
              </a:extLst>
            </p:cNvPr>
            <p:cNvSpPr/>
            <p:nvPr/>
          </p:nvSpPr>
          <p:spPr>
            <a:xfrm rot="20036208">
              <a:off x="8232428" y="4608566"/>
              <a:ext cx="456010" cy="714118"/>
            </a:xfrm>
            <a:prstGeom prst="trapezoid">
              <a:avLst/>
            </a:prstGeom>
            <a:solidFill>
              <a:srgbClr val="689FF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a:extLst>
                <a:ext uri="{FF2B5EF4-FFF2-40B4-BE49-F238E27FC236}">
                  <a16:creationId xmlns:a16="http://schemas.microsoft.com/office/drawing/2014/main" id="{18AD480F-C12F-C2EC-ABE9-F8FDCCE32BE5}"/>
                </a:ext>
              </a:extLst>
            </p:cNvPr>
            <p:cNvSpPr/>
            <p:nvPr/>
          </p:nvSpPr>
          <p:spPr>
            <a:xfrm>
              <a:off x="7848343" y="4629125"/>
              <a:ext cx="657646" cy="1582760"/>
            </a:xfrm>
            <a:prstGeom prst="trapezoid">
              <a:avLst/>
            </a:prstGeom>
            <a:solidFill>
              <a:srgbClr val="D2BD8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a:extLst>
                <a:ext uri="{FF2B5EF4-FFF2-40B4-BE49-F238E27FC236}">
                  <a16:creationId xmlns:a16="http://schemas.microsoft.com/office/drawing/2014/main" id="{16EE6601-EB1B-A5BA-CBF2-8B1728D4F4AB}"/>
                </a:ext>
              </a:extLst>
            </p:cNvPr>
            <p:cNvSpPr/>
            <p:nvPr/>
          </p:nvSpPr>
          <p:spPr>
            <a:xfrm rot="21335299">
              <a:off x="8207056" y="4599962"/>
              <a:ext cx="317558" cy="1491339"/>
            </a:xfrm>
            <a:prstGeom prst="trapezoid">
              <a:avLst/>
            </a:prstGeom>
            <a:solidFill>
              <a:srgbClr val="689FF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a:extLst>
                <a:ext uri="{FF2B5EF4-FFF2-40B4-BE49-F238E27FC236}">
                  <a16:creationId xmlns:a16="http://schemas.microsoft.com/office/drawing/2014/main" id="{B4F7C29B-5701-5B2A-9F5A-F29A076FE757}"/>
                </a:ext>
              </a:extLst>
            </p:cNvPr>
            <p:cNvSpPr/>
            <p:nvPr/>
          </p:nvSpPr>
          <p:spPr>
            <a:xfrm rot="353417">
              <a:off x="7840590" y="4586992"/>
              <a:ext cx="317558" cy="1514668"/>
            </a:xfrm>
            <a:prstGeom prst="trapezoid">
              <a:avLst/>
            </a:prstGeom>
            <a:solidFill>
              <a:srgbClr val="689FF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F128621-C08D-AEAE-8B7F-5B7FE05C679F}"/>
                </a:ext>
              </a:extLst>
            </p:cNvPr>
            <p:cNvSpPr/>
            <p:nvPr/>
          </p:nvSpPr>
          <p:spPr>
            <a:xfrm>
              <a:off x="7847261" y="3846885"/>
              <a:ext cx="658728" cy="84399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6D23325-0A0F-A6CF-A182-73AC506B9CA6}"/>
                </a:ext>
              </a:extLst>
            </p:cNvPr>
            <p:cNvSpPr/>
            <p:nvPr/>
          </p:nvSpPr>
          <p:spPr>
            <a:xfrm>
              <a:off x="8077200" y="5105400"/>
              <a:ext cx="173065" cy="83303"/>
            </a:xfrm>
            <a:prstGeom prst="rect">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CF83E92-4A70-C04E-833B-084AA748AB88}"/>
                </a:ext>
              </a:extLst>
            </p:cNvPr>
            <p:cNvSpPr/>
            <p:nvPr/>
          </p:nvSpPr>
          <p:spPr>
            <a:xfrm>
              <a:off x="8077200" y="5410200"/>
              <a:ext cx="173065" cy="83303"/>
            </a:xfrm>
            <a:prstGeom prst="rect">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352">
              <a:extLst>
                <a:ext uri="{FF2B5EF4-FFF2-40B4-BE49-F238E27FC236}">
                  <a16:creationId xmlns:a16="http://schemas.microsoft.com/office/drawing/2014/main" id="{7C578A3A-5DA5-59E6-D6E5-CB6377B70A83}"/>
                </a:ext>
              </a:extLst>
            </p:cNvPr>
            <p:cNvSpPr/>
            <p:nvPr/>
          </p:nvSpPr>
          <p:spPr>
            <a:xfrm rot="15742615" flipH="1">
              <a:off x="7946152" y="3598356"/>
              <a:ext cx="387346" cy="810851"/>
            </a:xfrm>
            <a:custGeom>
              <a:avLst/>
              <a:gdLst>
                <a:gd name="connsiteX0" fmla="*/ 10267 w 387346"/>
                <a:gd name="connsiteY0" fmla="*/ 587043 h 810851"/>
                <a:gd name="connsiteX1" fmla="*/ 52300 w 387346"/>
                <a:gd name="connsiteY1" fmla="*/ 665069 h 810851"/>
                <a:gd name="connsiteX2" fmla="*/ 147899 w 387346"/>
                <a:gd name="connsiteY2" fmla="*/ 735185 h 810851"/>
                <a:gd name="connsiteX3" fmla="*/ 212256 w 387346"/>
                <a:gd name="connsiteY3" fmla="*/ 806151 h 810851"/>
                <a:gd name="connsiteX4" fmla="*/ 256026 w 387346"/>
                <a:gd name="connsiteY4" fmla="*/ 689889 h 810851"/>
                <a:gd name="connsiteX5" fmla="*/ 317276 w 387346"/>
                <a:gd name="connsiteY5" fmla="*/ 676693 h 810851"/>
                <a:gd name="connsiteX6" fmla="*/ 335266 w 387346"/>
                <a:gd name="connsiteY6" fmla="*/ 567713 h 810851"/>
                <a:gd name="connsiteX7" fmla="*/ 385519 w 387346"/>
                <a:gd name="connsiteY7" fmla="*/ 440528 h 810851"/>
                <a:gd name="connsiteX8" fmla="*/ 374792 w 387346"/>
                <a:gd name="connsiteY8" fmla="*/ 295233 h 810851"/>
                <a:gd name="connsiteX9" fmla="*/ 376260 w 387346"/>
                <a:gd name="connsiteY9" fmla="*/ 200205 h 810851"/>
                <a:gd name="connsiteX10" fmla="*/ 363778 w 387346"/>
                <a:gd name="connsiteY10" fmla="*/ 144758 h 810851"/>
                <a:gd name="connsiteX11" fmla="*/ 343591 w 387346"/>
                <a:gd name="connsiteY11" fmla="*/ 112793 h 810851"/>
                <a:gd name="connsiteX12" fmla="*/ 343451 w 387346"/>
                <a:gd name="connsiteY12" fmla="*/ 112569 h 810851"/>
                <a:gd name="connsiteX13" fmla="*/ 342737 w 387346"/>
                <a:gd name="connsiteY13" fmla="*/ 108139 h 810851"/>
                <a:gd name="connsiteX14" fmla="*/ 365498 w 387346"/>
                <a:gd name="connsiteY14" fmla="*/ 76885 h 810851"/>
                <a:gd name="connsiteX15" fmla="*/ 369692 w 387346"/>
                <a:gd name="connsiteY15" fmla="*/ 17657 h 810851"/>
                <a:gd name="connsiteX16" fmla="*/ 271491 w 387346"/>
                <a:gd name="connsiteY16" fmla="*/ 12627 h 810851"/>
                <a:gd name="connsiteX17" fmla="*/ 252506 w 387346"/>
                <a:gd name="connsiteY17" fmla="*/ 23115 h 810851"/>
                <a:gd name="connsiteX18" fmla="*/ 251220 w 387346"/>
                <a:gd name="connsiteY18" fmla="*/ 20344 h 810851"/>
                <a:gd name="connsiteX19" fmla="*/ 230900 w 387346"/>
                <a:gd name="connsiteY19" fmla="*/ 13217 h 810851"/>
                <a:gd name="connsiteX20" fmla="*/ 213537 w 387346"/>
                <a:gd name="connsiteY20" fmla="*/ 32860 h 810851"/>
                <a:gd name="connsiteX21" fmla="*/ 206899 w 387346"/>
                <a:gd name="connsiteY21" fmla="*/ 54806 h 810851"/>
                <a:gd name="connsiteX22" fmla="*/ 196592 w 387346"/>
                <a:gd name="connsiteY22" fmla="*/ 63689 h 810851"/>
                <a:gd name="connsiteX23" fmla="*/ 187259 w 387346"/>
                <a:gd name="connsiteY23" fmla="*/ 45766 h 810851"/>
                <a:gd name="connsiteX24" fmla="*/ 140680 w 387346"/>
                <a:gd name="connsiteY24" fmla="*/ 58214 h 810851"/>
                <a:gd name="connsiteX25" fmla="*/ 125753 w 387346"/>
                <a:gd name="connsiteY25" fmla="*/ 105605 h 810851"/>
                <a:gd name="connsiteX26" fmla="*/ 125737 w 387346"/>
                <a:gd name="connsiteY26" fmla="*/ 105658 h 810851"/>
                <a:gd name="connsiteX27" fmla="*/ 50679 w 387346"/>
                <a:gd name="connsiteY27" fmla="*/ 137168 h 810851"/>
                <a:gd name="connsiteX28" fmla="*/ 35250 w 387346"/>
                <a:gd name="connsiteY28" fmla="*/ 275089 h 810851"/>
                <a:gd name="connsiteX29" fmla="*/ 34919 w 387346"/>
                <a:gd name="connsiteY29" fmla="*/ 277621 h 810851"/>
                <a:gd name="connsiteX30" fmla="*/ 282 w 387346"/>
                <a:gd name="connsiteY30" fmla="*/ 373665 h 810851"/>
                <a:gd name="connsiteX31" fmla="*/ 19248 w 387346"/>
                <a:gd name="connsiteY31" fmla="*/ 481722 h 810851"/>
                <a:gd name="connsiteX32" fmla="*/ 10267 w 387346"/>
                <a:gd name="connsiteY32" fmla="*/ 587043 h 81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7346" h="810851">
                  <a:moveTo>
                    <a:pt x="10267" y="587043"/>
                  </a:moveTo>
                  <a:cubicBezTo>
                    <a:pt x="15595" y="638309"/>
                    <a:pt x="33370" y="671297"/>
                    <a:pt x="52300" y="665069"/>
                  </a:cubicBezTo>
                  <a:cubicBezTo>
                    <a:pt x="71570" y="759820"/>
                    <a:pt x="114696" y="791441"/>
                    <a:pt x="147899" y="735185"/>
                  </a:cubicBezTo>
                  <a:cubicBezTo>
                    <a:pt x="161967" y="794452"/>
                    <a:pt x="187649" y="822765"/>
                    <a:pt x="212256" y="806151"/>
                  </a:cubicBezTo>
                  <a:cubicBezTo>
                    <a:pt x="233138" y="792050"/>
                    <a:pt x="249803" y="747789"/>
                    <a:pt x="256026" y="689889"/>
                  </a:cubicBezTo>
                  <a:cubicBezTo>
                    <a:pt x="275270" y="723597"/>
                    <a:pt x="300092" y="718257"/>
                    <a:pt x="317276" y="676693"/>
                  </a:cubicBezTo>
                  <a:cubicBezTo>
                    <a:pt x="328586" y="649342"/>
                    <a:pt x="335149" y="609608"/>
                    <a:pt x="335266" y="567713"/>
                  </a:cubicBezTo>
                  <a:cubicBezTo>
                    <a:pt x="359658" y="557918"/>
                    <a:pt x="379520" y="507650"/>
                    <a:pt x="385519" y="440528"/>
                  </a:cubicBezTo>
                  <a:cubicBezTo>
                    <a:pt x="390033" y="390039"/>
                    <a:pt x="386084" y="336519"/>
                    <a:pt x="374792" y="295233"/>
                  </a:cubicBezTo>
                  <a:cubicBezTo>
                    <a:pt x="379385" y="265128"/>
                    <a:pt x="379905" y="231327"/>
                    <a:pt x="376260" y="200205"/>
                  </a:cubicBezTo>
                  <a:cubicBezTo>
                    <a:pt x="373753" y="178768"/>
                    <a:pt x="369419" y="159825"/>
                    <a:pt x="363778" y="144758"/>
                  </a:cubicBezTo>
                  <a:lnTo>
                    <a:pt x="343591" y="112793"/>
                  </a:lnTo>
                  <a:lnTo>
                    <a:pt x="343451" y="112569"/>
                  </a:lnTo>
                  <a:lnTo>
                    <a:pt x="342737" y="108139"/>
                  </a:lnTo>
                  <a:lnTo>
                    <a:pt x="365498" y="76885"/>
                  </a:lnTo>
                  <a:cubicBezTo>
                    <a:pt x="377644" y="54021"/>
                    <a:pt x="380002" y="32472"/>
                    <a:pt x="369692" y="17657"/>
                  </a:cubicBezTo>
                  <a:cubicBezTo>
                    <a:pt x="354227" y="-4564"/>
                    <a:pt x="314651" y="-5322"/>
                    <a:pt x="271491" y="12627"/>
                  </a:cubicBezTo>
                  <a:lnTo>
                    <a:pt x="252506" y="23115"/>
                  </a:lnTo>
                  <a:lnTo>
                    <a:pt x="251220" y="20344"/>
                  </a:lnTo>
                  <a:cubicBezTo>
                    <a:pt x="244900" y="13060"/>
                    <a:pt x="237902" y="10427"/>
                    <a:pt x="230900" y="13217"/>
                  </a:cubicBezTo>
                  <a:cubicBezTo>
                    <a:pt x="224538" y="15749"/>
                    <a:pt x="218601" y="22601"/>
                    <a:pt x="213537" y="32860"/>
                  </a:cubicBezTo>
                  <a:lnTo>
                    <a:pt x="206899" y="54806"/>
                  </a:lnTo>
                  <a:lnTo>
                    <a:pt x="196592" y="63689"/>
                  </a:lnTo>
                  <a:lnTo>
                    <a:pt x="187259" y="45766"/>
                  </a:lnTo>
                  <a:cubicBezTo>
                    <a:pt x="172010" y="26742"/>
                    <a:pt x="154222" y="31869"/>
                    <a:pt x="140680" y="58214"/>
                  </a:cubicBezTo>
                  <a:lnTo>
                    <a:pt x="125753" y="105605"/>
                  </a:lnTo>
                  <a:lnTo>
                    <a:pt x="125737" y="105658"/>
                  </a:lnTo>
                  <a:cubicBezTo>
                    <a:pt x="101192" y="65277"/>
                    <a:pt x="69949" y="78380"/>
                    <a:pt x="50679" y="137168"/>
                  </a:cubicBezTo>
                  <a:cubicBezTo>
                    <a:pt x="38483" y="174387"/>
                    <a:pt x="32823" y="224951"/>
                    <a:pt x="35250" y="275089"/>
                  </a:cubicBezTo>
                  <a:cubicBezTo>
                    <a:pt x="35143" y="275939"/>
                    <a:pt x="35026" y="276771"/>
                    <a:pt x="34919" y="277621"/>
                  </a:cubicBezTo>
                  <a:cubicBezTo>
                    <a:pt x="16848" y="282870"/>
                    <a:pt x="2467" y="322751"/>
                    <a:pt x="282" y="373665"/>
                  </a:cubicBezTo>
                  <a:cubicBezTo>
                    <a:pt x="-1580" y="417150"/>
                    <a:pt x="5870" y="459600"/>
                    <a:pt x="19248" y="481722"/>
                  </a:cubicBezTo>
                  <a:cubicBezTo>
                    <a:pt x="9819" y="509923"/>
                    <a:pt x="6407" y="549953"/>
                    <a:pt x="10267" y="587043"/>
                  </a:cubicBezTo>
                  <a:close/>
                </a:path>
              </a:pathLst>
            </a:custGeom>
            <a:solidFill>
              <a:schemeClr val="tx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Cloud 26">
              <a:extLst>
                <a:ext uri="{FF2B5EF4-FFF2-40B4-BE49-F238E27FC236}">
                  <a16:creationId xmlns:a16="http://schemas.microsoft.com/office/drawing/2014/main" id="{641CA8E8-025C-83A5-7512-153B2350BF8A}"/>
                </a:ext>
              </a:extLst>
            </p:cNvPr>
            <p:cNvSpPr/>
            <p:nvPr/>
          </p:nvSpPr>
          <p:spPr>
            <a:xfrm>
              <a:off x="7961461" y="4471550"/>
              <a:ext cx="430253" cy="330721"/>
            </a:xfrm>
            <a:prstGeom prst="cloud">
              <a:avLst/>
            </a:prstGeom>
            <a:solidFill>
              <a:schemeClr val="tx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7C632035-4734-E8F2-69DD-92218A6A9C33}"/>
                </a:ext>
              </a:extLst>
            </p:cNvPr>
            <p:cNvSpPr/>
            <p:nvPr/>
          </p:nvSpPr>
          <p:spPr>
            <a:xfrm>
              <a:off x="8085909" y="4521926"/>
              <a:ext cx="152400" cy="76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250C8B48-A7B4-BABF-1AFF-3E34995AC86D}"/>
                </a:ext>
              </a:extLst>
            </p:cNvPr>
            <p:cNvSpPr/>
            <p:nvPr/>
          </p:nvSpPr>
          <p:spPr>
            <a:xfrm>
              <a:off x="8210006" y="5070566"/>
              <a:ext cx="152400" cy="152400"/>
            </a:xfrm>
            <a:prstGeom prst="ellipse">
              <a:avLst/>
            </a:prstGeom>
            <a:solidFill>
              <a:srgbClr val="FFD85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AE4730F5-FD17-8E8B-2530-E67AB33BA5BE}"/>
                </a:ext>
              </a:extLst>
            </p:cNvPr>
            <p:cNvSpPr/>
            <p:nvPr/>
          </p:nvSpPr>
          <p:spPr>
            <a:xfrm>
              <a:off x="7987938" y="5074920"/>
              <a:ext cx="152400" cy="152400"/>
            </a:xfrm>
            <a:prstGeom prst="ellipse">
              <a:avLst/>
            </a:prstGeom>
            <a:solidFill>
              <a:srgbClr val="FFD85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5FF5AFC1-8D8A-03C7-FF31-EFF1B30DCDA1}"/>
                </a:ext>
              </a:extLst>
            </p:cNvPr>
            <p:cNvSpPr/>
            <p:nvPr/>
          </p:nvSpPr>
          <p:spPr>
            <a:xfrm>
              <a:off x="8196943" y="5371011"/>
              <a:ext cx="152400" cy="152400"/>
            </a:xfrm>
            <a:prstGeom prst="ellipse">
              <a:avLst/>
            </a:prstGeom>
            <a:solidFill>
              <a:srgbClr val="FFD85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EB79C96F-4546-AF9F-CEF4-7BC491E53E36}"/>
                </a:ext>
              </a:extLst>
            </p:cNvPr>
            <p:cNvSpPr/>
            <p:nvPr/>
          </p:nvSpPr>
          <p:spPr>
            <a:xfrm>
              <a:off x="7974875" y="5375365"/>
              <a:ext cx="152400" cy="152400"/>
            </a:xfrm>
            <a:prstGeom prst="ellipse">
              <a:avLst/>
            </a:prstGeom>
            <a:solidFill>
              <a:srgbClr val="FFD85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5E65D1EE-AD95-855B-9BEF-B9C1CCDE4D76}"/>
              </a:ext>
            </a:extLst>
          </p:cNvPr>
          <p:cNvGrpSpPr/>
          <p:nvPr/>
        </p:nvGrpSpPr>
        <p:grpSpPr>
          <a:xfrm>
            <a:off x="9142757" y="2197658"/>
            <a:ext cx="1413560" cy="2826390"/>
            <a:chOff x="4543890" y="1066801"/>
            <a:chExt cx="1552110" cy="3124198"/>
          </a:xfrm>
        </p:grpSpPr>
        <p:sp>
          <p:nvSpPr>
            <p:cNvPr id="55" name="Cloud 54">
              <a:extLst>
                <a:ext uri="{FF2B5EF4-FFF2-40B4-BE49-F238E27FC236}">
                  <a16:creationId xmlns:a16="http://schemas.microsoft.com/office/drawing/2014/main" id="{C0EC5346-1354-15A7-BB39-7F67C824CCCA}"/>
                </a:ext>
              </a:extLst>
            </p:cNvPr>
            <p:cNvSpPr/>
            <p:nvPr/>
          </p:nvSpPr>
          <p:spPr>
            <a:xfrm rot="365569">
              <a:off x="4755675" y="1390098"/>
              <a:ext cx="381000" cy="609600"/>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701A69E5-9DFE-23DB-505F-90452B476239}"/>
                </a:ext>
              </a:extLst>
            </p:cNvPr>
            <p:cNvSpPr/>
            <p:nvPr/>
          </p:nvSpPr>
          <p:spPr>
            <a:xfrm rot="6128217">
              <a:off x="5396330" y="3876084"/>
              <a:ext cx="264049" cy="365782"/>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E7C19AA4-BE28-8BB1-D4F4-9827A09F9160}"/>
                </a:ext>
              </a:extLst>
            </p:cNvPr>
            <p:cNvSpPr/>
            <p:nvPr/>
          </p:nvSpPr>
          <p:spPr>
            <a:xfrm rot="4472555">
              <a:off x="5054505" y="3866306"/>
              <a:ext cx="241894" cy="384450"/>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a:extLst>
                <a:ext uri="{FF2B5EF4-FFF2-40B4-BE49-F238E27FC236}">
                  <a16:creationId xmlns:a16="http://schemas.microsoft.com/office/drawing/2014/main" id="{C1BB7FF1-DE06-E7FB-4F22-8834DF20759E}"/>
                </a:ext>
              </a:extLst>
            </p:cNvPr>
            <p:cNvSpPr/>
            <p:nvPr/>
          </p:nvSpPr>
          <p:spPr>
            <a:xfrm>
              <a:off x="4772378" y="2276311"/>
              <a:ext cx="1177462" cy="1750807"/>
            </a:xfrm>
            <a:prstGeom prst="trapezoid">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apezoid 58">
              <a:extLst>
                <a:ext uri="{FF2B5EF4-FFF2-40B4-BE49-F238E27FC236}">
                  <a16:creationId xmlns:a16="http://schemas.microsoft.com/office/drawing/2014/main" id="{CE83141B-54EC-5946-FC49-EE641F4EC4C8}"/>
                </a:ext>
              </a:extLst>
            </p:cNvPr>
            <p:cNvSpPr/>
            <p:nvPr/>
          </p:nvSpPr>
          <p:spPr>
            <a:xfrm rot="610840">
              <a:off x="4879605" y="2223322"/>
              <a:ext cx="311919" cy="1783978"/>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2D5E2BB7-EB31-4161-E8D3-32627FE98F82}"/>
                </a:ext>
              </a:extLst>
            </p:cNvPr>
            <p:cNvSpPr/>
            <p:nvPr/>
          </p:nvSpPr>
          <p:spPr>
            <a:xfrm rot="2901859">
              <a:off x="4644386" y="2837189"/>
              <a:ext cx="221384" cy="4223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67FBD36C-236B-4633-D114-C2611D98697C}"/>
                </a:ext>
              </a:extLst>
            </p:cNvPr>
            <p:cNvSpPr/>
            <p:nvPr/>
          </p:nvSpPr>
          <p:spPr>
            <a:xfrm rot="20226769">
              <a:off x="5824278" y="2835214"/>
              <a:ext cx="271722" cy="3406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61">
              <a:extLst>
                <a:ext uri="{FF2B5EF4-FFF2-40B4-BE49-F238E27FC236}">
                  <a16:creationId xmlns:a16="http://schemas.microsoft.com/office/drawing/2014/main" id="{DEF36D90-615C-B898-E85B-0D5E7E10161A}"/>
                </a:ext>
              </a:extLst>
            </p:cNvPr>
            <p:cNvSpPr/>
            <p:nvPr/>
          </p:nvSpPr>
          <p:spPr>
            <a:xfrm rot="1442139">
              <a:off x="4728285" y="2181744"/>
              <a:ext cx="377461" cy="917340"/>
            </a:xfrm>
            <a:prstGeom prst="trapezoid">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62">
              <a:extLst>
                <a:ext uri="{FF2B5EF4-FFF2-40B4-BE49-F238E27FC236}">
                  <a16:creationId xmlns:a16="http://schemas.microsoft.com/office/drawing/2014/main" id="{0C9E2DA8-6E1E-EBC3-C30A-BCA48201FC60}"/>
                </a:ext>
              </a:extLst>
            </p:cNvPr>
            <p:cNvSpPr/>
            <p:nvPr/>
          </p:nvSpPr>
          <p:spPr>
            <a:xfrm rot="20249249">
              <a:off x="5625963" y="2172731"/>
              <a:ext cx="328386" cy="917340"/>
            </a:xfrm>
            <a:prstGeom prst="trapezoid">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 name="Group 41">
              <a:extLst>
                <a:ext uri="{FF2B5EF4-FFF2-40B4-BE49-F238E27FC236}">
                  <a16:creationId xmlns:a16="http://schemas.microsoft.com/office/drawing/2014/main" id="{63C6B4AF-27FA-2D33-085B-2AD4ACA6E480}"/>
                </a:ext>
              </a:extLst>
            </p:cNvPr>
            <p:cNvGrpSpPr/>
            <p:nvPr/>
          </p:nvGrpSpPr>
          <p:grpSpPr>
            <a:xfrm>
              <a:off x="4953000" y="2133599"/>
              <a:ext cx="851881" cy="1870857"/>
              <a:chOff x="6327583" y="3173375"/>
              <a:chExt cx="1142159" cy="1658222"/>
            </a:xfrm>
          </p:grpSpPr>
          <p:sp>
            <p:nvSpPr>
              <p:cNvPr id="103" name="Trapezoid 102">
                <a:extLst>
                  <a:ext uri="{FF2B5EF4-FFF2-40B4-BE49-F238E27FC236}">
                    <a16:creationId xmlns:a16="http://schemas.microsoft.com/office/drawing/2014/main" id="{4FC465B0-8955-C18F-A2BC-1E24D89EF054}"/>
                  </a:ext>
                </a:extLst>
              </p:cNvPr>
              <p:cNvSpPr/>
              <p:nvPr/>
            </p:nvSpPr>
            <p:spPr>
              <a:xfrm rot="21277925">
                <a:off x="7051537" y="3250380"/>
                <a:ext cx="418205" cy="1581217"/>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Moon 103">
                <a:extLst>
                  <a:ext uri="{FF2B5EF4-FFF2-40B4-BE49-F238E27FC236}">
                    <a16:creationId xmlns:a16="http://schemas.microsoft.com/office/drawing/2014/main" id="{C85852C4-06E9-6229-2F96-B1DAB5EB441B}"/>
                  </a:ext>
                </a:extLst>
              </p:cNvPr>
              <p:cNvSpPr/>
              <p:nvPr/>
            </p:nvSpPr>
            <p:spPr>
              <a:xfrm rot="15844898">
                <a:off x="6498264" y="3033745"/>
                <a:ext cx="711340" cy="990600"/>
              </a:xfrm>
              <a:prstGeom prst="moon">
                <a:avLst>
                  <a:gd name="adj" fmla="val 70972"/>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Moon 104">
                <a:extLst>
                  <a:ext uri="{FF2B5EF4-FFF2-40B4-BE49-F238E27FC236}">
                    <a16:creationId xmlns:a16="http://schemas.microsoft.com/office/drawing/2014/main" id="{DE7C6886-AF01-4372-230C-4027C6A46783}"/>
                  </a:ext>
                </a:extLst>
              </p:cNvPr>
              <p:cNvSpPr/>
              <p:nvPr/>
            </p:nvSpPr>
            <p:spPr>
              <a:xfrm rot="16400088">
                <a:off x="6556621" y="3146096"/>
                <a:ext cx="524331" cy="982407"/>
              </a:xfrm>
              <a:prstGeom prst="moon">
                <a:avLst>
                  <a:gd name="adj" fmla="val 70972"/>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Moon 105">
                <a:extLst>
                  <a:ext uri="{FF2B5EF4-FFF2-40B4-BE49-F238E27FC236}">
                    <a16:creationId xmlns:a16="http://schemas.microsoft.com/office/drawing/2014/main" id="{D1D0D290-4D32-34A0-48BC-4FEAC4B00C47}"/>
                  </a:ext>
                </a:extLst>
              </p:cNvPr>
              <p:cNvSpPr/>
              <p:nvPr/>
            </p:nvSpPr>
            <p:spPr>
              <a:xfrm rot="16400088">
                <a:off x="6670250" y="3192443"/>
                <a:ext cx="298887" cy="970159"/>
              </a:xfrm>
              <a:prstGeom prst="moon">
                <a:avLst>
                  <a:gd name="adj" fmla="val 70972"/>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7" name="Oval 96">
              <a:extLst>
                <a:ext uri="{FF2B5EF4-FFF2-40B4-BE49-F238E27FC236}">
                  <a16:creationId xmlns:a16="http://schemas.microsoft.com/office/drawing/2014/main" id="{1084F113-8860-CE77-9208-9165F8D9D335}"/>
                </a:ext>
              </a:extLst>
            </p:cNvPr>
            <p:cNvSpPr/>
            <p:nvPr/>
          </p:nvSpPr>
          <p:spPr>
            <a:xfrm>
              <a:off x="4890452" y="1295400"/>
              <a:ext cx="860453" cy="117917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Cloud 97">
              <a:extLst>
                <a:ext uri="{FF2B5EF4-FFF2-40B4-BE49-F238E27FC236}">
                  <a16:creationId xmlns:a16="http://schemas.microsoft.com/office/drawing/2014/main" id="{DA7BE2E7-ED99-1843-7DE3-0562D953552D}"/>
                </a:ext>
              </a:extLst>
            </p:cNvPr>
            <p:cNvSpPr/>
            <p:nvPr/>
          </p:nvSpPr>
          <p:spPr>
            <a:xfrm rot="19570029">
              <a:off x="5562600" y="1371600"/>
              <a:ext cx="381000" cy="609600"/>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ed Rectangle 161">
              <a:extLst>
                <a:ext uri="{FF2B5EF4-FFF2-40B4-BE49-F238E27FC236}">
                  <a16:creationId xmlns:a16="http://schemas.microsoft.com/office/drawing/2014/main" id="{F2CE2698-ECFC-689C-3CB7-DF01AC130E93}"/>
                </a:ext>
              </a:extLst>
            </p:cNvPr>
            <p:cNvSpPr/>
            <p:nvPr/>
          </p:nvSpPr>
          <p:spPr>
            <a:xfrm>
              <a:off x="4800600" y="1371600"/>
              <a:ext cx="996313" cy="170311"/>
            </a:xfrm>
            <a:prstGeom prst="roundRect">
              <a:avLst>
                <a:gd name="adj" fmla="val 50000"/>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ounded Rectangle 162">
              <a:extLst>
                <a:ext uri="{FF2B5EF4-FFF2-40B4-BE49-F238E27FC236}">
                  <a16:creationId xmlns:a16="http://schemas.microsoft.com/office/drawing/2014/main" id="{37652CE1-0B25-348E-FA78-F3A6C9A286DE}"/>
                </a:ext>
              </a:extLst>
            </p:cNvPr>
            <p:cNvSpPr/>
            <p:nvPr/>
          </p:nvSpPr>
          <p:spPr>
            <a:xfrm rot="5400000">
              <a:off x="5127346" y="740054"/>
              <a:ext cx="333136" cy="986629"/>
            </a:xfrm>
            <a:prstGeom prst="roundRect">
              <a:avLst>
                <a:gd name="adj" fmla="val 50000"/>
              </a:avLst>
            </a:prstGeom>
            <a:solidFill>
              <a:srgbClr val="DDD0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Cloud 100">
              <a:extLst>
                <a:ext uri="{FF2B5EF4-FFF2-40B4-BE49-F238E27FC236}">
                  <a16:creationId xmlns:a16="http://schemas.microsoft.com/office/drawing/2014/main" id="{3E27FE64-1492-2C80-1D50-E2F1DC480197}"/>
                </a:ext>
              </a:extLst>
            </p:cNvPr>
            <p:cNvSpPr/>
            <p:nvPr/>
          </p:nvSpPr>
          <p:spPr>
            <a:xfrm rot="15781698">
              <a:off x="5062944" y="1935243"/>
              <a:ext cx="478051" cy="644679"/>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10951FB7-DC4E-D7B2-5715-C24DAB7A44A7}"/>
                </a:ext>
              </a:extLst>
            </p:cNvPr>
            <p:cNvSpPr/>
            <p:nvPr/>
          </p:nvSpPr>
          <p:spPr>
            <a:xfrm>
              <a:off x="5126182" y="2133600"/>
              <a:ext cx="284018" cy="1047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6211035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extBox 196"/>
          <p:cNvSpPr txBox="1"/>
          <p:nvPr/>
        </p:nvSpPr>
        <p:spPr>
          <a:xfrm>
            <a:off x="315686" y="1328058"/>
            <a:ext cx="3298368" cy="523220"/>
          </a:xfrm>
          <a:prstGeom prst="rect">
            <a:avLst/>
          </a:prstGeom>
          <a:noFill/>
        </p:spPr>
        <p:txBody>
          <a:bodyPr wrap="square" rtlCol="0">
            <a:spAutoFit/>
          </a:bodyPr>
          <a:lstStyle/>
          <a:p>
            <a:pPr algn="ctr"/>
            <a:r>
              <a:rPr lang="en-US" sz="2800" dirty="0">
                <a:solidFill>
                  <a:schemeClr val="bg1"/>
                </a:solidFill>
              </a:rPr>
              <a:t>Silas and Paul</a:t>
            </a:r>
          </a:p>
        </p:txBody>
      </p:sp>
      <p:sp>
        <p:nvSpPr>
          <p:cNvPr id="7" name="TextBox 6"/>
          <p:cNvSpPr txBox="1"/>
          <p:nvPr/>
        </p:nvSpPr>
        <p:spPr>
          <a:xfrm>
            <a:off x="0" y="6550223"/>
            <a:ext cx="6172200" cy="307777"/>
          </a:xfrm>
          <a:prstGeom prst="rect">
            <a:avLst/>
          </a:prstGeom>
          <a:noFill/>
        </p:spPr>
        <p:txBody>
          <a:bodyPr wrap="square" rtlCol="0">
            <a:spAutoFit/>
          </a:bodyPr>
          <a:lstStyle/>
          <a:p>
            <a:r>
              <a:rPr lang="en-US" sz="1400" dirty="0">
                <a:solidFill>
                  <a:schemeClr val="bg2">
                    <a:lumMod val="90000"/>
                  </a:schemeClr>
                </a:solidFill>
              </a:rPr>
              <a:t>D&amp;C 84:36-41</a:t>
            </a:r>
          </a:p>
        </p:txBody>
      </p:sp>
      <p:sp>
        <p:nvSpPr>
          <p:cNvPr id="136" name="Rectangle 135"/>
          <p:cNvSpPr/>
          <p:nvPr/>
        </p:nvSpPr>
        <p:spPr>
          <a:xfrm>
            <a:off x="2183561" y="2155763"/>
            <a:ext cx="237566" cy="369332"/>
          </a:xfrm>
          <a:prstGeom prst="rect">
            <a:avLst/>
          </a:prstGeom>
        </p:spPr>
        <p:txBody>
          <a:bodyPr wrap="none">
            <a:spAutoFit/>
          </a:bodyPr>
          <a:lstStyle/>
          <a:p>
            <a:r>
              <a:rPr lang="en-US" dirty="0">
                <a:solidFill>
                  <a:schemeClr val="bg2"/>
                </a:solidFill>
                <a:latin typeface="Calibri" panose="020F0502020204030204" pitchFamily="34" charset="0"/>
              </a:rPr>
              <a:t> </a:t>
            </a:r>
            <a:endParaRPr lang="en-US" dirty="0">
              <a:solidFill>
                <a:schemeClr val="bg2"/>
              </a:solidFill>
            </a:endParaRPr>
          </a:p>
        </p:txBody>
      </p:sp>
      <p:sp>
        <p:nvSpPr>
          <p:cNvPr id="5" name="Rectangle 4"/>
          <p:cNvSpPr/>
          <p:nvPr/>
        </p:nvSpPr>
        <p:spPr>
          <a:xfrm>
            <a:off x="11749250" y="6488668"/>
            <a:ext cx="442750" cy="369332"/>
          </a:xfrm>
          <a:prstGeom prst="rect">
            <a:avLst/>
          </a:prstGeom>
        </p:spPr>
        <p:txBody>
          <a:bodyPr wrap="none">
            <a:spAutoFit/>
          </a:bodyPr>
          <a:lstStyle/>
          <a:p>
            <a:r>
              <a:rPr lang="en-US" dirty="0">
                <a:solidFill>
                  <a:schemeClr val="bg2"/>
                </a:solidFill>
              </a:rPr>
              <a:t>(1)</a:t>
            </a:r>
            <a:endParaRPr lang="en-US" dirty="0"/>
          </a:p>
        </p:txBody>
      </p:sp>
      <p:sp>
        <p:nvSpPr>
          <p:cNvPr id="353" name="TextBox 352"/>
          <p:cNvSpPr txBox="1"/>
          <p:nvPr/>
        </p:nvSpPr>
        <p:spPr>
          <a:xfrm>
            <a:off x="8207828" y="1360715"/>
            <a:ext cx="3799113" cy="954107"/>
          </a:xfrm>
          <a:prstGeom prst="rect">
            <a:avLst/>
          </a:prstGeom>
          <a:noFill/>
        </p:spPr>
        <p:txBody>
          <a:bodyPr wrap="square" rtlCol="0">
            <a:spAutoFit/>
          </a:bodyPr>
          <a:lstStyle/>
          <a:p>
            <a:pPr algn="ctr"/>
            <a:r>
              <a:rPr lang="en-US" sz="2800" dirty="0">
                <a:solidFill>
                  <a:schemeClr val="bg1"/>
                </a:solidFill>
              </a:rPr>
              <a:t>Barnabas and Mark, surname John </a:t>
            </a:r>
          </a:p>
        </p:txBody>
      </p:sp>
      <p:sp>
        <p:nvSpPr>
          <p:cNvPr id="354" name="TextBox 353"/>
          <p:cNvSpPr txBox="1"/>
          <p:nvPr/>
        </p:nvSpPr>
        <p:spPr>
          <a:xfrm>
            <a:off x="3178627" y="0"/>
            <a:ext cx="5889171" cy="830997"/>
          </a:xfrm>
          <a:prstGeom prst="rect">
            <a:avLst/>
          </a:prstGeom>
          <a:noFill/>
        </p:spPr>
        <p:txBody>
          <a:bodyPr wrap="square" rtlCol="0">
            <a:spAutoFit/>
          </a:bodyPr>
          <a:lstStyle/>
          <a:p>
            <a:pPr algn="ctr"/>
            <a:r>
              <a:rPr lang="en-US" sz="4800" dirty="0">
                <a:solidFill>
                  <a:schemeClr val="bg1"/>
                </a:solidFill>
              </a:rPr>
              <a:t>Companions</a:t>
            </a:r>
          </a:p>
        </p:txBody>
      </p:sp>
      <p:grpSp>
        <p:nvGrpSpPr>
          <p:cNvPr id="355" name="Group 354"/>
          <p:cNvGrpSpPr/>
          <p:nvPr/>
        </p:nvGrpSpPr>
        <p:grpSpPr>
          <a:xfrm>
            <a:off x="3407229" y="1545771"/>
            <a:ext cx="4474028" cy="4005943"/>
            <a:chOff x="3407229" y="1545771"/>
            <a:chExt cx="4474028" cy="4005943"/>
          </a:xfrm>
        </p:grpSpPr>
        <p:sp>
          <p:nvSpPr>
            <p:cNvPr id="356" name="Rectangle 355"/>
            <p:cNvSpPr/>
            <p:nvPr/>
          </p:nvSpPr>
          <p:spPr>
            <a:xfrm>
              <a:off x="3439886" y="1567543"/>
              <a:ext cx="4386943" cy="382088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Freeform 356"/>
            <p:cNvSpPr/>
            <p:nvPr/>
          </p:nvSpPr>
          <p:spPr>
            <a:xfrm>
              <a:off x="3472543" y="1567543"/>
              <a:ext cx="4365171" cy="3863523"/>
            </a:xfrm>
            <a:custGeom>
              <a:avLst/>
              <a:gdLst>
                <a:gd name="connsiteX0" fmla="*/ 1828800 w 4365171"/>
                <a:gd name="connsiteY0" fmla="*/ 242776 h 3855928"/>
                <a:gd name="connsiteX1" fmla="*/ 1828800 w 4365171"/>
                <a:gd name="connsiteY1" fmla="*/ 242776 h 3855928"/>
                <a:gd name="connsiteX2" fmla="*/ 1480457 w 4365171"/>
                <a:gd name="connsiteY2" fmla="*/ 340748 h 3855928"/>
                <a:gd name="connsiteX3" fmla="*/ 1328057 w 4365171"/>
                <a:gd name="connsiteY3" fmla="*/ 329862 h 3855928"/>
                <a:gd name="connsiteX4" fmla="*/ 1066800 w 4365171"/>
                <a:gd name="connsiteY4" fmla="*/ 351633 h 3855928"/>
                <a:gd name="connsiteX5" fmla="*/ 1045028 w 4365171"/>
                <a:gd name="connsiteY5" fmla="*/ 373405 h 3855928"/>
                <a:gd name="connsiteX6" fmla="*/ 1055914 w 4365171"/>
                <a:gd name="connsiteY6" fmla="*/ 449605 h 3855928"/>
                <a:gd name="connsiteX7" fmla="*/ 1099457 w 4365171"/>
                <a:gd name="connsiteY7" fmla="*/ 460491 h 3855928"/>
                <a:gd name="connsiteX8" fmla="*/ 1240971 w 4365171"/>
                <a:gd name="connsiteY8" fmla="*/ 482262 h 3855928"/>
                <a:gd name="connsiteX9" fmla="*/ 1284514 w 4365171"/>
                <a:gd name="connsiteY9" fmla="*/ 504033 h 3855928"/>
                <a:gd name="connsiteX10" fmla="*/ 1240971 w 4365171"/>
                <a:gd name="connsiteY10" fmla="*/ 547576 h 3855928"/>
                <a:gd name="connsiteX11" fmla="*/ 1121228 w 4365171"/>
                <a:gd name="connsiteY11" fmla="*/ 558462 h 3855928"/>
                <a:gd name="connsiteX12" fmla="*/ 1045028 w 4365171"/>
                <a:gd name="connsiteY12" fmla="*/ 602005 h 3855928"/>
                <a:gd name="connsiteX13" fmla="*/ 1034143 w 4365171"/>
                <a:gd name="connsiteY13" fmla="*/ 656433 h 3855928"/>
                <a:gd name="connsiteX14" fmla="*/ 1023257 w 4365171"/>
                <a:gd name="connsiteY14" fmla="*/ 721748 h 3855928"/>
                <a:gd name="connsiteX15" fmla="*/ 990600 w 4365171"/>
                <a:gd name="connsiteY15" fmla="*/ 732633 h 3855928"/>
                <a:gd name="connsiteX16" fmla="*/ 751114 w 4365171"/>
                <a:gd name="connsiteY16" fmla="*/ 743519 h 3855928"/>
                <a:gd name="connsiteX17" fmla="*/ 631371 w 4365171"/>
                <a:gd name="connsiteY17" fmla="*/ 754405 h 3855928"/>
                <a:gd name="connsiteX18" fmla="*/ 609600 w 4365171"/>
                <a:gd name="connsiteY18" fmla="*/ 797948 h 3855928"/>
                <a:gd name="connsiteX19" fmla="*/ 576943 w 4365171"/>
                <a:gd name="connsiteY19" fmla="*/ 819719 h 3855928"/>
                <a:gd name="connsiteX20" fmla="*/ 522514 w 4365171"/>
                <a:gd name="connsiteY20" fmla="*/ 852376 h 3855928"/>
                <a:gd name="connsiteX21" fmla="*/ 174171 w 4365171"/>
                <a:gd name="connsiteY21" fmla="*/ 852376 h 3855928"/>
                <a:gd name="connsiteX22" fmla="*/ 87086 w 4365171"/>
                <a:gd name="connsiteY22" fmla="*/ 917691 h 3855928"/>
                <a:gd name="connsiteX23" fmla="*/ 43543 w 4365171"/>
                <a:gd name="connsiteY23" fmla="*/ 939462 h 3855928"/>
                <a:gd name="connsiteX24" fmla="*/ 32657 w 4365171"/>
                <a:gd name="connsiteY24" fmla="*/ 972119 h 3855928"/>
                <a:gd name="connsiteX25" fmla="*/ 10886 w 4365171"/>
                <a:gd name="connsiteY25" fmla="*/ 1004776 h 3855928"/>
                <a:gd name="connsiteX26" fmla="*/ 0 w 4365171"/>
                <a:gd name="connsiteY26" fmla="*/ 1048319 h 3855928"/>
                <a:gd name="connsiteX27" fmla="*/ 10886 w 4365171"/>
                <a:gd name="connsiteY27" fmla="*/ 1113633 h 3855928"/>
                <a:gd name="connsiteX28" fmla="*/ 43543 w 4365171"/>
                <a:gd name="connsiteY28" fmla="*/ 1135405 h 3855928"/>
                <a:gd name="connsiteX29" fmla="*/ 130628 w 4365171"/>
                <a:gd name="connsiteY29" fmla="*/ 1146291 h 3855928"/>
                <a:gd name="connsiteX30" fmla="*/ 206828 w 4365171"/>
                <a:gd name="connsiteY30" fmla="*/ 1157176 h 3855928"/>
                <a:gd name="connsiteX31" fmla="*/ 228600 w 4365171"/>
                <a:gd name="connsiteY31" fmla="*/ 1178948 h 3855928"/>
                <a:gd name="connsiteX32" fmla="*/ 206828 w 4365171"/>
                <a:gd name="connsiteY32" fmla="*/ 1244262 h 3855928"/>
                <a:gd name="connsiteX33" fmla="*/ 239486 w 4365171"/>
                <a:gd name="connsiteY33" fmla="*/ 1374891 h 3855928"/>
                <a:gd name="connsiteX34" fmla="*/ 272143 w 4365171"/>
                <a:gd name="connsiteY34" fmla="*/ 1407548 h 3855928"/>
                <a:gd name="connsiteX35" fmla="*/ 283028 w 4365171"/>
                <a:gd name="connsiteY35" fmla="*/ 1440205 h 3855928"/>
                <a:gd name="connsiteX36" fmla="*/ 304800 w 4365171"/>
                <a:gd name="connsiteY36" fmla="*/ 1461976 h 3855928"/>
                <a:gd name="connsiteX37" fmla="*/ 326571 w 4365171"/>
                <a:gd name="connsiteY37" fmla="*/ 1494633 h 3855928"/>
                <a:gd name="connsiteX38" fmla="*/ 370114 w 4365171"/>
                <a:gd name="connsiteY38" fmla="*/ 1549062 h 3855928"/>
                <a:gd name="connsiteX39" fmla="*/ 381000 w 4365171"/>
                <a:gd name="connsiteY39" fmla="*/ 1657919 h 3855928"/>
                <a:gd name="connsiteX40" fmla="*/ 370114 w 4365171"/>
                <a:gd name="connsiteY40" fmla="*/ 1723233 h 3855928"/>
                <a:gd name="connsiteX41" fmla="*/ 272143 w 4365171"/>
                <a:gd name="connsiteY41" fmla="*/ 1679691 h 3855928"/>
                <a:gd name="connsiteX42" fmla="*/ 250371 w 4365171"/>
                <a:gd name="connsiteY42" fmla="*/ 1657919 h 3855928"/>
                <a:gd name="connsiteX43" fmla="*/ 195943 w 4365171"/>
                <a:gd name="connsiteY43" fmla="*/ 1668805 h 3855928"/>
                <a:gd name="connsiteX44" fmla="*/ 174171 w 4365171"/>
                <a:gd name="connsiteY44" fmla="*/ 1734119 h 3855928"/>
                <a:gd name="connsiteX45" fmla="*/ 185057 w 4365171"/>
                <a:gd name="connsiteY45" fmla="*/ 1799433 h 3855928"/>
                <a:gd name="connsiteX46" fmla="*/ 217714 w 4365171"/>
                <a:gd name="connsiteY46" fmla="*/ 1810319 h 3855928"/>
                <a:gd name="connsiteX47" fmla="*/ 239486 w 4365171"/>
                <a:gd name="connsiteY47" fmla="*/ 1832091 h 3855928"/>
                <a:gd name="connsiteX48" fmla="*/ 283028 w 4365171"/>
                <a:gd name="connsiteY48" fmla="*/ 1842976 h 3855928"/>
                <a:gd name="connsiteX49" fmla="*/ 413657 w 4365171"/>
                <a:gd name="connsiteY49" fmla="*/ 1853862 h 3855928"/>
                <a:gd name="connsiteX50" fmla="*/ 446314 w 4365171"/>
                <a:gd name="connsiteY50" fmla="*/ 1875633 h 3855928"/>
                <a:gd name="connsiteX51" fmla="*/ 478971 w 4365171"/>
                <a:gd name="connsiteY51" fmla="*/ 1940948 h 3855928"/>
                <a:gd name="connsiteX52" fmla="*/ 468086 w 4365171"/>
                <a:gd name="connsiteY52" fmla="*/ 2049805 h 3855928"/>
                <a:gd name="connsiteX53" fmla="*/ 457200 w 4365171"/>
                <a:gd name="connsiteY53" fmla="*/ 2147776 h 3855928"/>
                <a:gd name="connsiteX54" fmla="*/ 478971 w 4365171"/>
                <a:gd name="connsiteY54" fmla="*/ 2169548 h 3855928"/>
                <a:gd name="connsiteX55" fmla="*/ 533400 w 4365171"/>
                <a:gd name="connsiteY55" fmla="*/ 2213091 h 3855928"/>
                <a:gd name="connsiteX56" fmla="*/ 533400 w 4365171"/>
                <a:gd name="connsiteY56" fmla="*/ 2354605 h 3855928"/>
                <a:gd name="connsiteX57" fmla="*/ 566057 w 4365171"/>
                <a:gd name="connsiteY57" fmla="*/ 2365491 h 3855928"/>
                <a:gd name="connsiteX58" fmla="*/ 827314 w 4365171"/>
                <a:gd name="connsiteY58" fmla="*/ 2354605 h 3855928"/>
                <a:gd name="connsiteX59" fmla="*/ 914400 w 4365171"/>
                <a:gd name="connsiteY59" fmla="*/ 2354605 h 3855928"/>
                <a:gd name="connsiteX60" fmla="*/ 903514 w 4365171"/>
                <a:gd name="connsiteY60" fmla="*/ 2387262 h 3855928"/>
                <a:gd name="connsiteX61" fmla="*/ 838200 w 4365171"/>
                <a:gd name="connsiteY61" fmla="*/ 2419919 h 3855928"/>
                <a:gd name="connsiteX62" fmla="*/ 859971 w 4365171"/>
                <a:gd name="connsiteY62" fmla="*/ 2441691 h 3855928"/>
                <a:gd name="connsiteX63" fmla="*/ 925286 w 4365171"/>
                <a:gd name="connsiteY63" fmla="*/ 2409033 h 3855928"/>
                <a:gd name="connsiteX64" fmla="*/ 1001486 w 4365171"/>
                <a:gd name="connsiteY64" fmla="*/ 2387262 h 3855928"/>
                <a:gd name="connsiteX65" fmla="*/ 1034143 w 4365171"/>
                <a:gd name="connsiteY65" fmla="*/ 2409033 h 3855928"/>
                <a:gd name="connsiteX66" fmla="*/ 1066800 w 4365171"/>
                <a:gd name="connsiteY66" fmla="*/ 2485233 h 3855928"/>
                <a:gd name="connsiteX67" fmla="*/ 1121228 w 4365171"/>
                <a:gd name="connsiteY67" fmla="*/ 2496119 h 3855928"/>
                <a:gd name="connsiteX68" fmla="*/ 1175657 w 4365171"/>
                <a:gd name="connsiteY68" fmla="*/ 2550548 h 3855928"/>
                <a:gd name="connsiteX69" fmla="*/ 1349828 w 4365171"/>
                <a:gd name="connsiteY69" fmla="*/ 2572319 h 3855928"/>
                <a:gd name="connsiteX70" fmla="*/ 1611086 w 4365171"/>
                <a:gd name="connsiteY70" fmla="*/ 2539662 h 3855928"/>
                <a:gd name="connsiteX71" fmla="*/ 1632857 w 4365171"/>
                <a:gd name="connsiteY71" fmla="*/ 2507005 h 3855928"/>
                <a:gd name="connsiteX72" fmla="*/ 1643743 w 4365171"/>
                <a:gd name="connsiteY72" fmla="*/ 2474348 h 3855928"/>
                <a:gd name="connsiteX73" fmla="*/ 1676400 w 4365171"/>
                <a:gd name="connsiteY73" fmla="*/ 2354605 h 3855928"/>
                <a:gd name="connsiteX74" fmla="*/ 1698171 w 4365171"/>
                <a:gd name="connsiteY74" fmla="*/ 2311062 h 3855928"/>
                <a:gd name="connsiteX75" fmla="*/ 1741714 w 4365171"/>
                <a:gd name="connsiteY75" fmla="*/ 2300176 h 3855928"/>
                <a:gd name="connsiteX76" fmla="*/ 1807028 w 4365171"/>
                <a:gd name="connsiteY76" fmla="*/ 2278405 h 3855928"/>
                <a:gd name="connsiteX77" fmla="*/ 2090057 w 4365171"/>
                <a:gd name="connsiteY77" fmla="*/ 2289291 h 3855928"/>
                <a:gd name="connsiteX78" fmla="*/ 2122714 w 4365171"/>
                <a:gd name="connsiteY78" fmla="*/ 2321948 h 3855928"/>
                <a:gd name="connsiteX79" fmla="*/ 2155371 w 4365171"/>
                <a:gd name="connsiteY79" fmla="*/ 2332833 h 3855928"/>
                <a:gd name="connsiteX80" fmla="*/ 2209800 w 4365171"/>
                <a:gd name="connsiteY80" fmla="*/ 2376376 h 3855928"/>
                <a:gd name="connsiteX81" fmla="*/ 2242457 w 4365171"/>
                <a:gd name="connsiteY81" fmla="*/ 2387262 h 3855928"/>
                <a:gd name="connsiteX82" fmla="*/ 2286000 w 4365171"/>
                <a:gd name="connsiteY82" fmla="*/ 2409033 h 3855928"/>
                <a:gd name="connsiteX83" fmla="*/ 2351314 w 4365171"/>
                <a:gd name="connsiteY83" fmla="*/ 2441691 h 3855928"/>
                <a:gd name="connsiteX84" fmla="*/ 2416628 w 4365171"/>
                <a:gd name="connsiteY84" fmla="*/ 2463462 h 3855928"/>
                <a:gd name="connsiteX85" fmla="*/ 2449286 w 4365171"/>
                <a:gd name="connsiteY85" fmla="*/ 2474348 h 3855928"/>
                <a:gd name="connsiteX86" fmla="*/ 2481943 w 4365171"/>
                <a:gd name="connsiteY86" fmla="*/ 2496119 h 3855928"/>
                <a:gd name="connsiteX87" fmla="*/ 2645228 w 4365171"/>
                <a:gd name="connsiteY87" fmla="*/ 2485233 h 3855928"/>
                <a:gd name="connsiteX88" fmla="*/ 2754086 w 4365171"/>
                <a:gd name="connsiteY88" fmla="*/ 2463462 h 3855928"/>
                <a:gd name="connsiteX89" fmla="*/ 2808514 w 4365171"/>
                <a:gd name="connsiteY89" fmla="*/ 2452576 h 3855928"/>
                <a:gd name="connsiteX90" fmla="*/ 2852057 w 4365171"/>
                <a:gd name="connsiteY90" fmla="*/ 2409033 h 3855928"/>
                <a:gd name="connsiteX91" fmla="*/ 2862943 w 4365171"/>
                <a:gd name="connsiteY91" fmla="*/ 2365491 h 3855928"/>
                <a:gd name="connsiteX92" fmla="*/ 2906486 w 4365171"/>
                <a:gd name="connsiteY92" fmla="*/ 2321948 h 3855928"/>
                <a:gd name="connsiteX93" fmla="*/ 2971800 w 4365171"/>
                <a:gd name="connsiteY93" fmla="*/ 2311062 h 3855928"/>
                <a:gd name="connsiteX94" fmla="*/ 3026228 w 4365171"/>
                <a:gd name="connsiteY94" fmla="*/ 2256633 h 3855928"/>
                <a:gd name="connsiteX95" fmla="*/ 3058886 w 4365171"/>
                <a:gd name="connsiteY95" fmla="*/ 2223976 h 3855928"/>
                <a:gd name="connsiteX96" fmla="*/ 3080657 w 4365171"/>
                <a:gd name="connsiteY96" fmla="*/ 2191319 h 3855928"/>
                <a:gd name="connsiteX97" fmla="*/ 3102428 w 4365171"/>
                <a:gd name="connsiteY97" fmla="*/ 2147776 h 3855928"/>
                <a:gd name="connsiteX98" fmla="*/ 3135086 w 4365171"/>
                <a:gd name="connsiteY98" fmla="*/ 2136891 h 3855928"/>
                <a:gd name="connsiteX99" fmla="*/ 3167743 w 4365171"/>
                <a:gd name="connsiteY99" fmla="*/ 2115119 h 3855928"/>
                <a:gd name="connsiteX100" fmla="*/ 3331028 w 4365171"/>
                <a:gd name="connsiteY100" fmla="*/ 2115119 h 3855928"/>
                <a:gd name="connsiteX101" fmla="*/ 3483428 w 4365171"/>
                <a:gd name="connsiteY101" fmla="*/ 2104233 h 3855928"/>
                <a:gd name="connsiteX102" fmla="*/ 3537857 w 4365171"/>
                <a:gd name="connsiteY102" fmla="*/ 2049805 h 3855928"/>
                <a:gd name="connsiteX103" fmla="*/ 3592286 w 4365171"/>
                <a:gd name="connsiteY103" fmla="*/ 1973605 h 3855928"/>
                <a:gd name="connsiteX104" fmla="*/ 3614057 w 4365171"/>
                <a:gd name="connsiteY104" fmla="*/ 1951833 h 3855928"/>
                <a:gd name="connsiteX105" fmla="*/ 3646714 w 4365171"/>
                <a:gd name="connsiteY105" fmla="*/ 1886519 h 3855928"/>
                <a:gd name="connsiteX106" fmla="*/ 3722914 w 4365171"/>
                <a:gd name="connsiteY106" fmla="*/ 1897405 h 3855928"/>
                <a:gd name="connsiteX107" fmla="*/ 3744686 w 4365171"/>
                <a:gd name="connsiteY107" fmla="*/ 1962719 h 3855928"/>
                <a:gd name="connsiteX108" fmla="*/ 3722914 w 4365171"/>
                <a:gd name="connsiteY108" fmla="*/ 2060691 h 3855928"/>
                <a:gd name="connsiteX109" fmla="*/ 3679371 w 4365171"/>
                <a:gd name="connsiteY109" fmla="*/ 2126005 h 3855928"/>
                <a:gd name="connsiteX110" fmla="*/ 3657600 w 4365171"/>
                <a:gd name="connsiteY110" fmla="*/ 2158662 h 3855928"/>
                <a:gd name="connsiteX111" fmla="*/ 3635828 w 4365171"/>
                <a:gd name="connsiteY111" fmla="*/ 2191319 h 3855928"/>
                <a:gd name="connsiteX112" fmla="*/ 3624943 w 4365171"/>
                <a:gd name="connsiteY112" fmla="*/ 2234862 h 3855928"/>
                <a:gd name="connsiteX113" fmla="*/ 3614057 w 4365171"/>
                <a:gd name="connsiteY113" fmla="*/ 2267519 h 3855928"/>
                <a:gd name="connsiteX114" fmla="*/ 3635828 w 4365171"/>
                <a:gd name="connsiteY114" fmla="*/ 2387262 h 3855928"/>
                <a:gd name="connsiteX115" fmla="*/ 3657600 w 4365171"/>
                <a:gd name="connsiteY115" fmla="*/ 2409033 h 3855928"/>
                <a:gd name="connsiteX116" fmla="*/ 3668486 w 4365171"/>
                <a:gd name="connsiteY116" fmla="*/ 2441691 h 3855928"/>
                <a:gd name="connsiteX117" fmla="*/ 3701143 w 4365171"/>
                <a:gd name="connsiteY117" fmla="*/ 2463462 h 3855928"/>
                <a:gd name="connsiteX118" fmla="*/ 3722914 w 4365171"/>
                <a:gd name="connsiteY118" fmla="*/ 2528776 h 3855928"/>
                <a:gd name="connsiteX119" fmla="*/ 3733800 w 4365171"/>
                <a:gd name="connsiteY119" fmla="*/ 2561433 h 3855928"/>
                <a:gd name="connsiteX120" fmla="*/ 3722914 w 4365171"/>
                <a:gd name="connsiteY120" fmla="*/ 2670291 h 3855928"/>
                <a:gd name="connsiteX121" fmla="*/ 3712028 w 4365171"/>
                <a:gd name="connsiteY121" fmla="*/ 2702948 h 3855928"/>
                <a:gd name="connsiteX122" fmla="*/ 3690257 w 4365171"/>
                <a:gd name="connsiteY122" fmla="*/ 2779148 h 3855928"/>
                <a:gd name="connsiteX123" fmla="*/ 3722914 w 4365171"/>
                <a:gd name="connsiteY123" fmla="*/ 2942433 h 3855928"/>
                <a:gd name="connsiteX124" fmla="*/ 3777343 w 4365171"/>
                <a:gd name="connsiteY124" fmla="*/ 2996862 h 3855928"/>
                <a:gd name="connsiteX125" fmla="*/ 3788228 w 4365171"/>
                <a:gd name="connsiteY125" fmla="*/ 3029519 h 3855928"/>
                <a:gd name="connsiteX126" fmla="*/ 3777343 w 4365171"/>
                <a:gd name="connsiteY126" fmla="*/ 3083948 h 3855928"/>
                <a:gd name="connsiteX127" fmla="*/ 3722914 w 4365171"/>
                <a:gd name="connsiteY127" fmla="*/ 3127491 h 3855928"/>
                <a:gd name="connsiteX128" fmla="*/ 3701143 w 4365171"/>
                <a:gd name="connsiteY128" fmla="*/ 3160148 h 3855928"/>
                <a:gd name="connsiteX129" fmla="*/ 3668486 w 4365171"/>
                <a:gd name="connsiteY129" fmla="*/ 3181919 h 3855928"/>
                <a:gd name="connsiteX130" fmla="*/ 3657600 w 4365171"/>
                <a:gd name="connsiteY130" fmla="*/ 3214576 h 3855928"/>
                <a:gd name="connsiteX131" fmla="*/ 3635828 w 4365171"/>
                <a:gd name="connsiteY131" fmla="*/ 3236348 h 3855928"/>
                <a:gd name="connsiteX132" fmla="*/ 3624943 w 4365171"/>
                <a:gd name="connsiteY132" fmla="*/ 3562919 h 3855928"/>
                <a:gd name="connsiteX133" fmla="*/ 3592286 w 4365171"/>
                <a:gd name="connsiteY133" fmla="*/ 3660891 h 3855928"/>
                <a:gd name="connsiteX134" fmla="*/ 3570514 w 4365171"/>
                <a:gd name="connsiteY134" fmla="*/ 3682662 h 3855928"/>
                <a:gd name="connsiteX135" fmla="*/ 3581400 w 4365171"/>
                <a:gd name="connsiteY135" fmla="*/ 3802405 h 3855928"/>
                <a:gd name="connsiteX136" fmla="*/ 3614057 w 4365171"/>
                <a:gd name="connsiteY136" fmla="*/ 3813291 h 3855928"/>
                <a:gd name="connsiteX137" fmla="*/ 4332514 w 4365171"/>
                <a:gd name="connsiteY137" fmla="*/ 3780633 h 3855928"/>
                <a:gd name="connsiteX138" fmla="*/ 4354286 w 4365171"/>
                <a:gd name="connsiteY138" fmla="*/ 3758862 h 3855928"/>
                <a:gd name="connsiteX139" fmla="*/ 4343400 w 4365171"/>
                <a:gd name="connsiteY139" fmla="*/ 3432291 h 3855928"/>
                <a:gd name="connsiteX140" fmla="*/ 4332514 w 4365171"/>
                <a:gd name="connsiteY140" fmla="*/ 3279891 h 3855928"/>
                <a:gd name="connsiteX141" fmla="*/ 4321628 w 4365171"/>
                <a:gd name="connsiteY141" fmla="*/ 2964205 h 3855928"/>
                <a:gd name="connsiteX142" fmla="*/ 4332514 w 4365171"/>
                <a:gd name="connsiteY142" fmla="*/ 1973605 h 3855928"/>
                <a:gd name="connsiteX143" fmla="*/ 4354286 w 4365171"/>
                <a:gd name="connsiteY143" fmla="*/ 1745005 h 3855928"/>
                <a:gd name="connsiteX144" fmla="*/ 4365171 w 4365171"/>
                <a:gd name="connsiteY144" fmla="*/ 1614376 h 3855928"/>
                <a:gd name="connsiteX145" fmla="*/ 4354286 w 4365171"/>
                <a:gd name="connsiteY145" fmla="*/ 362519 h 3855928"/>
                <a:gd name="connsiteX146" fmla="*/ 4343400 w 4365171"/>
                <a:gd name="connsiteY146" fmla="*/ 318976 h 3855928"/>
                <a:gd name="connsiteX147" fmla="*/ 4299857 w 4365171"/>
                <a:gd name="connsiteY147" fmla="*/ 210119 h 3855928"/>
                <a:gd name="connsiteX148" fmla="*/ 3940628 w 4365171"/>
                <a:gd name="connsiteY148" fmla="*/ 199233 h 3855928"/>
                <a:gd name="connsiteX149" fmla="*/ 3505200 w 4365171"/>
                <a:gd name="connsiteY149" fmla="*/ 177462 h 3855928"/>
                <a:gd name="connsiteX150" fmla="*/ 3145971 w 4365171"/>
                <a:gd name="connsiteY150" fmla="*/ 155691 h 3855928"/>
                <a:gd name="connsiteX151" fmla="*/ 2917371 w 4365171"/>
                <a:gd name="connsiteY151" fmla="*/ 144805 h 3855928"/>
                <a:gd name="connsiteX152" fmla="*/ 1807028 w 4365171"/>
                <a:gd name="connsiteY152" fmla="*/ 188348 h 3855928"/>
                <a:gd name="connsiteX153" fmla="*/ 1807028 w 4365171"/>
                <a:gd name="connsiteY153" fmla="*/ 188348 h 3855928"/>
                <a:gd name="connsiteX154" fmla="*/ 1828800 w 4365171"/>
                <a:gd name="connsiteY154" fmla="*/ 242776 h 385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4365171" h="3855928">
                  <a:moveTo>
                    <a:pt x="1828800" y="242776"/>
                  </a:moveTo>
                  <a:lnTo>
                    <a:pt x="1828800" y="242776"/>
                  </a:lnTo>
                  <a:cubicBezTo>
                    <a:pt x="1712686" y="275433"/>
                    <a:pt x="1599293" y="320081"/>
                    <a:pt x="1480457" y="340748"/>
                  </a:cubicBezTo>
                  <a:cubicBezTo>
                    <a:pt x="1430281" y="349474"/>
                    <a:pt x="1378969" y="328522"/>
                    <a:pt x="1328057" y="329862"/>
                  </a:cubicBezTo>
                  <a:cubicBezTo>
                    <a:pt x="1240700" y="332161"/>
                    <a:pt x="1153886" y="344376"/>
                    <a:pt x="1066800" y="351633"/>
                  </a:cubicBezTo>
                  <a:cubicBezTo>
                    <a:pt x="1059543" y="358890"/>
                    <a:pt x="1050308" y="364604"/>
                    <a:pt x="1045028" y="373405"/>
                  </a:cubicBezTo>
                  <a:cubicBezTo>
                    <a:pt x="1029346" y="399542"/>
                    <a:pt x="1028539" y="426792"/>
                    <a:pt x="1055914" y="449605"/>
                  </a:cubicBezTo>
                  <a:cubicBezTo>
                    <a:pt x="1067407" y="459183"/>
                    <a:pt x="1085072" y="456381"/>
                    <a:pt x="1099457" y="460491"/>
                  </a:cubicBezTo>
                  <a:cubicBezTo>
                    <a:pt x="1183949" y="484631"/>
                    <a:pt x="1065908" y="464755"/>
                    <a:pt x="1240971" y="482262"/>
                  </a:cubicBezTo>
                  <a:cubicBezTo>
                    <a:pt x="1255485" y="489519"/>
                    <a:pt x="1276165" y="490118"/>
                    <a:pt x="1284514" y="504033"/>
                  </a:cubicBezTo>
                  <a:cubicBezTo>
                    <a:pt x="1302848" y="534591"/>
                    <a:pt x="1251666" y="546048"/>
                    <a:pt x="1240971" y="547576"/>
                  </a:cubicBezTo>
                  <a:cubicBezTo>
                    <a:pt x="1201295" y="553244"/>
                    <a:pt x="1161142" y="554833"/>
                    <a:pt x="1121228" y="558462"/>
                  </a:cubicBezTo>
                  <a:cubicBezTo>
                    <a:pt x="1093736" y="567626"/>
                    <a:pt x="1062370" y="574257"/>
                    <a:pt x="1045028" y="602005"/>
                  </a:cubicBezTo>
                  <a:cubicBezTo>
                    <a:pt x="1035222" y="617695"/>
                    <a:pt x="1037453" y="638230"/>
                    <a:pt x="1034143" y="656433"/>
                  </a:cubicBezTo>
                  <a:cubicBezTo>
                    <a:pt x="1030195" y="678149"/>
                    <a:pt x="1034208" y="702584"/>
                    <a:pt x="1023257" y="721748"/>
                  </a:cubicBezTo>
                  <a:cubicBezTo>
                    <a:pt x="1017564" y="731711"/>
                    <a:pt x="1002038" y="731718"/>
                    <a:pt x="990600" y="732633"/>
                  </a:cubicBezTo>
                  <a:cubicBezTo>
                    <a:pt x="910943" y="739005"/>
                    <a:pt x="830879" y="738685"/>
                    <a:pt x="751114" y="743519"/>
                  </a:cubicBezTo>
                  <a:cubicBezTo>
                    <a:pt x="711108" y="745944"/>
                    <a:pt x="671285" y="750776"/>
                    <a:pt x="631371" y="754405"/>
                  </a:cubicBezTo>
                  <a:cubicBezTo>
                    <a:pt x="624114" y="768919"/>
                    <a:pt x="619989" y="785482"/>
                    <a:pt x="609600" y="797948"/>
                  </a:cubicBezTo>
                  <a:cubicBezTo>
                    <a:pt x="601225" y="807999"/>
                    <a:pt x="587159" y="811546"/>
                    <a:pt x="576943" y="819719"/>
                  </a:cubicBezTo>
                  <a:cubicBezTo>
                    <a:pt x="534249" y="853874"/>
                    <a:pt x="579227" y="833473"/>
                    <a:pt x="522514" y="852376"/>
                  </a:cubicBezTo>
                  <a:cubicBezTo>
                    <a:pt x="390726" y="835904"/>
                    <a:pt x="340158" y="824712"/>
                    <a:pt x="174171" y="852376"/>
                  </a:cubicBezTo>
                  <a:cubicBezTo>
                    <a:pt x="105713" y="863785"/>
                    <a:pt x="125242" y="892253"/>
                    <a:pt x="87086" y="917691"/>
                  </a:cubicBezTo>
                  <a:cubicBezTo>
                    <a:pt x="73584" y="926692"/>
                    <a:pt x="58057" y="932205"/>
                    <a:pt x="43543" y="939462"/>
                  </a:cubicBezTo>
                  <a:cubicBezTo>
                    <a:pt x="39914" y="950348"/>
                    <a:pt x="37789" y="961856"/>
                    <a:pt x="32657" y="972119"/>
                  </a:cubicBezTo>
                  <a:cubicBezTo>
                    <a:pt x="26806" y="983821"/>
                    <a:pt x="16040" y="992751"/>
                    <a:pt x="10886" y="1004776"/>
                  </a:cubicBezTo>
                  <a:cubicBezTo>
                    <a:pt x="4993" y="1018527"/>
                    <a:pt x="3629" y="1033805"/>
                    <a:pt x="0" y="1048319"/>
                  </a:cubicBezTo>
                  <a:cubicBezTo>
                    <a:pt x="3629" y="1070090"/>
                    <a:pt x="1015" y="1093892"/>
                    <a:pt x="10886" y="1113633"/>
                  </a:cubicBezTo>
                  <a:cubicBezTo>
                    <a:pt x="16737" y="1125335"/>
                    <a:pt x="30921" y="1131963"/>
                    <a:pt x="43543" y="1135405"/>
                  </a:cubicBezTo>
                  <a:cubicBezTo>
                    <a:pt x="71766" y="1143103"/>
                    <a:pt x="101630" y="1142425"/>
                    <a:pt x="130628" y="1146291"/>
                  </a:cubicBezTo>
                  <a:lnTo>
                    <a:pt x="206828" y="1157176"/>
                  </a:lnTo>
                  <a:cubicBezTo>
                    <a:pt x="214085" y="1164433"/>
                    <a:pt x="228600" y="1168685"/>
                    <a:pt x="228600" y="1178948"/>
                  </a:cubicBezTo>
                  <a:cubicBezTo>
                    <a:pt x="228600" y="1201897"/>
                    <a:pt x="206828" y="1244262"/>
                    <a:pt x="206828" y="1244262"/>
                  </a:cubicBezTo>
                  <a:cubicBezTo>
                    <a:pt x="214015" y="1301754"/>
                    <a:pt x="207799" y="1330530"/>
                    <a:pt x="239486" y="1374891"/>
                  </a:cubicBezTo>
                  <a:cubicBezTo>
                    <a:pt x="248434" y="1387418"/>
                    <a:pt x="261257" y="1396662"/>
                    <a:pt x="272143" y="1407548"/>
                  </a:cubicBezTo>
                  <a:cubicBezTo>
                    <a:pt x="275771" y="1418434"/>
                    <a:pt x="277124" y="1430366"/>
                    <a:pt x="283028" y="1440205"/>
                  </a:cubicBezTo>
                  <a:cubicBezTo>
                    <a:pt x="288308" y="1449006"/>
                    <a:pt x="298389" y="1453962"/>
                    <a:pt x="304800" y="1461976"/>
                  </a:cubicBezTo>
                  <a:cubicBezTo>
                    <a:pt x="312973" y="1472192"/>
                    <a:pt x="318398" y="1484417"/>
                    <a:pt x="326571" y="1494633"/>
                  </a:cubicBezTo>
                  <a:cubicBezTo>
                    <a:pt x="388616" y="1572189"/>
                    <a:pt x="303106" y="1448549"/>
                    <a:pt x="370114" y="1549062"/>
                  </a:cubicBezTo>
                  <a:cubicBezTo>
                    <a:pt x="373743" y="1585348"/>
                    <a:pt x="381000" y="1621452"/>
                    <a:pt x="381000" y="1657919"/>
                  </a:cubicBezTo>
                  <a:cubicBezTo>
                    <a:pt x="381000" y="1679991"/>
                    <a:pt x="389278" y="1712282"/>
                    <a:pt x="370114" y="1723233"/>
                  </a:cubicBezTo>
                  <a:cubicBezTo>
                    <a:pt x="352492" y="1733303"/>
                    <a:pt x="289631" y="1693681"/>
                    <a:pt x="272143" y="1679691"/>
                  </a:cubicBezTo>
                  <a:cubicBezTo>
                    <a:pt x="264129" y="1673280"/>
                    <a:pt x="257628" y="1665176"/>
                    <a:pt x="250371" y="1657919"/>
                  </a:cubicBezTo>
                  <a:cubicBezTo>
                    <a:pt x="232228" y="1661548"/>
                    <a:pt x="209026" y="1655722"/>
                    <a:pt x="195943" y="1668805"/>
                  </a:cubicBezTo>
                  <a:cubicBezTo>
                    <a:pt x="179716" y="1685032"/>
                    <a:pt x="174171" y="1734119"/>
                    <a:pt x="174171" y="1734119"/>
                  </a:cubicBezTo>
                  <a:cubicBezTo>
                    <a:pt x="177800" y="1755890"/>
                    <a:pt x="174106" y="1780269"/>
                    <a:pt x="185057" y="1799433"/>
                  </a:cubicBezTo>
                  <a:cubicBezTo>
                    <a:pt x="190750" y="1809396"/>
                    <a:pt x="207875" y="1804415"/>
                    <a:pt x="217714" y="1810319"/>
                  </a:cubicBezTo>
                  <a:cubicBezTo>
                    <a:pt x="226515" y="1815600"/>
                    <a:pt x="230306" y="1827501"/>
                    <a:pt x="239486" y="1832091"/>
                  </a:cubicBezTo>
                  <a:cubicBezTo>
                    <a:pt x="252867" y="1838782"/>
                    <a:pt x="268183" y="1841120"/>
                    <a:pt x="283028" y="1842976"/>
                  </a:cubicBezTo>
                  <a:cubicBezTo>
                    <a:pt x="326385" y="1848395"/>
                    <a:pt x="370114" y="1850233"/>
                    <a:pt x="413657" y="1853862"/>
                  </a:cubicBezTo>
                  <a:cubicBezTo>
                    <a:pt x="424543" y="1861119"/>
                    <a:pt x="437063" y="1866382"/>
                    <a:pt x="446314" y="1875633"/>
                  </a:cubicBezTo>
                  <a:cubicBezTo>
                    <a:pt x="467417" y="1896736"/>
                    <a:pt x="470118" y="1914386"/>
                    <a:pt x="478971" y="1940948"/>
                  </a:cubicBezTo>
                  <a:cubicBezTo>
                    <a:pt x="475343" y="1977234"/>
                    <a:pt x="476286" y="2014272"/>
                    <a:pt x="468086" y="2049805"/>
                  </a:cubicBezTo>
                  <a:cubicBezTo>
                    <a:pt x="451519" y="2121597"/>
                    <a:pt x="414728" y="2034516"/>
                    <a:pt x="457200" y="2147776"/>
                  </a:cubicBezTo>
                  <a:cubicBezTo>
                    <a:pt x="460804" y="2157386"/>
                    <a:pt x="470957" y="2163137"/>
                    <a:pt x="478971" y="2169548"/>
                  </a:cubicBezTo>
                  <a:cubicBezTo>
                    <a:pt x="547638" y="2224482"/>
                    <a:pt x="480827" y="2160518"/>
                    <a:pt x="533400" y="2213091"/>
                  </a:cubicBezTo>
                  <a:cubicBezTo>
                    <a:pt x="527921" y="2251445"/>
                    <a:pt x="510960" y="2315334"/>
                    <a:pt x="533400" y="2354605"/>
                  </a:cubicBezTo>
                  <a:cubicBezTo>
                    <a:pt x="539093" y="2364568"/>
                    <a:pt x="555171" y="2361862"/>
                    <a:pt x="566057" y="2365491"/>
                  </a:cubicBezTo>
                  <a:cubicBezTo>
                    <a:pt x="653143" y="2361862"/>
                    <a:pt x="740391" y="2361044"/>
                    <a:pt x="827314" y="2354605"/>
                  </a:cubicBezTo>
                  <a:cubicBezTo>
                    <a:pt x="925020" y="2347367"/>
                    <a:pt x="772133" y="2326151"/>
                    <a:pt x="914400" y="2354605"/>
                  </a:cubicBezTo>
                  <a:cubicBezTo>
                    <a:pt x="910771" y="2365491"/>
                    <a:pt x="910682" y="2378302"/>
                    <a:pt x="903514" y="2387262"/>
                  </a:cubicBezTo>
                  <a:cubicBezTo>
                    <a:pt x="888167" y="2406445"/>
                    <a:pt x="859712" y="2412748"/>
                    <a:pt x="838200" y="2419919"/>
                  </a:cubicBezTo>
                  <a:cubicBezTo>
                    <a:pt x="845457" y="2427176"/>
                    <a:pt x="849847" y="2440004"/>
                    <a:pt x="859971" y="2441691"/>
                  </a:cubicBezTo>
                  <a:cubicBezTo>
                    <a:pt x="908999" y="2449863"/>
                    <a:pt x="896003" y="2426603"/>
                    <a:pt x="925286" y="2409033"/>
                  </a:cubicBezTo>
                  <a:cubicBezTo>
                    <a:pt x="936438" y="2402342"/>
                    <a:pt x="993357" y="2389294"/>
                    <a:pt x="1001486" y="2387262"/>
                  </a:cubicBezTo>
                  <a:cubicBezTo>
                    <a:pt x="1012372" y="2394519"/>
                    <a:pt x="1025970" y="2398817"/>
                    <a:pt x="1034143" y="2409033"/>
                  </a:cubicBezTo>
                  <a:cubicBezTo>
                    <a:pt x="1056829" y="2437392"/>
                    <a:pt x="1030463" y="2459278"/>
                    <a:pt x="1066800" y="2485233"/>
                  </a:cubicBezTo>
                  <a:cubicBezTo>
                    <a:pt x="1081856" y="2495987"/>
                    <a:pt x="1103085" y="2492490"/>
                    <a:pt x="1121228" y="2496119"/>
                  </a:cubicBezTo>
                  <a:cubicBezTo>
                    <a:pt x="1139371" y="2514262"/>
                    <a:pt x="1150348" y="2546330"/>
                    <a:pt x="1175657" y="2550548"/>
                  </a:cubicBezTo>
                  <a:cubicBezTo>
                    <a:pt x="1276942" y="2567428"/>
                    <a:pt x="1219009" y="2559237"/>
                    <a:pt x="1349828" y="2572319"/>
                  </a:cubicBezTo>
                  <a:cubicBezTo>
                    <a:pt x="1473051" y="2566718"/>
                    <a:pt x="1549056" y="2617199"/>
                    <a:pt x="1611086" y="2539662"/>
                  </a:cubicBezTo>
                  <a:cubicBezTo>
                    <a:pt x="1619259" y="2529446"/>
                    <a:pt x="1627006" y="2518707"/>
                    <a:pt x="1632857" y="2507005"/>
                  </a:cubicBezTo>
                  <a:cubicBezTo>
                    <a:pt x="1637989" y="2496742"/>
                    <a:pt x="1640114" y="2485234"/>
                    <a:pt x="1643743" y="2474348"/>
                  </a:cubicBezTo>
                  <a:cubicBezTo>
                    <a:pt x="1659650" y="2347086"/>
                    <a:pt x="1636880" y="2423765"/>
                    <a:pt x="1676400" y="2354605"/>
                  </a:cubicBezTo>
                  <a:cubicBezTo>
                    <a:pt x="1684451" y="2340516"/>
                    <a:pt x="1685705" y="2321451"/>
                    <a:pt x="1698171" y="2311062"/>
                  </a:cubicBezTo>
                  <a:cubicBezTo>
                    <a:pt x="1709664" y="2301484"/>
                    <a:pt x="1727384" y="2304475"/>
                    <a:pt x="1741714" y="2300176"/>
                  </a:cubicBezTo>
                  <a:cubicBezTo>
                    <a:pt x="1763695" y="2293582"/>
                    <a:pt x="1807028" y="2278405"/>
                    <a:pt x="1807028" y="2278405"/>
                  </a:cubicBezTo>
                  <a:cubicBezTo>
                    <a:pt x="1901371" y="2282034"/>
                    <a:pt x="1996530" y="2276391"/>
                    <a:pt x="2090057" y="2289291"/>
                  </a:cubicBezTo>
                  <a:cubicBezTo>
                    <a:pt x="2105307" y="2291394"/>
                    <a:pt x="2109905" y="2313409"/>
                    <a:pt x="2122714" y="2321948"/>
                  </a:cubicBezTo>
                  <a:cubicBezTo>
                    <a:pt x="2132261" y="2328313"/>
                    <a:pt x="2144485" y="2329205"/>
                    <a:pt x="2155371" y="2332833"/>
                  </a:cubicBezTo>
                  <a:cubicBezTo>
                    <a:pt x="2175622" y="2353084"/>
                    <a:pt x="2182335" y="2362643"/>
                    <a:pt x="2209800" y="2376376"/>
                  </a:cubicBezTo>
                  <a:cubicBezTo>
                    <a:pt x="2220063" y="2381508"/>
                    <a:pt x="2231910" y="2382742"/>
                    <a:pt x="2242457" y="2387262"/>
                  </a:cubicBezTo>
                  <a:cubicBezTo>
                    <a:pt x="2257372" y="2393654"/>
                    <a:pt x="2271486" y="2401776"/>
                    <a:pt x="2286000" y="2409033"/>
                  </a:cubicBezTo>
                  <a:cubicBezTo>
                    <a:pt x="2320971" y="2444005"/>
                    <a:pt x="2293994" y="2424495"/>
                    <a:pt x="2351314" y="2441691"/>
                  </a:cubicBezTo>
                  <a:cubicBezTo>
                    <a:pt x="2373295" y="2448285"/>
                    <a:pt x="2394857" y="2456205"/>
                    <a:pt x="2416628" y="2463462"/>
                  </a:cubicBezTo>
                  <a:cubicBezTo>
                    <a:pt x="2427514" y="2467091"/>
                    <a:pt x="2439738" y="2467983"/>
                    <a:pt x="2449286" y="2474348"/>
                  </a:cubicBezTo>
                  <a:lnTo>
                    <a:pt x="2481943" y="2496119"/>
                  </a:lnTo>
                  <a:cubicBezTo>
                    <a:pt x="2536371" y="2492490"/>
                    <a:pt x="2590925" y="2490405"/>
                    <a:pt x="2645228" y="2485233"/>
                  </a:cubicBezTo>
                  <a:cubicBezTo>
                    <a:pt x="2701230" y="2479900"/>
                    <a:pt x="2705446" y="2474271"/>
                    <a:pt x="2754086" y="2463462"/>
                  </a:cubicBezTo>
                  <a:cubicBezTo>
                    <a:pt x="2772147" y="2459448"/>
                    <a:pt x="2790371" y="2456205"/>
                    <a:pt x="2808514" y="2452576"/>
                  </a:cubicBezTo>
                  <a:cubicBezTo>
                    <a:pt x="2823028" y="2438062"/>
                    <a:pt x="2847078" y="2428946"/>
                    <a:pt x="2852057" y="2409033"/>
                  </a:cubicBezTo>
                  <a:cubicBezTo>
                    <a:pt x="2855686" y="2394519"/>
                    <a:pt x="2855014" y="2378178"/>
                    <a:pt x="2862943" y="2365491"/>
                  </a:cubicBezTo>
                  <a:cubicBezTo>
                    <a:pt x="2873822" y="2348085"/>
                    <a:pt x="2886239" y="2325323"/>
                    <a:pt x="2906486" y="2321948"/>
                  </a:cubicBezTo>
                  <a:lnTo>
                    <a:pt x="2971800" y="2311062"/>
                  </a:lnTo>
                  <a:lnTo>
                    <a:pt x="3026228" y="2256633"/>
                  </a:lnTo>
                  <a:cubicBezTo>
                    <a:pt x="3037114" y="2245747"/>
                    <a:pt x="3050347" y="2236785"/>
                    <a:pt x="3058886" y="2223976"/>
                  </a:cubicBezTo>
                  <a:cubicBezTo>
                    <a:pt x="3066143" y="2213090"/>
                    <a:pt x="3074166" y="2202678"/>
                    <a:pt x="3080657" y="2191319"/>
                  </a:cubicBezTo>
                  <a:cubicBezTo>
                    <a:pt x="3088708" y="2177230"/>
                    <a:pt x="3090953" y="2159250"/>
                    <a:pt x="3102428" y="2147776"/>
                  </a:cubicBezTo>
                  <a:cubicBezTo>
                    <a:pt x="3110542" y="2139662"/>
                    <a:pt x="3124200" y="2140519"/>
                    <a:pt x="3135086" y="2136891"/>
                  </a:cubicBezTo>
                  <a:cubicBezTo>
                    <a:pt x="3145972" y="2129634"/>
                    <a:pt x="3155718" y="2120273"/>
                    <a:pt x="3167743" y="2115119"/>
                  </a:cubicBezTo>
                  <a:cubicBezTo>
                    <a:pt x="3221834" y="2091936"/>
                    <a:pt x="3272288" y="2109779"/>
                    <a:pt x="3331028" y="2115119"/>
                  </a:cubicBezTo>
                  <a:cubicBezTo>
                    <a:pt x="3381828" y="2111490"/>
                    <a:pt x="3434863" y="2119569"/>
                    <a:pt x="3483428" y="2104233"/>
                  </a:cubicBezTo>
                  <a:cubicBezTo>
                    <a:pt x="3507895" y="2096507"/>
                    <a:pt x="3537857" y="2049805"/>
                    <a:pt x="3537857" y="2049805"/>
                  </a:cubicBezTo>
                  <a:cubicBezTo>
                    <a:pt x="3555234" y="1997674"/>
                    <a:pt x="3540629" y="2025263"/>
                    <a:pt x="3592286" y="1973605"/>
                  </a:cubicBezTo>
                  <a:lnTo>
                    <a:pt x="3614057" y="1951833"/>
                  </a:lnTo>
                  <a:cubicBezTo>
                    <a:pt x="3617728" y="1940819"/>
                    <a:pt x="3631521" y="1889895"/>
                    <a:pt x="3646714" y="1886519"/>
                  </a:cubicBezTo>
                  <a:cubicBezTo>
                    <a:pt x="3671761" y="1880953"/>
                    <a:pt x="3697514" y="1893776"/>
                    <a:pt x="3722914" y="1897405"/>
                  </a:cubicBezTo>
                  <a:cubicBezTo>
                    <a:pt x="3730171" y="1919176"/>
                    <a:pt x="3748459" y="1940082"/>
                    <a:pt x="3744686" y="1962719"/>
                  </a:cubicBezTo>
                  <a:cubicBezTo>
                    <a:pt x="3741732" y="1980441"/>
                    <a:pt x="3735675" y="2037721"/>
                    <a:pt x="3722914" y="2060691"/>
                  </a:cubicBezTo>
                  <a:cubicBezTo>
                    <a:pt x="3710207" y="2083564"/>
                    <a:pt x="3693885" y="2104234"/>
                    <a:pt x="3679371" y="2126005"/>
                  </a:cubicBezTo>
                  <a:lnTo>
                    <a:pt x="3657600" y="2158662"/>
                  </a:lnTo>
                  <a:lnTo>
                    <a:pt x="3635828" y="2191319"/>
                  </a:lnTo>
                  <a:cubicBezTo>
                    <a:pt x="3632200" y="2205833"/>
                    <a:pt x="3629053" y="2220477"/>
                    <a:pt x="3624943" y="2234862"/>
                  </a:cubicBezTo>
                  <a:cubicBezTo>
                    <a:pt x="3621791" y="2245895"/>
                    <a:pt x="3614057" y="2256044"/>
                    <a:pt x="3614057" y="2267519"/>
                  </a:cubicBezTo>
                  <a:cubicBezTo>
                    <a:pt x="3614057" y="2277017"/>
                    <a:pt x="3620520" y="2361750"/>
                    <a:pt x="3635828" y="2387262"/>
                  </a:cubicBezTo>
                  <a:cubicBezTo>
                    <a:pt x="3641108" y="2396063"/>
                    <a:pt x="3650343" y="2401776"/>
                    <a:pt x="3657600" y="2409033"/>
                  </a:cubicBezTo>
                  <a:cubicBezTo>
                    <a:pt x="3661229" y="2419919"/>
                    <a:pt x="3661318" y="2432731"/>
                    <a:pt x="3668486" y="2441691"/>
                  </a:cubicBezTo>
                  <a:cubicBezTo>
                    <a:pt x="3676659" y="2451907"/>
                    <a:pt x="3694209" y="2452368"/>
                    <a:pt x="3701143" y="2463462"/>
                  </a:cubicBezTo>
                  <a:cubicBezTo>
                    <a:pt x="3713306" y="2482923"/>
                    <a:pt x="3715657" y="2507005"/>
                    <a:pt x="3722914" y="2528776"/>
                  </a:cubicBezTo>
                  <a:lnTo>
                    <a:pt x="3733800" y="2561433"/>
                  </a:lnTo>
                  <a:cubicBezTo>
                    <a:pt x="3730171" y="2597719"/>
                    <a:pt x="3728459" y="2634248"/>
                    <a:pt x="3722914" y="2670291"/>
                  </a:cubicBezTo>
                  <a:cubicBezTo>
                    <a:pt x="3721169" y="2681632"/>
                    <a:pt x="3715180" y="2691915"/>
                    <a:pt x="3712028" y="2702948"/>
                  </a:cubicBezTo>
                  <a:cubicBezTo>
                    <a:pt x="3684691" y="2798629"/>
                    <a:pt x="3716358" y="2700848"/>
                    <a:pt x="3690257" y="2779148"/>
                  </a:cubicBezTo>
                  <a:cubicBezTo>
                    <a:pt x="3695041" y="2817420"/>
                    <a:pt x="3701575" y="2905852"/>
                    <a:pt x="3722914" y="2942433"/>
                  </a:cubicBezTo>
                  <a:cubicBezTo>
                    <a:pt x="3735842" y="2964596"/>
                    <a:pt x="3777343" y="2996862"/>
                    <a:pt x="3777343" y="2996862"/>
                  </a:cubicBezTo>
                  <a:cubicBezTo>
                    <a:pt x="3780971" y="3007748"/>
                    <a:pt x="3788228" y="3018045"/>
                    <a:pt x="3788228" y="3029519"/>
                  </a:cubicBezTo>
                  <a:cubicBezTo>
                    <a:pt x="3788228" y="3048021"/>
                    <a:pt x="3784631" y="3066942"/>
                    <a:pt x="3777343" y="3083948"/>
                  </a:cubicBezTo>
                  <a:cubicBezTo>
                    <a:pt x="3771140" y="3098423"/>
                    <a:pt x="3732471" y="3121119"/>
                    <a:pt x="3722914" y="3127491"/>
                  </a:cubicBezTo>
                  <a:cubicBezTo>
                    <a:pt x="3715657" y="3138377"/>
                    <a:pt x="3710394" y="3150897"/>
                    <a:pt x="3701143" y="3160148"/>
                  </a:cubicBezTo>
                  <a:cubicBezTo>
                    <a:pt x="3691892" y="3169399"/>
                    <a:pt x="3676659" y="3171703"/>
                    <a:pt x="3668486" y="3181919"/>
                  </a:cubicBezTo>
                  <a:cubicBezTo>
                    <a:pt x="3661318" y="3190879"/>
                    <a:pt x="3663504" y="3204737"/>
                    <a:pt x="3657600" y="3214576"/>
                  </a:cubicBezTo>
                  <a:cubicBezTo>
                    <a:pt x="3652319" y="3223377"/>
                    <a:pt x="3643085" y="3229091"/>
                    <a:pt x="3635828" y="3236348"/>
                  </a:cubicBezTo>
                  <a:cubicBezTo>
                    <a:pt x="3632200" y="3345205"/>
                    <a:pt x="3631157" y="3454179"/>
                    <a:pt x="3624943" y="3562919"/>
                  </a:cubicBezTo>
                  <a:cubicBezTo>
                    <a:pt x="3622936" y="3598037"/>
                    <a:pt x="3611753" y="3631691"/>
                    <a:pt x="3592286" y="3660891"/>
                  </a:cubicBezTo>
                  <a:cubicBezTo>
                    <a:pt x="3586593" y="3669430"/>
                    <a:pt x="3577771" y="3675405"/>
                    <a:pt x="3570514" y="3682662"/>
                  </a:cubicBezTo>
                  <a:cubicBezTo>
                    <a:pt x="3554481" y="3730759"/>
                    <a:pt x="3545591" y="3737949"/>
                    <a:pt x="3581400" y="3802405"/>
                  </a:cubicBezTo>
                  <a:cubicBezTo>
                    <a:pt x="3586973" y="3812436"/>
                    <a:pt x="3603171" y="3809662"/>
                    <a:pt x="3614057" y="3813291"/>
                  </a:cubicBezTo>
                  <a:cubicBezTo>
                    <a:pt x="3650752" y="3812709"/>
                    <a:pt x="4147521" y="3928627"/>
                    <a:pt x="4332514" y="3780633"/>
                  </a:cubicBezTo>
                  <a:cubicBezTo>
                    <a:pt x="4340528" y="3774222"/>
                    <a:pt x="4347029" y="3766119"/>
                    <a:pt x="4354286" y="3758862"/>
                  </a:cubicBezTo>
                  <a:cubicBezTo>
                    <a:pt x="4350657" y="3650005"/>
                    <a:pt x="4348346" y="3541096"/>
                    <a:pt x="4343400" y="3432291"/>
                  </a:cubicBezTo>
                  <a:cubicBezTo>
                    <a:pt x="4341087" y="3381414"/>
                    <a:pt x="4334880" y="3330765"/>
                    <a:pt x="4332514" y="3279891"/>
                  </a:cubicBezTo>
                  <a:cubicBezTo>
                    <a:pt x="4327622" y="3174713"/>
                    <a:pt x="4325257" y="3069434"/>
                    <a:pt x="4321628" y="2964205"/>
                  </a:cubicBezTo>
                  <a:cubicBezTo>
                    <a:pt x="4325257" y="2634005"/>
                    <a:pt x="4323672" y="2303707"/>
                    <a:pt x="4332514" y="1973605"/>
                  </a:cubicBezTo>
                  <a:cubicBezTo>
                    <a:pt x="4334564" y="1897088"/>
                    <a:pt x="4347356" y="1821235"/>
                    <a:pt x="4354286" y="1745005"/>
                  </a:cubicBezTo>
                  <a:cubicBezTo>
                    <a:pt x="4358242" y="1701491"/>
                    <a:pt x="4361543" y="1657919"/>
                    <a:pt x="4365171" y="1614376"/>
                  </a:cubicBezTo>
                  <a:cubicBezTo>
                    <a:pt x="4361543" y="1197090"/>
                    <a:pt x="4361298" y="779762"/>
                    <a:pt x="4354286" y="362519"/>
                  </a:cubicBezTo>
                  <a:cubicBezTo>
                    <a:pt x="4354035" y="347560"/>
                    <a:pt x="4346076" y="333696"/>
                    <a:pt x="4343400" y="318976"/>
                  </a:cubicBezTo>
                  <a:cubicBezTo>
                    <a:pt x="4340667" y="303943"/>
                    <a:pt x="4344459" y="215075"/>
                    <a:pt x="4299857" y="210119"/>
                  </a:cubicBezTo>
                  <a:cubicBezTo>
                    <a:pt x="4180792" y="196889"/>
                    <a:pt x="4060371" y="202862"/>
                    <a:pt x="3940628" y="199233"/>
                  </a:cubicBezTo>
                  <a:cubicBezTo>
                    <a:pt x="3733011" y="169575"/>
                    <a:pt x="3949945" y="197678"/>
                    <a:pt x="3505200" y="177462"/>
                  </a:cubicBezTo>
                  <a:cubicBezTo>
                    <a:pt x="3385361" y="172015"/>
                    <a:pt x="3265798" y="161397"/>
                    <a:pt x="3145971" y="155691"/>
                  </a:cubicBezTo>
                  <a:lnTo>
                    <a:pt x="2917371" y="144805"/>
                  </a:lnTo>
                  <a:cubicBezTo>
                    <a:pt x="1796143" y="155798"/>
                    <a:pt x="1807028" y="-214441"/>
                    <a:pt x="1807028" y="188348"/>
                  </a:cubicBezTo>
                  <a:lnTo>
                    <a:pt x="1807028" y="188348"/>
                  </a:lnTo>
                  <a:lnTo>
                    <a:pt x="1828800" y="242776"/>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Freeform 357"/>
            <p:cNvSpPr/>
            <p:nvPr/>
          </p:nvSpPr>
          <p:spPr>
            <a:xfrm>
              <a:off x="5885499" y="4245429"/>
              <a:ext cx="711635" cy="522514"/>
            </a:xfrm>
            <a:custGeom>
              <a:avLst/>
              <a:gdLst>
                <a:gd name="connsiteX0" fmla="*/ 3672 w 711635"/>
                <a:gd name="connsiteY0" fmla="*/ 381000 h 522514"/>
                <a:gd name="connsiteX1" fmla="*/ 3672 w 711635"/>
                <a:gd name="connsiteY1" fmla="*/ 381000 h 522514"/>
                <a:gd name="connsiteX2" fmla="*/ 90758 w 711635"/>
                <a:gd name="connsiteY2" fmla="*/ 348342 h 522514"/>
                <a:gd name="connsiteX3" fmla="*/ 221387 w 711635"/>
                <a:gd name="connsiteY3" fmla="*/ 304800 h 522514"/>
                <a:gd name="connsiteX4" fmla="*/ 232272 w 711635"/>
                <a:gd name="connsiteY4" fmla="*/ 195942 h 522514"/>
                <a:gd name="connsiteX5" fmla="*/ 373787 w 711635"/>
                <a:gd name="connsiteY5" fmla="*/ 185057 h 522514"/>
                <a:gd name="connsiteX6" fmla="*/ 406444 w 711635"/>
                <a:gd name="connsiteY6" fmla="*/ 163285 h 522514"/>
                <a:gd name="connsiteX7" fmla="*/ 482644 w 711635"/>
                <a:gd name="connsiteY7" fmla="*/ 76200 h 522514"/>
                <a:gd name="connsiteX8" fmla="*/ 515301 w 711635"/>
                <a:gd name="connsiteY8" fmla="*/ 65314 h 522514"/>
                <a:gd name="connsiteX9" fmla="*/ 580615 w 711635"/>
                <a:gd name="connsiteY9" fmla="*/ 54428 h 522514"/>
                <a:gd name="connsiteX10" fmla="*/ 613272 w 711635"/>
                <a:gd name="connsiteY10" fmla="*/ 32657 h 522514"/>
                <a:gd name="connsiteX11" fmla="*/ 645930 w 711635"/>
                <a:gd name="connsiteY11" fmla="*/ 21771 h 522514"/>
                <a:gd name="connsiteX12" fmla="*/ 689472 w 711635"/>
                <a:gd name="connsiteY12" fmla="*/ 0 h 522514"/>
                <a:gd name="connsiteX13" fmla="*/ 711244 w 711635"/>
                <a:gd name="connsiteY13" fmla="*/ 21771 h 522514"/>
                <a:gd name="connsiteX14" fmla="*/ 678587 w 711635"/>
                <a:gd name="connsiteY14" fmla="*/ 32657 h 522514"/>
                <a:gd name="connsiteX15" fmla="*/ 656815 w 711635"/>
                <a:gd name="connsiteY15" fmla="*/ 54428 h 522514"/>
                <a:gd name="connsiteX16" fmla="*/ 624158 w 711635"/>
                <a:gd name="connsiteY16" fmla="*/ 76200 h 522514"/>
                <a:gd name="connsiteX17" fmla="*/ 602387 w 711635"/>
                <a:gd name="connsiteY17" fmla="*/ 108857 h 522514"/>
                <a:gd name="connsiteX18" fmla="*/ 580615 w 711635"/>
                <a:gd name="connsiteY18" fmla="*/ 130628 h 522514"/>
                <a:gd name="connsiteX19" fmla="*/ 613272 w 711635"/>
                <a:gd name="connsiteY19" fmla="*/ 261257 h 522514"/>
                <a:gd name="connsiteX20" fmla="*/ 635044 w 711635"/>
                <a:gd name="connsiteY20" fmla="*/ 283028 h 522514"/>
                <a:gd name="connsiteX21" fmla="*/ 602387 w 711635"/>
                <a:gd name="connsiteY21" fmla="*/ 293914 h 522514"/>
                <a:gd name="connsiteX22" fmla="*/ 569730 w 711635"/>
                <a:gd name="connsiteY22" fmla="*/ 272142 h 522514"/>
                <a:gd name="connsiteX23" fmla="*/ 537072 w 711635"/>
                <a:gd name="connsiteY23" fmla="*/ 261257 h 522514"/>
                <a:gd name="connsiteX24" fmla="*/ 493530 w 711635"/>
                <a:gd name="connsiteY24" fmla="*/ 359228 h 522514"/>
                <a:gd name="connsiteX25" fmla="*/ 428215 w 711635"/>
                <a:gd name="connsiteY25" fmla="*/ 381000 h 522514"/>
                <a:gd name="connsiteX26" fmla="*/ 395558 w 711635"/>
                <a:gd name="connsiteY26" fmla="*/ 402771 h 522514"/>
                <a:gd name="connsiteX27" fmla="*/ 352015 w 711635"/>
                <a:gd name="connsiteY27" fmla="*/ 413657 h 522514"/>
                <a:gd name="connsiteX28" fmla="*/ 319358 w 711635"/>
                <a:gd name="connsiteY28" fmla="*/ 424542 h 522514"/>
                <a:gd name="connsiteX29" fmla="*/ 308472 w 711635"/>
                <a:gd name="connsiteY29" fmla="*/ 511628 h 522514"/>
                <a:gd name="connsiteX30" fmla="*/ 275815 w 711635"/>
                <a:gd name="connsiteY30" fmla="*/ 522514 h 522514"/>
                <a:gd name="connsiteX31" fmla="*/ 210501 w 711635"/>
                <a:gd name="connsiteY31" fmla="*/ 489857 h 522514"/>
                <a:gd name="connsiteX32" fmla="*/ 25444 w 711635"/>
                <a:gd name="connsiteY32" fmla="*/ 478971 h 522514"/>
                <a:gd name="connsiteX33" fmla="*/ 14558 w 711635"/>
                <a:gd name="connsiteY33" fmla="*/ 446314 h 522514"/>
                <a:gd name="connsiteX34" fmla="*/ 3672 w 711635"/>
                <a:gd name="connsiteY34" fmla="*/ 381000 h 52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1635" h="522514">
                  <a:moveTo>
                    <a:pt x="3672" y="381000"/>
                  </a:moveTo>
                  <a:lnTo>
                    <a:pt x="3672" y="381000"/>
                  </a:lnTo>
                  <a:cubicBezTo>
                    <a:pt x="32701" y="370114"/>
                    <a:pt x="60420" y="354729"/>
                    <a:pt x="90758" y="348342"/>
                  </a:cubicBezTo>
                  <a:cubicBezTo>
                    <a:pt x="227554" y="319543"/>
                    <a:pt x="196216" y="380310"/>
                    <a:pt x="221387" y="304800"/>
                  </a:cubicBezTo>
                  <a:cubicBezTo>
                    <a:pt x="225015" y="268514"/>
                    <a:pt x="203597" y="218472"/>
                    <a:pt x="232272" y="195942"/>
                  </a:cubicBezTo>
                  <a:cubicBezTo>
                    <a:pt x="269473" y="166712"/>
                    <a:pt x="327286" y="193776"/>
                    <a:pt x="373787" y="185057"/>
                  </a:cubicBezTo>
                  <a:cubicBezTo>
                    <a:pt x="386646" y="182646"/>
                    <a:pt x="395558" y="170542"/>
                    <a:pt x="406444" y="163285"/>
                  </a:cubicBezTo>
                  <a:cubicBezTo>
                    <a:pt x="439102" y="114298"/>
                    <a:pt x="437286" y="98879"/>
                    <a:pt x="482644" y="76200"/>
                  </a:cubicBezTo>
                  <a:cubicBezTo>
                    <a:pt x="492907" y="71068"/>
                    <a:pt x="504100" y="67803"/>
                    <a:pt x="515301" y="65314"/>
                  </a:cubicBezTo>
                  <a:cubicBezTo>
                    <a:pt x="536847" y="60526"/>
                    <a:pt x="558844" y="58057"/>
                    <a:pt x="580615" y="54428"/>
                  </a:cubicBezTo>
                  <a:cubicBezTo>
                    <a:pt x="591501" y="47171"/>
                    <a:pt x="601570" y="38508"/>
                    <a:pt x="613272" y="32657"/>
                  </a:cubicBezTo>
                  <a:cubicBezTo>
                    <a:pt x="623535" y="27525"/>
                    <a:pt x="635383" y="26291"/>
                    <a:pt x="645930" y="21771"/>
                  </a:cubicBezTo>
                  <a:cubicBezTo>
                    <a:pt x="660845" y="15379"/>
                    <a:pt x="674958" y="7257"/>
                    <a:pt x="689472" y="0"/>
                  </a:cubicBezTo>
                  <a:cubicBezTo>
                    <a:pt x="696729" y="7257"/>
                    <a:pt x="714489" y="12034"/>
                    <a:pt x="711244" y="21771"/>
                  </a:cubicBezTo>
                  <a:cubicBezTo>
                    <a:pt x="707616" y="32657"/>
                    <a:pt x="688426" y="26753"/>
                    <a:pt x="678587" y="32657"/>
                  </a:cubicBezTo>
                  <a:cubicBezTo>
                    <a:pt x="669786" y="37937"/>
                    <a:pt x="664829" y="48017"/>
                    <a:pt x="656815" y="54428"/>
                  </a:cubicBezTo>
                  <a:cubicBezTo>
                    <a:pt x="646599" y="62601"/>
                    <a:pt x="635044" y="68943"/>
                    <a:pt x="624158" y="76200"/>
                  </a:cubicBezTo>
                  <a:cubicBezTo>
                    <a:pt x="616901" y="87086"/>
                    <a:pt x="610560" y="98641"/>
                    <a:pt x="602387" y="108857"/>
                  </a:cubicBezTo>
                  <a:cubicBezTo>
                    <a:pt x="595976" y="116871"/>
                    <a:pt x="581544" y="120407"/>
                    <a:pt x="580615" y="130628"/>
                  </a:cubicBezTo>
                  <a:cubicBezTo>
                    <a:pt x="574864" y="193884"/>
                    <a:pt x="580474" y="220260"/>
                    <a:pt x="613272" y="261257"/>
                  </a:cubicBezTo>
                  <a:cubicBezTo>
                    <a:pt x="619683" y="269271"/>
                    <a:pt x="627787" y="275771"/>
                    <a:pt x="635044" y="283028"/>
                  </a:cubicBezTo>
                  <a:cubicBezTo>
                    <a:pt x="624158" y="286657"/>
                    <a:pt x="613705" y="295800"/>
                    <a:pt x="602387" y="293914"/>
                  </a:cubicBezTo>
                  <a:cubicBezTo>
                    <a:pt x="589482" y="291763"/>
                    <a:pt x="581432" y="277993"/>
                    <a:pt x="569730" y="272142"/>
                  </a:cubicBezTo>
                  <a:cubicBezTo>
                    <a:pt x="559467" y="267010"/>
                    <a:pt x="547958" y="264885"/>
                    <a:pt x="537072" y="261257"/>
                  </a:cubicBezTo>
                  <a:cubicBezTo>
                    <a:pt x="533460" y="272092"/>
                    <a:pt x="515320" y="345609"/>
                    <a:pt x="493530" y="359228"/>
                  </a:cubicBezTo>
                  <a:cubicBezTo>
                    <a:pt x="474069" y="371391"/>
                    <a:pt x="447310" y="368270"/>
                    <a:pt x="428215" y="381000"/>
                  </a:cubicBezTo>
                  <a:cubicBezTo>
                    <a:pt x="417329" y="388257"/>
                    <a:pt x="407583" y="397617"/>
                    <a:pt x="395558" y="402771"/>
                  </a:cubicBezTo>
                  <a:cubicBezTo>
                    <a:pt x="381807" y="408664"/>
                    <a:pt x="366400" y="409547"/>
                    <a:pt x="352015" y="413657"/>
                  </a:cubicBezTo>
                  <a:cubicBezTo>
                    <a:pt x="340982" y="416809"/>
                    <a:pt x="330244" y="420914"/>
                    <a:pt x="319358" y="424542"/>
                  </a:cubicBezTo>
                  <a:cubicBezTo>
                    <a:pt x="315729" y="453571"/>
                    <a:pt x="320353" y="484895"/>
                    <a:pt x="308472" y="511628"/>
                  </a:cubicBezTo>
                  <a:cubicBezTo>
                    <a:pt x="303812" y="522114"/>
                    <a:pt x="287290" y="522514"/>
                    <a:pt x="275815" y="522514"/>
                  </a:cubicBezTo>
                  <a:cubicBezTo>
                    <a:pt x="203404" y="522514"/>
                    <a:pt x="283880" y="500864"/>
                    <a:pt x="210501" y="489857"/>
                  </a:cubicBezTo>
                  <a:cubicBezTo>
                    <a:pt x="149392" y="480691"/>
                    <a:pt x="87130" y="482600"/>
                    <a:pt x="25444" y="478971"/>
                  </a:cubicBezTo>
                  <a:cubicBezTo>
                    <a:pt x="21815" y="468085"/>
                    <a:pt x="19690" y="456577"/>
                    <a:pt x="14558" y="446314"/>
                  </a:cubicBezTo>
                  <a:cubicBezTo>
                    <a:pt x="-11239" y="394721"/>
                    <a:pt x="5486" y="391886"/>
                    <a:pt x="3672" y="381000"/>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Frame 358"/>
            <p:cNvSpPr/>
            <p:nvPr/>
          </p:nvSpPr>
          <p:spPr>
            <a:xfrm>
              <a:off x="3407229" y="1545771"/>
              <a:ext cx="4474028" cy="4005943"/>
            </a:xfrm>
            <a:prstGeom prst="frame">
              <a:avLst>
                <a:gd name="adj1" fmla="val 6793"/>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8" name="Straight Arrow Connector 7"/>
          <p:cNvCxnSpPr/>
          <p:nvPr/>
        </p:nvCxnSpPr>
        <p:spPr>
          <a:xfrm flipH="1" flipV="1">
            <a:off x="6346371" y="4561114"/>
            <a:ext cx="2057400" cy="34834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508172" y="4343400"/>
            <a:ext cx="925286" cy="369332"/>
          </a:xfrm>
          <a:prstGeom prst="rect">
            <a:avLst/>
          </a:prstGeom>
          <a:noFill/>
        </p:spPr>
        <p:txBody>
          <a:bodyPr wrap="square" rtlCol="0">
            <a:spAutoFit/>
          </a:bodyPr>
          <a:lstStyle/>
          <a:p>
            <a:r>
              <a:rPr lang="en-US" dirty="0"/>
              <a:t>Cyprus</a:t>
            </a:r>
          </a:p>
        </p:txBody>
      </p:sp>
      <p:sp>
        <p:nvSpPr>
          <p:cNvPr id="360" name="TextBox 359"/>
          <p:cNvSpPr txBox="1"/>
          <p:nvPr/>
        </p:nvSpPr>
        <p:spPr>
          <a:xfrm rot="4253364">
            <a:off x="7064829" y="3548742"/>
            <a:ext cx="925286" cy="369332"/>
          </a:xfrm>
          <a:prstGeom prst="rect">
            <a:avLst/>
          </a:prstGeom>
          <a:noFill/>
        </p:spPr>
        <p:txBody>
          <a:bodyPr wrap="square" rtlCol="0">
            <a:spAutoFit/>
          </a:bodyPr>
          <a:lstStyle/>
          <a:p>
            <a:r>
              <a:rPr lang="en-US" dirty="0"/>
              <a:t>Syria</a:t>
            </a:r>
          </a:p>
        </p:txBody>
      </p:sp>
      <p:sp>
        <p:nvSpPr>
          <p:cNvPr id="361" name="TextBox 360"/>
          <p:cNvSpPr txBox="1"/>
          <p:nvPr/>
        </p:nvSpPr>
        <p:spPr>
          <a:xfrm rot="20458047">
            <a:off x="6324601" y="3265713"/>
            <a:ext cx="925286" cy="369332"/>
          </a:xfrm>
          <a:prstGeom prst="rect">
            <a:avLst/>
          </a:prstGeom>
          <a:noFill/>
        </p:spPr>
        <p:txBody>
          <a:bodyPr wrap="square" rtlCol="0">
            <a:spAutoFit/>
          </a:bodyPr>
          <a:lstStyle/>
          <a:p>
            <a:r>
              <a:rPr lang="en-US" dirty="0"/>
              <a:t>Cilicia</a:t>
            </a:r>
          </a:p>
        </p:txBody>
      </p:sp>
      <p:sp>
        <p:nvSpPr>
          <p:cNvPr id="15" name="Rectangle 14"/>
          <p:cNvSpPr/>
          <p:nvPr/>
        </p:nvSpPr>
        <p:spPr>
          <a:xfrm>
            <a:off x="6961774" y="3723306"/>
            <a:ext cx="655949" cy="261610"/>
          </a:xfrm>
          <a:prstGeom prst="rect">
            <a:avLst/>
          </a:prstGeom>
        </p:spPr>
        <p:txBody>
          <a:bodyPr wrap="none">
            <a:spAutoFit/>
          </a:bodyPr>
          <a:lstStyle/>
          <a:p>
            <a:r>
              <a:rPr lang="en-US" sz="1100" dirty="0">
                <a:solidFill>
                  <a:srgbClr val="333333"/>
                </a:solidFill>
                <a:latin typeface="Palatino"/>
              </a:rPr>
              <a:t>Antioch</a:t>
            </a:r>
            <a:endParaRPr lang="en-US" sz="1100" dirty="0"/>
          </a:p>
        </p:txBody>
      </p:sp>
      <p:cxnSp>
        <p:nvCxnSpPr>
          <p:cNvPr id="362" name="Straight Arrow Connector 361"/>
          <p:cNvCxnSpPr>
            <a:cxnSpLocks/>
          </p:cNvCxnSpPr>
          <p:nvPr/>
        </p:nvCxnSpPr>
        <p:spPr>
          <a:xfrm flipV="1">
            <a:off x="3188453" y="3712031"/>
            <a:ext cx="3865490" cy="2671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1E969671-08FF-B7E9-297D-C4AE23F9DFDE}"/>
              </a:ext>
            </a:extLst>
          </p:cNvPr>
          <p:cNvGrpSpPr/>
          <p:nvPr/>
        </p:nvGrpSpPr>
        <p:grpSpPr>
          <a:xfrm>
            <a:off x="297256" y="2360763"/>
            <a:ext cx="1413560" cy="2826390"/>
            <a:chOff x="4543890" y="1066801"/>
            <a:chExt cx="1552110" cy="3124198"/>
          </a:xfrm>
        </p:grpSpPr>
        <p:sp>
          <p:nvSpPr>
            <p:cNvPr id="3" name="Cloud 2">
              <a:extLst>
                <a:ext uri="{FF2B5EF4-FFF2-40B4-BE49-F238E27FC236}">
                  <a16:creationId xmlns:a16="http://schemas.microsoft.com/office/drawing/2014/main" id="{2020A893-57E4-166B-FDAC-B0AA587BFAD7}"/>
                </a:ext>
              </a:extLst>
            </p:cNvPr>
            <p:cNvSpPr/>
            <p:nvPr/>
          </p:nvSpPr>
          <p:spPr>
            <a:xfrm rot="365569">
              <a:off x="4755675" y="1390098"/>
              <a:ext cx="381000" cy="609600"/>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3BBE453-732A-BE17-8C94-C48D52D536E9}"/>
                </a:ext>
              </a:extLst>
            </p:cNvPr>
            <p:cNvSpPr/>
            <p:nvPr/>
          </p:nvSpPr>
          <p:spPr>
            <a:xfrm rot="6128217">
              <a:off x="5396330" y="3876084"/>
              <a:ext cx="264049" cy="365782"/>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E97816F-6359-073D-3668-1521A4E576D8}"/>
                </a:ext>
              </a:extLst>
            </p:cNvPr>
            <p:cNvSpPr/>
            <p:nvPr/>
          </p:nvSpPr>
          <p:spPr>
            <a:xfrm rot="4472555">
              <a:off x="5054505" y="3866306"/>
              <a:ext cx="241894" cy="384450"/>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28F6D6A7-0D4A-26CE-3276-DE20EBE848AD}"/>
                </a:ext>
              </a:extLst>
            </p:cNvPr>
            <p:cNvSpPr/>
            <p:nvPr/>
          </p:nvSpPr>
          <p:spPr>
            <a:xfrm>
              <a:off x="4772378" y="2276311"/>
              <a:ext cx="1177462" cy="1750807"/>
            </a:xfrm>
            <a:prstGeom prst="trapezoid">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C42DE109-FA63-1B31-016A-184FD337790D}"/>
                </a:ext>
              </a:extLst>
            </p:cNvPr>
            <p:cNvSpPr/>
            <p:nvPr/>
          </p:nvSpPr>
          <p:spPr>
            <a:xfrm rot="610840">
              <a:off x="4879605" y="2223322"/>
              <a:ext cx="311919" cy="1783978"/>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AAA68A9-6683-CBB3-C9FF-E63B922D9D65}"/>
                </a:ext>
              </a:extLst>
            </p:cNvPr>
            <p:cNvSpPr/>
            <p:nvPr/>
          </p:nvSpPr>
          <p:spPr>
            <a:xfrm rot="2901859">
              <a:off x="4644386" y="2837189"/>
              <a:ext cx="221384" cy="4223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80DDEC6-1D5E-996A-7884-B456F346DA8C}"/>
                </a:ext>
              </a:extLst>
            </p:cNvPr>
            <p:cNvSpPr/>
            <p:nvPr/>
          </p:nvSpPr>
          <p:spPr>
            <a:xfrm rot="20226769">
              <a:off x="5824278" y="2835214"/>
              <a:ext cx="271722" cy="3406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1115687E-1706-6F44-A7E3-3BBDBAE56ED8}"/>
                </a:ext>
              </a:extLst>
            </p:cNvPr>
            <p:cNvSpPr/>
            <p:nvPr/>
          </p:nvSpPr>
          <p:spPr>
            <a:xfrm rot="1442139">
              <a:off x="4728285" y="2181744"/>
              <a:ext cx="377461" cy="917340"/>
            </a:xfrm>
            <a:prstGeom prst="trapezoid">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6CFD04A7-7653-313E-1E93-34EE9EFE82C5}"/>
                </a:ext>
              </a:extLst>
            </p:cNvPr>
            <p:cNvSpPr/>
            <p:nvPr/>
          </p:nvSpPr>
          <p:spPr>
            <a:xfrm rot="20249249">
              <a:off x="5625963" y="2172731"/>
              <a:ext cx="328386" cy="917340"/>
            </a:xfrm>
            <a:prstGeom prst="trapezoid">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41">
              <a:extLst>
                <a:ext uri="{FF2B5EF4-FFF2-40B4-BE49-F238E27FC236}">
                  <a16:creationId xmlns:a16="http://schemas.microsoft.com/office/drawing/2014/main" id="{65D56400-05E0-85A8-4179-2FE4344AECAD}"/>
                </a:ext>
              </a:extLst>
            </p:cNvPr>
            <p:cNvGrpSpPr/>
            <p:nvPr/>
          </p:nvGrpSpPr>
          <p:grpSpPr>
            <a:xfrm>
              <a:off x="4953000" y="2133599"/>
              <a:ext cx="851881" cy="1870857"/>
              <a:chOff x="6327583" y="3173375"/>
              <a:chExt cx="1142159" cy="1658222"/>
            </a:xfrm>
          </p:grpSpPr>
          <p:sp>
            <p:nvSpPr>
              <p:cNvPr id="25" name="Trapezoid 24">
                <a:extLst>
                  <a:ext uri="{FF2B5EF4-FFF2-40B4-BE49-F238E27FC236}">
                    <a16:creationId xmlns:a16="http://schemas.microsoft.com/office/drawing/2014/main" id="{C9CD47FB-1BB9-745B-F570-6D4F06D7B609}"/>
                  </a:ext>
                </a:extLst>
              </p:cNvPr>
              <p:cNvSpPr/>
              <p:nvPr/>
            </p:nvSpPr>
            <p:spPr>
              <a:xfrm rot="21277925">
                <a:off x="7051537" y="3250380"/>
                <a:ext cx="418205" cy="1581217"/>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oon 25">
                <a:extLst>
                  <a:ext uri="{FF2B5EF4-FFF2-40B4-BE49-F238E27FC236}">
                    <a16:creationId xmlns:a16="http://schemas.microsoft.com/office/drawing/2014/main" id="{C65ED677-4558-6467-DEA6-BA7C042351C4}"/>
                  </a:ext>
                </a:extLst>
              </p:cNvPr>
              <p:cNvSpPr/>
              <p:nvPr/>
            </p:nvSpPr>
            <p:spPr>
              <a:xfrm rot="15844898">
                <a:off x="6498264" y="3033745"/>
                <a:ext cx="711340" cy="990600"/>
              </a:xfrm>
              <a:prstGeom prst="moon">
                <a:avLst>
                  <a:gd name="adj" fmla="val 70972"/>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Moon 26">
                <a:extLst>
                  <a:ext uri="{FF2B5EF4-FFF2-40B4-BE49-F238E27FC236}">
                    <a16:creationId xmlns:a16="http://schemas.microsoft.com/office/drawing/2014/main" id="{B171041B-DCEE-D84A-C084-8BC4D6DF8D68}"/>
                  </a:ext>
                </a:extLst>
              </p:cNvPr>
              <p:cNvSpPr/>
              <p:nvPr/>
            </p:nvSpPr>
            <p:spPr>
              <a:xfrm rot="16400088">
                <a:off x="6556621" y="3146096"/>
                <a:ext cx="524331" cy="982407"/>
              </a:xfrm>
              <a:prstGeom prst="moon">
                <a:avLst>
                  <a:gd name="adj" fmla="val 70972"/>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Moon 27">
                <a:extLst>
                  <a:ext uri="{FF2B5EF4-FFF2-40B4-BE49-F238E27FC236}">
                    <a16:creationId xmlns:a16="http://schemas.microsoft.com/office/drawing/2014/main" id="{B4CA8910-F4FB-2A88-1E8A-3383A4E8C6EE}"/>
                  </a:ext>
                </a:extLst>
              </p:cNvPr>
              <p:cNvSpPr/>
              <p:nvPr/>
            </p:nvSpPr>
            <p:spPr>
              <a:xfrm rot="16400088">
                <a:off x="6670250" y="3192443"/>
                <a:ext cx="298887" cy="970159"/>
              </a:xfrm>
              <a:prstGeom prst="moon">
                <a:avLst>
                  <a:gd name="adj" fmla="val 70972"/>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Oval 18">
              <a:extLst>
                <a:ext uri="{FF2B5EF4-FFF2-40B4-BE49-F238E27FC236}">
                  <a16:creationId xmlns:a16="http://schemas.microsoft.com/office/drawing/2014/main" id="{FAFC6517-11CD-F2F5-73B0-7D49666F8CD3}"/>
                </a:ext>
              </a:extLst>
            </p:cNvPr>
            <p:cNvSpPr/>
            <p:nvPr/>
          </p:nvSpPr>
          <p:spPr>
            <a:xfrm>
              <a:off x="4890452" y="1295400"/>
              <a:ext cx="860453" cy="117917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id="{78295501-4B20-C99B-D335-75245AA226DC}"/>
                </a:ext>
              </a:extLst>
            </p:cNvPr>
            <p:cNvSpPr/>
            <p:nvPr/>
          </p:nvSpPr>
          <p:spPr>
            <a:xfrm rot="19570029">
              <a:off x="5562600" y="1371600"/>
              <a:ext cx="381000" cy="609600"/>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161">
              <a:extLst>
                <a:ext uri="{FF2B5EF4-FFF2-40B4-BE49-F238E27FC236}">
                  <a16:creationId xmlns:a16="http://schemas.microsoft.com/office/drawing/2014/main" id="{ABC3B230-696D-D2B0-AD56-38831EC58B71}"/>
                </a:ext>
              </a:extLst>
            </p:cNvPr>
            <p:cNvSpPr/>
            <p:nvPr/>
          </p:nvSpPr>
          <p:spPr>
            <a:xfrm>
              <a:off x="4800600" y="1371600"/>
              <a:ext cx="996313" cy="170311"/>
            </a:xfrm>
            <a:prstGeom prst="roundRect">
              <a:avLst>
                <a:gd name="adj" fmla="val 50000"/>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162">
              <a:extLst>
                <a:ext uri="{FF2B5EF4-FFF2-40B4-BE49-F238E27FC236}">
                  <a16:creationId xmlns:a16="http://schemas.microsoft.com/office/drawing/2014/main" id="{4C0CDF28-0E3B-1278-72F6-649B336999CF}"/>
                </a:ext>
              </a:extLst>
            </p:cNvPr>
            <p:cNvSpPr/>
            <p:nvPr/>
          </p:nvSpPr>
          <p:spPr>
            <a:xfrm rot="5400000">
              <a:off x="5127346" y="740054"/>
              <a:ext cx="333136" cy="986629"/>
            </a:xfrm>
            <a:prstGeom prst="roundRect">
              <a:avLst>
                <a:gd name="adj" fmla="val 50000"/>
              </a:avLst>
            </a:prstGeom>
            <a:solidFill>
              <a:srgbClr val="DDD0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0C8D80FF-2908-AAEF-1736-6689DB9E6E06}"/>
                </a:ext>
              </a:extLst>
            </p:cNvPr>
            <p:cNvSpPr/>
            <p:nvPr/>
          </p:nvSpPr>
          <p:spPr>
            <a:xfrm rot="15781698">
              <a:off x="5062944" y="1935243"/>
              <a:ext cx="478051" cy="644679"/>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9EBF0A0-40A5-7065-D7D9-09A2E62AE1FA}"/>
                </a:ext>
              </a:extLst>
            </p:cNvPr>
            <p:cNvSpPr/>
            <p:nvPr/>
          </p:nvSpPr>
          <p:spPr>
            <a:xfrm>
              <a:off x="5126182" y="2133600"/>
              <a:ext cx="284018" cy="1047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94">
            <a:extLst>
              <a:ext uri="{FF2B5EF4-FFF2-40B4-BE49-F238E27FC236}">
                <a16:creationId xmlns:a16="http://schemas.microsoft.com/office/drawing/2014/main" id="{C7081522-A9B9-1835-3AD0-ADC99BC7766F}"/>
              </a:ext>
            </a:extLst>
          </p:cNvPr>
          <p:cNvGrpSpPr/>
          <p:nvPr/>
        </p:nvGrpSpPr>
        <p:grpSpPr>
          <a:xfrm>
            <a:off x="1950727" y="2310766"/>
            <a:ext cx="1332330" cy="2902576"/>
            <a:chOff x="4405860" y="139189"/>
            <a:chExt cx="2861871" cy="6475262"/>
          </a:xfrm>
        </p:grpSpPr>
        <p:grpSp>
          <p:nvGrpSpPr>
            <p:cNvPr id="30" name="Group 86">
              <a:extLst>
                <a:ext uri="{FF2B5EF4-FFF2-40B4-BE49-F238E27FC236}">
                  <a16:creationId xmlns:a16="http://schemas.microsoft.com/office/drawing/2014/main" id="{BC2EF36F-B618-7D47-0929-C394003BE3C1}"/>
                </a:ext>
              </a:extLst>
            </p:cNvPr>
            <p:cNvGrpSpPr/>
            <p:nvPr/>
          </p:nvGrpSpPr>
          <p:grpSpPr>
            <a:xfrm rot="2107423">
              <a:off x="4802579" y="139189"/>
              <a:ext cx="743864" cy="1806453"/>
              <a:chOff x="7696200" y="914400"/>
              <a:chExt cx="685800" cy="2438400"/>
            </a:xfrm>
          </p:grpSpPr>
          <p:sp>
            <p:nvSpPr>
              <p:cNvPr id="371" name="Moon 370">
                <a:extLst>
                  <a:ext uri="{FF2B5EF4-FFF2-40B4-BE49-F238E27FC236}">
                    <a16:creationId xmlns:a16="http://schemas.microsoft.com/office/drawing/2014/main" id="{81E64050-9C00-B635-A07D-783CB0B2E22E}"/>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Moon 371">
                <a:extLst>
                  <a:ext uri="{FF2B5EF4-FFF2-40B4-BE49-F238E27FC236}">
                    <a16:creationId xmlns:a16="http://schemas.microsoft.com/office/drawing/2014/main" id="{934E7DA4-22E0-088B-0F4E-DCBE61D2379E}"/>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Moon 372">
                <a:extLst>
                  <a:ext uri="{FF2B5EF4-FFF2-40B4-BE49-F238E27FC236}">
                    <a16:creationId xmlns:a16="http://schemas.microsoft.com/office/drawing/2014/main" id="{83A3EA85-4E3A-C0F9-1156-60CBFFC0FC8A}"/>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97DED37F-D9C7-347D-E80D-0E2B3F1E89F9}"/>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87">
              <a:extLst>
                <a:ext uri="{FF2B5EF4-FFF2-40B4-BE49-F238E27FC236}">
                  <a16:creationId xmlns:a16="http://schemas.microsoft.com/office/drawing/2014/main" id="{0E163213-9E08-00A8-AA2D-A98D5AD668DD}"/>
                </a:ext>
              </a:extLst>
            </p:cNvPr>
            <p:cNvGrpSpPr/>
            <p:nvPr/>
          </p:nvGrpSpPr>
          <p:grpSpPr>
            <a:xfrm rot="19262140" flipH="1">
              <a:off x="6126313" y="231425"/>
              <a:ext cx="743864" cy="1645187"/>
              <a:chOff x="7696200" y="914400"/>
              <a:chExt cx="685800" cy="2438400"/>
            </a:xfrm>
          </p:grpSpPr>
          <p:sp>
            <p:nvSpPr>
              <p:cNvPr id="367" name="Moon 366">
                <a:extLst>
                  <a:ext uri="{FF2B5EF4-FFF2-40B4-BE49-F238E27FC236}">
                    <a16:creationId xmlns:a16="http://schemas.microsoft.com/office/drawing/2014/main" id="{0CEC3B5D-9788-25D8-C02A-0CE333BEC33C}"/>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Moon 367">
                <a:extLst>
                  <a:ext uri="{FF2B5EF4-FFF2-40B4-BE49-F238E27FC236}">
                    <a16:creationId xmlns:a16="http://schemas.microsoft.com/office/drawing/2014/main" id="{E607B4B5-6D85-7BC3-104B-2E3C90895CAF}"/>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Moon 368">
                <a:extLst>
                  <a:ext uri="{FF2B5EF4-FFF2-40B4-BE49-F238E27FC236}">
                    <a16:creationId xmlns:a16="http://schemas.microsoft.com/office/drawing/2014/main" id="{19618715-6C85-B67E-0E6F-466781DDDC0F}"/>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73867750-342C-650A-E34D-78AD38FCBF17}"/>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47">
              <a:extLst>
                <a:ext uri="{FF2B5EF4-FFF2-40B4-BE49-F238E27FC236}">
                  <a16:creationId xmlns:a16="http://schemas.microsoft.com/office/drawing/2014/main" id="{3B99B646-4936-B483-ADA6-E727DC209DD9}"/>
                </a:ext>
              </a:extLst>
            </p:cNvPr>
            <p:cNvGrpSpPr/>
            <p:nvPr/>
          </p:nvGrpSpPr>
          <p:grpSpPr>
            <a:xfrm rot="562843">
              <a:off x="5697438" y="5840305"/>
              <a:ext cx="666047" cy="774146"/>
              <a:chOff x="6106804" y="4039302"/>
              <a:chExt cx="666047" cy="774146"/>
            </a:xfrm>
          </p:grpSpPr>
          <p:sp>
            <p:nvSpPr>
              <p:cNvPr id="364" name="Oval 363">
                <a:extLst>
                  <a:ext uri="{FF2B5EF4-FFF2-40B4-BE49-F238E27FC236}">
                    <a16:creationId xmlns:a16="http://schemas.microsoft.com/office/drawing/2014/main" id="{53AA65BE-286E-DD19-325D-04CA0B9814E4}"/>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290E32CB-0A0A-BE82-075D-491BDB31EC23}"/>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27201D52-0884-C00D-8A96-A1B37281C540}"/>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47">
              <a:extLst>
                <a:ext uri="{FF2B5EF4-FFF2-40B4-BE49-F238E27FC236}">
                  <a16:creationId xmlns:a16="http://schemas.microsoft.com/office/drawing/2014/main" id="{4FADBEBC-FE1C-3A7D-E565-C2BB4C5A4327}"/>
                </a:ext>
              </a:extLst>
            </p:cNvPr>
            <p:cNvGrpSpPr/>
            <p:nvPr/>
          </p:nvGrpSpPr>
          <p:grpSpPr>
            <a:xfrm rot="2613352">
              <a:off x="5128037" y="5761712"/>
              <a:ext cx="666047" cy="774146"/>
              <a:chOff x="6106804" y="4039302"/>
              <a:chExt cx="666047" cy="774146"/>
            </a:xfrm>
          </p:grpSpPr>
          <p:sp>
            <p:nvSpPr>
              <p:cNvPr id="133" name="Oval 132">
                <a:extLst>
                  <a:ext uri="{FF2B5EF4-FFF2-40B4-BE49-F238E27FC236}">
                    <a16:creationId xmlns:a16="http://schemas.microsoft.com/office/drawing/2014/main" id="{E02BF3B8-13BF-91E7-58A7-3448AFEF865B}"/>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56EB9AB6-7DF0-B9A1-6365-3A3711CD4FA5}"/>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a:extLst>
                  <a:ext uri="{FF2B5EF4-FFF2-40B4-BE49-F238E27FC236}">
                    <a16:creationId xmlns:a16="http://schemas.microsoft.com/office/drawing/2014/main" id="{CC58E092-1789-1E24-0F22-911B76AA5BD9}"/>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Oval 54">
              <a:extLst>
                <a:ext uri="{FF2B5EF4-FFF2-40B4-BE49-F238E27FC236}">
                  <a16:creationId xmlns:a16="http://schemas.microsoft.com/office/drawing/2014/main" id="{8D2F9459-B523-D225-5EE6-7FB9DBF68AC3}"/>
                </a:ext>
              </a:extLst>
            </p:cNvPr>
            <p:cNvSpPr/>
            <p:nvPr/>
          </p:nvSpPr>
          <p:spPr>
            <a:xfrm>
              <a:off x="6651885" y="3632617"/>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1A492285-8704-1375-45D7-72BBF6BB6D8E}"/>
                </a:ext>
              </a:extLst>
            </p:cNvPr>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rapezoid 56">
              <a:extLst>
                <a:ext uri="{FF2B5EF4-FFF2-40B4-BE49-F238E27FC236}">
                  <a16:creationId xmlns:a16="http://schemas.microsoft.com/office/drawing/2014/main" id="{2A642562-4AEE-4884-3375-80F70BD5738D}"/>
                </a:ext>
              </a:extLst>
            </p:cNvPr>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rapezoid 109">
              <a:extLst>
                <a:ext uri="{FF2B5EF4-FFF2-40B4-BE49-F238E27FC236}">
                  <a16:creationId xmlns:a16="http://schemas.microsoft.com/office/drawing/2014/main" id="{1F321325-11E2-8AD0-8764-8C04C430A52F}"/>
                </a:ext>
              </a:extLst>
            </p:cNvPr>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rapezoid 110">
              <a:extLst>
                <a:ext uri="{FF2B5EF4-FFF2-40B4-BE49-F238E27FC236}">
                  <a16:creationId xmlns:a16="http://schemas.microsoft.com/office/drawing/2014/main" id="{B7620B4E-B781-65A8-D7C1-EC88A1CC281F}"/>
                </a:ext>
              </a:extLst>
            </p:cNvPr>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rapezoid 111">
              <a:extLst>
                <a:ext uri="{FF2B5EF4-FFF2-40B4-BE49-F238E27FC236}">
                  <a16:creationId xmlns:a16="http://schemas.microsoft.com/office/drawing/2014/main" id="{7E99F0C6-FC71-ED3C-6DEC-2319847EF7B9}"/>
                </a:ext>
              </a:extLst>
            </p:cNvPr>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rapezoid 112">
              <a:extLst>
                <a:ext uri="{FF2B5EF4-FFF2-40B4-BE49-F238E27FC236}">
                  <a16:creationId xmlns:a16="http://schemas.microsoft.com/office/drawing/2014/main" id="{9069D347-EE62-7337-6B01-1A6EEBFF9030}"/>
                </a:ext>
              </a:extLst>
            </p:cNvPr>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rapezoid 113">
              <a:extLst>
                <a:ext uri="{FF2B5EF4-FFF2-40B4-BE49-F238E27FC236}">
                  <a16:creationId xmlns:a16="http://schemas.microsoft.com/office/drawing/2014/main" id="{9815FB1D-BAE8-A914-340E-DE18CC4D59CE}"/>
                </a:ext>
              </a:extLst>
            </p:cNvPr>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5CE73196-3251-1C58-E56A-74441E41FE85}"/>
                </a:ext>
              </a:extLst>
            </p:cNvPr>
            <p:cNvSpPr/>
            <p:nvPr/>
          </p:nvSpPr>
          <p:spPr>
            <a:xfrm>
              <a:off x="5286531" y="1073046"/>
              <a:ext cx="1040567"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F456F221-58BB-2070-6BE9-2CCC7BF57D77}"/>
                </a:ext>
              </a:extLst>
            </p:cNvPr>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Group 57">
              <a:extLst>
                <a:ext uri="{FF2B5EF4-FFF2-40B4-BE49-F238E27FC236}">
                  <a16:creationId xmlns:a16="http://schemas.microsoft.com/office/drawing/2014/main" id="{652A523B-A7D0-CD7B-088E-E31DA383F4F8}"/>
                </a:ext>
              </a:extLst>
            </p:cNvPr>
            <p:cNvGrpSpPr/>
            <p:nvPr/>
          </p:nvGrpSpPr>
          <p:grpSpPr>
            <a:xfrm>
              <a:off x="4953000" y="5334000"/>
              <a:ext cx="1828800" cy="609600"/>
              <a:chOff x="1371600" y="3962400"/>
              <a:chExt cx="6705600" cy="2057400"/>
            </a:xfrm>
          </p:grpSpPr>
          <p:grpSp>
            <p:nvGrpSpPr>
              <p:cNvPr id="121" name="Group 195">
                <a:extLst>
                  <a:ext uri="{FF2B5EF4-FFF2-40B4-BE49-F238E27FC236}">
                    <a16:creationId xmlns:a16="http://schemas.microsoft.com/office/drawing/2014/main" id="{69518374-C7F8-1364-2E98-502464963DC2}"/>
                  </a:ext>
                </a:extLst>
              </p:cNvPr>
              <p:cNvGrpSpPr/>
              <p:nvPr/>
            </p:nvGrpSpPr>
            <p:grpSpPr>
              <a:xfrm>
                <a:off x="1371600" y="3962400"/>
                <a:ext cx="1676400" cy="2057400"/>
                <a:chOff x="1371600" y="3962400"/>
                <a:chExt cx="1676400" cy="2057400"/>
              </a:xfrm>
            </p:grpSpPr>
            <p:sp>
              <p:nvSpPr>
                <p:cNvPr id="131" name="Right Arrow Callout 111">
                  <a:extLst>
                    <a:ext uri="{FF2B5EF4-FFF2-40B4-BE49-F238E27FC236}">
                      <a16:creationId xmlns:a16="http://schemas.microsoft.com/office/drawing/2014/main" id="{3F5AFF22-02F2-12F8-7CB4-78B5F9600FC1}"/>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Quad Arrow 112">
                  <a:extLst>
                    <a:ext uri="{FF2B5EF4-FFF2-40B4-BE49-F238E27FC236}">
                      <a16:creationId xmlns:a16="http://schemas.microsoft.com/office/drawing/2014/main" id="{85732F48-BAE3-D237-3B61-FE8BCA6EDFB2}"/>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196">
                <a:extLst>
                  <a:ext uri="{FF2B5EF4-FFF2-40B4-BE49-F238E27FC236}">
                    <a16:creationId xmlns:a16="http://schemas.microsoft.com/office/drawing/2014/main" id="{ECDDC477-50D6-6C2A-4DD9-95BE5E17E0CC}"/>
                  </a:ext>
                </a:extLst>
              </p:cNvPr>
              <p:cNvGrpSpPr/>
              <p:nvPr/>
            </p:nvGrpSpPr>
            <p:grpSpPr>
              <a:xfrm>
                <a:off x="3048000" y="3962400"/>
                <a:ext cx="1676400" cy="2057400"/>
                <a:chOff x="1371600" y="3962400"/>
                <a:chExt cx="1676400" cy="2057400"/>
              </a:xfrm>
            </p:grpSpPr>
            <p:sp>
              <p:nvSpPr>
                <p:cNvPr id="129" name="Right Arrow Callout 109">
                  <a:extLst>
                    <a:ext uri="{FF2B5EF4-FFF2-40B4-BE49-F238E27FC236}">
                      <a16:creationId xmlns:a16="http://schemas.microsoft.com/office/drawing/2014/main" id="{9837D94D-E17D-B726-6017-3ED11949C625}"/>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Quad Arrow 110">
                  <a:extLst>
                    <a:ext uri="{FF2B5EF4-FFF2-40B4-BE49-F238E27FC236}">
                      <a16:creationId xmlns:a16="http://schemas.microsoft.com/office/drawing/2014/main" id="{8789A933-2371-DE24-AD24-A020F2925960}"/>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199">
                <a:extLst>
                  <a:ext uri="{FF2B5EF4-FFF2-40B4-BE49-F238E27FC236}">
                    <a16:creationId xmlns:a16="http://schemas.microsoft.com/office/drawing/2014/main" id="{30BF21F0-CABB-6550-00D4-CF6DDFAF4C70}"/>
                  </a:ext>
                </a:extLst>
              </p:cNvPr>
              <p:cNvGrpSpPr/>
              <p:nvPr/>
            </p:nvGrpSpPr>
            <p:grpSpPr>
              <a:xfrm>
                <a:off x="4724400" y="3962400"/>
                <a:ext cx="1676400" cy="2057400"/>
                <a:chOff x="1371600" y="3962400"/>
                <a:chExt cx="1676400" cy="2057400"/>
              </a:xfrm>
            </p:grpSpPr>
            <p:sp>
              <p:nvSpPr>
                <p:cNvPr id="127" name="Right Arrow Callout 107">
                  <a:extLst>
                    <a:ext uri="{FF2B5EF4-FFF2-40B4-BE49-F238E27FC236}">
                      <a16:creationId xmlns:a16="http://schemas.microsoft.com/office/drawing/2014/main" id="{B5D8A050-B6C3-F1E8-FBBC-131E817E4813}"/>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Quad Arrow 108">
                  <a:extLst>
                    <a:ext uri="{FF2B5EF4-FFF2-40B4-BE49-F238E27FC236}">
                      <a16:creationId xmlns:a16="http://schemas.microsoft.com/office/drawing/2014/main" id="{A6AE8377-E0D1-BD74-95AB-2FE5415F0612}"/>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202">
                <a:extLst>
                  <a:ext uri="{FF2B5EF4-FFF2-40B4-BE49-F238E27FC236}">
                    <a16:creationId xmlns:a16="http://schemas.microsoft.com/office/drawing/2014/main" id="{CCA2C6A8-5411-5C29-1C7B-92B63E97503A}"/>
                  </a:ext>
                </a:extLst>
              </p:cNvPr>
              <p:cNvGrpSpPr/>
              <p:nvPr/>
            </p:nvGrpSpPr>
            <p:grpSpPr>
              <a:xfrm>
                <a:off x="6400800" y="3962400"/>
                <a:ext cx="1676400" cy="2057400"/>
                <a:chOff x="1371600" y="3962400"/>
                <a:chExt cx="1676400" cy="2057400"/>
              </a:xfrm>
            </p:grpSpPr>
            <p:sp>
              <p:nvSpPr>
                <p:cNvPr id="125" name="Right Arrow Callout 105">
                  <a:extLst>
                    <a:ext uri="{FF2B5EF4-FFF2-40B4-BE49-F238E27FC236}">
                      <a16:creationId xmlns:a16="http://schemas.microsoft.com/office/drawing/2014/main" id="{77000125-86BE-2C5B-3614-5810D8D907E5}"/>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Quad Arrow 106">
                  <a:extLst>
                    <a:ext uri="{FF2B5EF4-FFF2-40B4-BE49-F238E27FC236}">
                      <a16:creationId xmlns:a16="http://schemas.microsoft.com/office/drawing/2014/main" id="{5A10A663-CD22-2CC9-4D3D-8C406D2BCAC9}"/>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8" name="Cloud 117">
              <a:extLst>
                <a:ext uri="{FF2B5EF4-FFF2-40B4-BE49-F238E27FC236}">
                  <a16:creationId xmlns:a16="http://schemas.microsoft.com/office/drawing/2014/main" id="{7B887EB7-8CB4-0C49-18DA-37F782B027E5}"/>
                </a:ext>
              </a:extLst>
            </p:cNvPr>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Flowchart: Delay 118">
              <a:extLst>
                <a:ext uri="{FF2B5EF4-FFF2-40B4-BE49-F238E27FC236}">
                  <a16:creationId xmlns:a16="http://schemas.microsoft.com/office/drawing/2014/main" id="{76D3CB60-A72C-61A4-027B-7956A465D25E}"/>
                </a:ext>
              </a:extLst>
            </p:cNvPr>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6E506EFF-3587-39C6-6547-EBB5F34E1C9D}"/>
                </a:ext>
              </a:extLst>
            </p:cNvPr>
            <p:cNvSpPr/>
            <p:nvPr/>
          </p:nvSpPr>
          <p:spPr>
            <a:xfrm>
              <a:off x="5628870" y="1818089"/>
              <a:ext cx="294451" cy="1994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6" name="Group 3">
            <a:extLst>
              <a:ext uri="{FF2B5EF4-FFF2-40B4-BE49-F238E27FC236}">
                <a16:creationId xmlns:a16="http://schemas.microsoft.com/office/drawing/2014/main" id="{872F04E6-87C9-D544-ECCF-26C3B77E5569}"/>
              </a:ext>
            </a:extLst>
          </p:cNvPr>
          <p:cNvGrpSpPr/>
          <p:nvPr/>
        </p:nvGrpSpPr>
        <p:grpSpPr>
          <a:xfrm>
            <a:off x="8310843" y="2525095"/>
            <a:ext cx="1879485" cy="3665345"/>
            <a:chOff x="2719987" y="421811"/>
            <a:chExt cx="2264752" cy="4416684"/>
          </a:xfrm>
        </p:grpSpPr>
        <p:sp>
          <p:nvSpPr>
            <p:cNvPr id="441" name="Cloud 440">
              <a:extLst>
                <a:ext uri="{FF2B5EF4-FFF2-40B4-BE49-F238E27FC236}">
                  <a16:creationId xmlns:a16="http://schemas.microsoft.com/office/drawing/2014/main" id="{D930BE6B-C40F-CEBA-6969-1726BCDF5083}"/>
                </a:ext>
              </a:extLst>
            </p:cNvPr>
            <p:cNvSpPr/>
            <p:nvPr/>
          </p:nvSpPr>
          <p:spPr>
            <a:xfrm rot="10542275">
              <a:off x="3053605" y="454278"/>
              <a:ext cx="1524000" cy="2288711"/>
            </a:xfrm>
            <a:prstGeom prst="clou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441">
              <a:extLst>
                <a:ext uri="{FF2B5EF4-FFF2-40B4-BE49-F238E27FC236}">
                  <a16:creationId xmlns:a16="http://schemas.microsoft.com/office/drawing/2014/main" id="{E9C66CE2-69DC-598E-31BE-CCC41FA8BB95}"/>
                </a:ext>
              </a:extLst>
            </p:cNvPr>
            <p:cNvSpPr/>
            <p:nvPr/>
          </p:nvSpPr>
          <p:spPr>
            <a:xfrm>
              <a:off x="4343400" y="2971800"/>
              <a:ext cx="4572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442">
              <a:extLst>
                <a:ext uri="{FF2B5EF4-FFF2-40B4-BE49-F238E27FC236}">
                  <a16:creationId xmlns:a16="http://schemas.microsoft.com/office/drawing/2014/main" id="{43060AE5-E683-C437-9A2E-0CDE7A125F00}"/>
                </a:ext>
              </a:extLst>
            </p:cNvPr>
            <p:cNvSpPr/>
            <p:nvPr/>
          </p:nvSpPr>
          <p:spPr>
            <a:xfrm>
              <a:off x="2819400" y="2971800"/>
              <a:ext cx="4572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4" name="Group 153">
              <a:extLst>
                <a:ext uri="{FF2B5EF4-FFF2-40B4-BE49-F238E27FC236}">
                  <a16:creationId xmlns:a16="http://schemas.microsoft.com/office/drawing/2014/main" id="{0FBB381F-8A79-B4A4-1FE0-1B2889699EF5}"/>
                </a:ext>
              </a:extLst>
            </p:cNvPr>
            <p:cNvGrpSpPr/>
            <p:nvPr/>
          </p:nvGrpSpPr>
          <p:grpSpPr>
            <a:xfrm rot="18842096">
              <a:off x="3829933" y="4187416"/>
              <a:ext cx="678502" cy="623656"/>
              <a:chOff x="5587923" y="3063924"/>
              <a:chExt cx="955533" cy="914400"/>
            </a:xfrm>
          </p:grpSpPr>
          <p:sp>
            <p:nvSpPr>
              <p:cNvPr id="596" name="Oval 154">
                <a:extLst>
                  <a:ext uri="{FF2B5EF4-FFF2-40B4-BE49-F238E27FC236}">
                    <a16:creationId xmlns:a16="http://schemas.microsoft.com/office/drawing/2014/main" id="{90B319F1-D3DB-D2E4-5D2C-8F507739907E}"/>
                  </a:ext>
                </a:extLst>
              </p:cNvPr>
              <p:cNvSpPr/>
              <p:nvPr/>
            </p:nvSpPr>
            <p:spPr>
              <a:xfrm rot="1937868">
                <a:off x="5759733" y="3063924"/>
                <a:ext cx="609600" cy="914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Oval 155">
                <a:extLst>
                  <a:ext uri="{FF2B5EF4-FFF2-40B4-BE49-F238E27FC236}">
                    <a16:creationId xmlns:a16="http://schemas.microsoft.com/office/drawing/2014/main" id="{263B4BE7-8C78-FF82-C2A7-CAA5FE3DFB75}"/>
                  </a:ext>
                </a:extLst>
              </p:cNvPr>
              <p:cNvSpPr/>
              <p:nvPr/>
            </p:nvSpPr>
            <p:spPr>
              <a:xfrm rot="1937868">
                <a:off x="5587923" y="3441283"/>
                <a:ext cx="649478" cy="469462"/>
              </a:xfrm>
              <a:prstGeom prst="ellipse">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8" name="Group 75">
                <a:extLst>
                  <a:ext uri="{FF2B5EF4-FFF2-40B4-BE49-F238E27FC236}">
                    <a16:creationId xmlns:a16="http://schemas.microsoft.com/office/drawing/2014/main" id="{DA2391B9-80BD-FC51-01B0-E76E18E67640}"/>
                  </a:ext>
                </a:extLst>
              </p:cNvPr>
              <p:cNvGrpSpPr/>
              <p:nvPr/>
            </p:nvGrpSpPr>
            <p:grpSpPr>
              <a:xfrm rot="17830732">
                <a:off x="5912676" y="2972718"/>
                <a:ext cx="501400" cy="760161"/>
                <a:chOff x="5715000" y="1334125"/>
                <a:chExt cx="1404079" cy="4399613"/>
              </a:xfrm>
            </p:grpSpPr>
            <p:grpSp>
              <p:nvGrpSpPr>
                <p:cNvPr id="599" name="Group 11">
                  <a:extLst>
                    <a:ext uri="{FF2B5EF4-FFF2-40B4-BE49-F238E27FC236}">
                      <a16:creationId xmlns:a16="http://schemas.microsoft.com/office/drawing/2014/main" id="{E06CDC98-F8EF-090B-ECC6-5AC6E2C87155}"/>
                    </a:ext>
                  </a:extLst>
                </p:cNvPr>
                <p:cNvGrpSpPr/>
                <p:nvPr/>
              </p:nvGrpSpPr>
              <p:grpSpPr>
                <a:xfrm>
                  <a:off x="5715000" y="1447800"/>
                  <a:ext cx="1371600" cy="1765092"/>
                  <a:chOff x="5715000" y="1447800"/>
                  <a:chExt cx="1371600" cy="1765092"/>
                </a:xfrm>
              </p:grpSpPr>
              <p:sp>
                <p:nvSpPr>
                  <p:cNvPr id="611" name="Multiply 4">
                    <a:extLst>
                      <a:ext uri="{FF2B5EF4-FFF2-40B4-BE49-F238E27FC236}">
                        <a16:creationId xmlns:a16="http://schemas.microsoft.com/office/drawing/2014/main" id="{F4122632-F7C6-EFD2-FE35-421D8AD3462F}"/>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2" name="Group 7">
                    <a:extLst>
                      <a:ext uri="{FF2B5EF4-FFF2-40B4-BE49-F238E27FC236}">
                        <a16:creationId xmlns:a16="http://schemas.microsoft.com/office/drawing/2014/main" id="{6D77EFA9-0A23-6AE5-E752-FB9462E2556C}"/>
                      </a:ext>
                    </a:extLst>
                  </p:cNvPr>
                  <p:cNvGrpSpPr/>
                  <p:nvPr/>
                </p:nvGrpSpPr>
                <p:grpSpPr>
                  <a:xfrm>
                    <a:off x="6172200" y="1981200"/>
                    <a:ext cx="458449" cy="1231692"/>
                    <a:chOff x="6172200" y="1981200"/>
                    <a:chExt cx="458449" cy="1231692"/>
                  </a:xfrm>
                </p:grpSpPr>
                <p:sp>
                  <p:nvSpPr>
                    <p:cNvPr id="613" name="Diamond 612">
                      <a:extLst>
                        <a:ext uri="{FF2B5EF4-FFF2-40B4-BE49-F238E27FC236}">
                          <a16:creationId xmlns:a16="http://schemas.microsoft.com/office/drawing/2014/main" id="{EBFC45CA-B902-AAF2-B4BD-000B7A390F5B}"/>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Diamond 613">
                      <a:extLst>
                        <a:ext uri="{FF2B5EF4-FFF2-40B4-BE49-F238E27FC236}">
                          <a16:creationId xmlns:a16="http://schemas.microsoft.com/office/drawing/2014/main" id="{19844DDC-89AF-CEA9-191C-076EA4D48B84}"/>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00" name="Group 12">
                  <a:extLst>
                    <a:ext uri="{FF2B5EF4-FFF2-40B4-BE49-F238E27FC236}">
                      <a16:creationId xmlns:a16="http://schemas.microsoft.com/office/drawing/2014/main" id="{CCD3BB35-14BF-A766-9A0E-7C72FCD65775}"/>
                    </a:ext>
                  </a:extLst>
                </p:cNvPr>
                <p:cNvGrpSpPr/>
                <p:nvPr/>
              </p:nvGrpSpPr>
              <p:grpSpPr>
                <a:xfrm>
                  <a:off x="5732489" y="2714469"/>
                  <a:ext cx="1371600" cy="1765092"/>
                  <a:chOff x="5715000" y="1447800"/>
                  <a:chExt cx="1371600" cy="1765092"/>
                </a:xfrm>
              </p:grpSpPr>
              <p:sp>
                <p:nvSpPr>
                  <p:cNvPr id="607" name="Multiply 165">
                    <a:extLst>
                      <a:ext uri="{FF2B5EF4-FFF2-40B4-BE49-F238E27FC236}">
                        <a16:creationId xmlns:a16="http://schemas.microsoft.com/office/drawing/2014/main" id="{63ABB104-AF5B-652F-ABF9-E94B1DA79B52}"/>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8" name="Group 7">
                    <a:extLst>
                      <a:ext uri="{FF2B5EF4-FFF2-40B4-BE49-F238E27FC236}">
                        <a16:creationId xmlns:a16="http://schemas.microsoft.com/office/drawing/2014/main" id="{9CBC6AB8-4815-16A3-712B-AFFFF95D6120}"/>
                      </a:ext>
                    </a:extLst>
                  </p:cNvPr>
                  <p:cNvGrpSpPr/>
                  <p:nvPr/>
                </p:nvGrpSpPr>
                <p:grpSpPr>
                  <a:xfrm>
                    <a:off x="6172200" y="1981200"/>
                    <a:ext cx="458449" cy="1231692"/>
                    <a:chOff x="6172200" y="1981200"/>
                    <a:chExt cx="458449" cy="1231692"/>
                  </a:xfrm>
                </p:grpSpPr>
                <p:sp>
                  <p:nvSpPr>
                    <p:cNvPr id="609" name="Diamond 608">
                      <a:extLst>
                        <a:ext uri="{FF2B5EF4-FFF2-40B4-BE49-F238E27FC236}">
                          <a16:creationId xmlns:a16="http://schemas.microsoft.com/office/drawing/2014/main" id="{A871580D-1E88-9263-00C3-2B87FEE991F7}"/>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Diamond 609">
                      <a:extLst>
                        <a:ext uri="{FF2B5EF4-FFF2-40B4-BE49-F238E27FC236}">
                          <a16:creationId xmlns:a16="http://schemas.microsoft.com/office/drawing/2014/main" id="{2736A6F3-A2C7-1B97-6EE7-379E2A48086D}"/>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01" name="Group 17">
                  <a:extLst>
                    <a:ext uri="{FF2B5EF4-FFF2-40B4-BE49-F238E27FC236}">
                      <a16:creationId xmlns:a16="http://schemas.microsoft.com/office/drawing/2014/main" id="{B765036A-C18A-509F-CC1D-4451F00A75AA}"/>
                    </a:ext>
                  </a:extLst>
                </p:cNvPr>
                <p:cNvGrpSpPr/>
                <p:nvPr/>
              </p:nvGrpSpPr>
              <p:grpSpPr>
                <a:xfrm>
                  <a:off x="5747479" y="3968646"/>
                  <a:ext cx="1371600" cy="1765092"/>
                  <a:chOff x="5715000" y="1447800"/>
                  <a:chExt cx="1371600" cy="1765092"/>
                </a:xfrm>
              </p:grpSpPr>
              <p:sp>
                <p:nvSpPr>
                  <p:cNvPr id="603" name="Multiply 161">
                    <a:extLst>
                      <a:ext uri="{FF2B5EF4-FFF2-40B4-BE49-F238E27FC236}">
                        <a16:creationId xmlns:a16="http://schemas.microsoft.com/office/drawing/2014/main" id="{F75A21A2-E8C2-A737-4E36-F5B59E8B5105}"/>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4" name="Group 30">
                    <a:extLst>
                      <a:ext uri="{FF2B5EF4-FFF2-40B4-BE49-F238E27FC236}">
                        <a16:creationId xmlns:a16="http://schemas.microsoft.com/office/drawing/2014/main" id="{D5DFFF58-2984-2F1C-8865-6089A7FCCE76}"/>
                      </a:ext>
                    </a:extLst>
                  </p:cNvPr>
                  <p:cNvGrpSpPr/>
                  <p:nvPr/>
                </p:nvGrpSpPr>
                <p:grpSpPr>
                  <a:xfrm>
                    <a:off x="6172200" y="1981200"/>
                    <a:ext cx="458449" cy="1231692"/>
                    <a:chOff x="6172200" y="1981200"/>
                    <a:chExt cx="458449" cy="1231692"/>
                  </a:xfrm>
                </p:grpSpPr>
                <p:sp>
                  <p:nvSpPr>
                    <p:cNvPr id="605" name="Diamond 604">
                      <a:extLst>
                        <a:ext uri="{FF2B5EF4-FFF2-40B4-BE49-F238E27FC236}">
                          <a16:creationId xmlns:a16="http://schemas.microsoft.com/office/drawing/2014/main" id="{6D87579E-030D-A5D0-3B09-4CFA8D6AFA0D}"/>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Diamond 605">
                      <a:extLst>
                        <a:ext uri="{FF2B5EF4-FFF2-40B4-BE49-F238E27FC236}">
                          <a16:creationId xmlns:a16="http://schemas.microsoft.com/office/drawing/2014/main" id="{39FF0335-ECA8-468C-4EB9-3D2984461B0A}"/>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02" name="Diamond 160">
                  <a:extLst>
                    <a:ext uri="{FF2B5EF4-FFF2-40B4-BE49-F238E27FC236}">
                      <a16:creationId xmlns:a16="http://schemas.microsoft.com/office/drawing/2014/main" id="{96FE2263-A7C7-B8EE-12A8-58ADD7829048}"/>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45" name="Group 152">
              <a:extLst>
                <a:ext uri="{FF2B5EF4-FFF2-40B4-BE49-F238E27FC236}">
                  <a16:creationId xmlns:a16="http://schemas.microsoft.com/office/drawing/2014/main" id="{BDBB0F40-91E3-7E94-2AAA-1FE4A5929468}"/>
                </a:ext>
              </a:extLst>
            </p:cNvPr>
            <p:cNvGrpSpPr/>
            <p:nvPr/>
          </p:nvGrpSpPr>
          <p:grpSpPr>
            <a:xfrm>
              <a:off x="3240960" y="4191000"/>
              <a:ext cx="678742" cy="623656"/>
              <a:chOff x="5587585" y="3063924"/>
              <a:chExt cx="955871" cy="914400"/>
            </a:xfrm>
          </p:grpSpPr>
          <p:sp>
            <p:nvSpPr>
              <p:cNvPr id="577" name="Oval 576">
                <a:extLst>
                  <a:ext uri="{FF2B5EF4-FFF2-40B4-BE49-F238E27FC236}">
                    <a16:creationId xmlns:a16="http://schemas.microsoft.com/office/drawing/2014/main" id="{B7E7F6B2-C91C-4BDE-E610-6635EF3ACF34}"/>
                  </a:ext>
                </a:extLst>
              </p:cNvPr>
              <p:cNvSpPr/>
              <p:nvPr/>
            </p:nvSpPr>
            <p:spPr>
              <a:xfrm rot="1937868">
                <a:off x="5759733" y="3063924"/>
                <a:ext cx="609600" cy="914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Oval 577">
                <a:extLst>
                  <a:ext uri="{FF2B5EF4-FFF2-40B4-BE49-F238E27FC236}">
                    <a16:creationId xmlns:a16="http://schemas.microsoft.com/office/drawing/2014/main" id="{102EC5AD-00CE-3F45-CF0D-7E0F62C6EEFB}"/>
                  </a:ext>
                </a:extLst>
              </p:cNvPr>
              <p:cNvSpPr/>
              <p:nvPr/>
            </p:nvSpPr>
            <p:spPr>
              <a:xfrm rot="1937868">
                <a:off x="5587585" y="3485461"/>
                <a:ext cx="649478" cy="469462"/>
              </a:xfrm>
              <a:prstGeom prst="ellipse">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9" name="Group 75">
                <a:extLst>
                  <a:ext uri="{FF2B5EF4-FFF2-40B4-BE49-F238E27FC236}">
                    <a16:creationId xmlns:a16="http://schemas.microsoft.com/office/drawing/2014/main" id="{A9DA0400-E8CA-E875-7D0D-554C752589AF}"/>
                  </a:ext>
                </a:extLst>
              </p:cNvPr>
              <p:cNvGrpSpPr/>
              <p:nvPr/>
            </p:nvGrpSpPr>
            <p:grpSpPr>
              <a:xfrm rot="17830732">
                <a:off x="5912676" y="2972718"/>
                <a:ext cx="501400" cy="760161"/>
                <a:chOff x="5715000" y="1334125"/>
                <a:chExt cx="1404079" cy="4399613"/>
              </a:xfrm>
            </p:grpSpPr>
            <p:grpSp>
              <p:nvGrpSpPr>
                <p:cNvPr id="580" name="Group 11">
                  <a:extLst>
                    <a:ext uri="{FF2B5EF4-FFF2-40B4-BE49-F238E27FC236}">
                      <a16:creationId xmlns:a16="http://schemas.microsoft.com/office/drawing/2014/main" id="{6BB34EEB-2E08-AB30-4A90-8CE1FEE8A177}"/>
                    </a:ext>
                  </a:extLst>
                </p:cNvPr>
                <p:cNvGrpSpPr/>
                <p:nvPr/>
              </p:nvGrpSpPr>
              <p:grpSpPr>
                <a:xfrm>
                  <a:off x="5715000" y="1447800"/>
                  <a:ext cx="1371600" cy="1765092"/>
                  <a:chOff x="5715000" y="1447800"/>
                  <a:chExt cx="1371600" cy="1765092"/>
                </a:xfrm>
              </p:grpSpPr>
              <p:sp>
                <p:nvSpPr>
                  <p:cNvPr id="592" name="Multiply 4">
                    <a:extLst>
                      <a:ext uri="{FF2B5EF4-FFF2-40B4-BE49-F238E27FC236}">
                        <a16:creationId xmlns:a16="http://schemas.microsoft.com/office/drawing/2014/main" id="{8C963F0C-38E2-DBC3-A9CD-3F094004B2BA}"/>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3" name="Group 7">
                    <a:extLst>
                      <a:ext uri="{FF2B5EF4-FFF2-40B4-BE49-F238E27FC236}">
                        <a16:creationId xmlns:a16="http://schemas.microsoft.com/office/drawing/2014/main" id="{02957653-ED0D-F419-9DC8-94D5F563E266}"/>
                      </a:ext>
                    </a:extLst>
                  </p:cNvPr>
                  <p:cNvGrpSpPr/>
                  <p:nvPr/>
                </p:nvGrpSpPr>
                <p:grpSpPr>
                  <a:xfrm>
                    <a:off x="6172200" y="1981200"/>
                    <a:ext cx="458449" cy="1231692"/>
                    <a:chOff x="6172200" y="1981200"/>
                    <a:chExt cx="458449" cy="1231692"/>
                  </a:xfrm>
                </p:grpSpPr>
                <p:sp>
                  <p:nvSpPr>
                    <p:cNvPr id="594" name="Diamond 90">
                      <a:extLst>
                        <a:ext uri="{FF2B5EF4-FFF2-40B4-BE49-F238E27FC236}">
                          <a16:creationId xmlns:a16="http://schemas.microsoft.com/office/drawing/2014/main" id="{4C818C58-46FD-B8FF-C363-6C37082C8EA7}"/>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Diamond 91">
                      <a:extLst>
                        <a:ext uri="{FF2B5EF4-FFF2-40B4-BE49-F238E27FC236}">
                          <a16:creationId xmlns:a16="http://schemas.microsoft.com/office/drawing/2014/main" id="{0BE5BDFE-1DDF-9A37-F4E0-2B61A7E97997}"/>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81" name="Group 12">
                  <a:extLst>
                    <a:ext uri="{FF2B5EF4-FFF2-40B4-BE49-F238E27FC236}">
                      <a16:creationId xmlns:a16="http://schemas.microsoft.com/office/drawing/2014/main" id="{018957F2-D5FF-203A-603A-A67C5AA79674}"/>
                    </a:ext>
                  </a:extLst>
                </p:cNvPr>
                <p:cNvGrpSpPr/>
                <p:nvPr/>
              </p:nvGrpSpPr>
              <p:grpSpPr>
                <a:xfrm>
                  <a:off x="5732489" y="2714469"/>
                  <a:ext cx="1371600" cy="1765092"/>
                  <a:chOff x="5715000" y="1447800"/>
                  <a:chExt cx="1371600" cy="1765092"/>
                </a:xfrm>
              </p:grpSpPr>
              <p:sp>
                <p:nvSpPr>
                  <p:cNvPr id="588" name="Multiply 84">
                    <a:extLst>
                      <a:ext uri="{FF2B5EF4-FFF2-40B4-BE49-F238E27FC236}">
                        <a16:creationId xmlns:a16="http://schemas.microsoft.com/office/drawing/2014/main" id="{6FBB7A7D-4C08-9BF6-29B3-8D09348BB1B9}"/>
                      </a:ext>
                    </a:extLst>
                  </p:cNvPr>
                  <p:cNvSpPr/>
                  <p:nvPr/>
                </p:nvSpPr>
                <p:spPr>
                  <a:xfrm>
                    <a:off x="5715000" y="1447800"/>
                    <a:ext cx="1371600" cy="1676400"/>
                  </a:xfrm>
                  <a:prstGeom prst="mathMultiply">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9" name="Group 7">
                    <a:extLst>
                      <a:ext uri="{FF2B5EF4-FFF2-40B4-BE49-F238E27FC236}">
                        <a16:creationId xmlns:a16="http://schemas.microsoft.com/office/drawing/2014/main" id="{C6DB030C-2ECD-4400-1B51-A41BC23EAF3C}"/>
                      </a:ext>
                    </a:extLst>
                  </p:cNvPr>
                  <p:cNvGrpSpPr/>
                  <p:nvPr/>
                </p:nvGrpSpPr>
                <p:grpSpPr>
                  <a:xfrm>
                    <a:off x="6172200" y="1981200"/>
                    <a:ext cx="458449" cy="1231692"/>
                    <a:chOff x="6172200" y="1981200"/>
                    <a:chExt cx="458449" cy="1231692"/>
                  </a:xfrm>
                </p:grpSpPr>
                <p:sp>
                  <p:nvSpPr>
                    <p:cNvPr id="590" name="Diamond 86">
                      <a:extLst>
                        <a:ext uri="{FF2B5EF4-FFF2-40B4-BE49-F238E27FC236}">
                          <a16:creationId xmlns:a16="http://schemas.microsoft.com/office/drawing/2014/main" id="{3143B5C1-7B63-5909-B62B-BFE3374B27CE}"/>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Diamond 87">
                      <a:extLst>
                        <a:ext uri="{FF2B5EF4-FFF2-40B4-BE49-F238E27FC236}">
                          <a16:creationId xmlns:a16="http://schemas.microsoft.com/office/drawing/2014/main" id="{FD1B84BC-242D-6912-A738-F7B195174C97}"/>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82" name="Group 17">
                  <a:extLst>
                    <a:ext uri="{FF2B5EF4-FFF2-40B4-BE49-F238E27FC236}">
                      <a16:creationId xmlns:a16="http://schemas.microsoft.com/office/drawing/2014/main" id="{8BB50D66-601F-BF48-8DCF-4EB4B0E842F8}"/>
                    </a:ext>
                  </a:extLst>
                </p:cNvPr>
                <p:cNvGrpSpPr/>
                <p:nvPr/>
              </p:nvGrpSpPr>
              <p:grpSpPr>
                <a:xfrm>
                  <a:off x="5747479" y="3968646"/>
                  <a:ext cx="1371600" cy="1765092"/>
                  <a:chOff x="5715000" y="1447800"/>
                  <a:chExt cx="1371600" cy="1765092"/>
                </a:xfrm>
              </p:grpSpPr>
              <p:sp>
                <p:nvSpPr>
                  <p:cNvPr id="584" name="Multiply 80">
                    <a:extLst>
                      <a:ext uri="{FF2B5EF4-FFF2-40B4-BE49-F238E27FC236}">
                        <a16:creationId xmlns:a16="http://schemas.microsoft.com/office/drawing/2014/main" id="{505A8E78-43D3-5723-A65B-8E655FB1C0BA}"/>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5" name="Group 30">
                    <a:extLst>
                      <a:ext uri="{FF2B5EF4-FFF2-40B4-BE49-F238E27FC236}">
                        <a16:creationId xmlns:a16="http://schemas.microsoft.com/office/drawing/2014/main" id="{F93330F5-6D4B-1CFA-7338-B37A480A4193}"/>
                      </a:ext>
                    </a:extLst>
                  </p:cNvPr>
                  <p:cNvGrpSpPr/>
                  <p:nvPr/>
                </p:nvGrpSpPr>
                <p:grpSpPr>
                  <a:xfrm>
                    <a:off x="6172200" y="1981200"/>
                    <a:ext cx="458449" cy="1231692"/>
                    <a:chOff x="6172200" y="1981200"/>
                    <a:chExt cx="458449" cy="1231692"/>
                  </a:xfrm>
                </p:grpSpPr>
                <p:sp>
                  <p:nvSpPr>
                    <p:cNvPr id="586" name="Diamond 82">
                      <a:extLst>
                        <a:ext uri="{FF2B5EF4-FFF2-40B4-BE49-F238E27FC236}">
                          <a16:creationId xmlns:a16="http://schemas.microsoft.com/office/drawing/2014/main" id="{C22A54BE-5293-61E8-9FCA-C34D6209B435}"/>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Diamond 83">
                      <a:extLst>
                        <a:ext uri="{FF2B5EF4-FFF2-40B4-BE49-F238E27FC236}">
                          <a16:creationId xmlns:a16="http://schemas.microsoft.com/office/drawing/2014/main" id="{49C58F67-44C4-AE10-AE80-945B59C2A0FC}"/>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83" name="Diamond 79">
                  <a:extLst>
                    <a:ext uri="{FF2B5EF4-FFF2-40B4-BE49-F238E27FC236}">
                      <a16:creationId xmlns:a16="http://schemas.microsoft.com/office/drawing/2014/main" id="{374774B8-BB36-8B4F-5AA8-746896838844}"/>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46" name="Trapezoid 445">
              <a:extLst>
                <a:ext uri="{FF2B5EF4-FFF2-40B4-BE49-F238E27FC236}">
                  <a16:creationId xmlns:a16="http://schemas.microsoft.com/office/drawing/2014/main" id="{11CE8B27-8D9C-736C-7AFD-02B685EA9211}"/>
                </a:ext>
              </a:extLst>
            </p:cNvPr>
            <p:cNvSpPr/>
            <p:nvPr/>
          </p:nvSpPr>
          <p:spPr>
            <a:xfrm>
              <a:off x="3124200" y="2133600"/>
              <a:ext cx="1447800" cy="2241030"/>
            </a:xfrm>
            <a:prstGeom prst="trapezoid">
              <a:avLst>
                <a:gd name="adj" fmla="val 28107"/>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7" name="Group 111">
              <a:extLst>
                <a:ext uri="{FF2B5EF4-FFF2-40B4-BE49-F238E27FC236}">
                  <a16:creationId xmlns:a16="http://schemas.microsoft.com/office/drawing/2014/main" id="{EAA4100C-0F8C-E5CA-BB4D-06BAEAB33A6B}"/>
                </a:ext>
              </a:extLst>
            </p:cNvPr>
            <p:cNvGrpSpPr/>
            <p:nvPr/>
          </p:nvGrpSpPr>
          <p:grpSpPr>
            <a:xfrm rot="897050">
              <a:off x="2719987" y="1716055"/>
              <a:ext cx="1219200" cy="1752181"/>
              <a:chOff x="5128127" y="2215744"/>
              <a:chExt cx="1219200" cy="1289455"/>
            </a:xfrm>
          </p:grpSpPr>
          <p:sp>
            <p:nvSpPr>
              <p:cNvPr id="559" name="Trapezoid 112">
                <a:extLst>
                  <a:ext uri="{FF2B5EF4-FFF2-40B4-BE49-F238E27FC236}">
                    <a16:creationId xmlns:a16="http://schemas.microsoft.com/office/drawing/2014/main" id="{97D47173-A4A0-F59D-1057-ACEBAAEBD70B}"/>
                  </a:ext>
                </a:extLst>
              </p:cNvPr>
              <p:cNvSpPr/>
              <p:nvPr/>
            </p:nvSpPr>
            <p:spPr>
              <a:xfrm>
                <a:off x="5128127" y="2215744"/>
                <a:ext cx="1219200" cy="1264169"/>
              </a:xfrm>
              <a:prstGeom prst="trapezoid">
                <a:avLst>
                  <a:gd name="adj" fmla="val 43214"/>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0" name="Group 93">
                <a:extLst>
                  <a:ext uri="{FF2B5EF4-FFF2-40B4-BE49-F238E27FC236}">
                    <a16:creationId xmlns:a16="http://schemas.microsoft.com/office/drawing/2014/main" id="{EE8B42F6-862F-2D10-4A54-DA55289B0679}"/>
                  </a:ext>
                </a:extLst>
              </p:cNvPr>
              <p:cNvGrpSpPr/>
              <p:nvPr/>
            </p:nvGrpSpPr>
            <p:grpSpPr>
              <a:xfrm rot="16200000">
                <a:off x="5483903" y="2780675"/>
                <a:ext cx="467193" cy="981856"/>
                <a:chOff x="5715000" y="1334125"/>
                <a:chExt cx="1404079" cy="4399613"/>
              </a:xfrm>
            </p:grpSpPr>
            <p:grpSp>
              <p:nvGrpSpPr>
                <p:cNvPr id="561" name="Group 11">
                  <a:extLst>
                    <a:ext uri="{FF2B5EF4-FFF2-40B4-BE49-F238E27FC236}">
                      <a16:creationId xmlns:a16="http://schemas.microsoft.com/office/drawing/2014/main" id="{917D3721-5E5B-C5B3-9B4F-BD07CDF7AECB}"/>
                    </a:ext>
                  </a:extLst>
                </p:cNvPr>
                <p:cNvGrpSpPr/>
                <p:nvPr/>
              </p:nvGrpSpPr>
              <p:grpSpPr>
                <a:xfrm>
                  <a:off x="5715000" y="1447800"/>
                  <a:ext cx="1371600" cy="1765092"/>
                  <a:chOff x="5715000" y="1447800"/>
                  <a:chExt cx="1371600" cy="1765092"/>
                </a:xfrm>
              </p:grpSpPr>
              <p:sp>
                <p:nvSpPr>
                  <p:cNvPr id="573" name="Multiply 4">
                    <a:extLst>
                      <a:ext uri="{FF2B5EF4-FFF2-40B4-BE49-F238E27FC236}">
                        <a16:creationId xmlns:a16="http://schemas.microsoft.com/office/drawing/2014/main" id="{195FC415-61CD-F133-1CA0-7A0EFBE8465C}"/>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4" name="Group 7">
                    <a:extLst>
                      <a:ext uri="{FF2B5EF4-FFF2-40B4-BE49-F238E27FC236}">
                        <a16:creationId xmlns:a16="http://schemas.microsoft.com/office/drawing/2014/main" id="{4A520ED2-71D6-D859-20DA-8585DDC78618}"/>
                      </a:ext>
                    </a:extLst>
                  </p:cNvPr>
                  <p:cNvGrpSpPr/>
                  <p:nvPr/>
                </p:nvGrpSpPr>
                <p:grpSpPr>
                  <a:xfrm>
                    <a:off x="6172200" y="1981200"/>
                    <a:ext cx="458449" cy="1231692"/>
                    <a:chOff x="6172200" y="1981200"/>
                    <a:chExt cx="458449" cy="1231692"/>
                  </a:xfrm>
                </p:grpSpPr>
                <p:sp>
                  <p:nvSpPr>
                    <p:cNvPr id="575" name="Diamond 574">
                      <a:extLst>
                        <a:ext uri="{FF2B5EF4-FFF2-40B4-BE49-F238E27FC236}">
                          <a16:creationId xmlns:a16="http://schemas.microsoft.com/office/drawing/2014/main" id="{0B72161E-8B4C-CBD4-CD36-32A8C44DD7A8}"/>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Diamond 575">
                      <a:extLst>
                        <a:ext uri="{FF2B5EF4-FFF2-40B4-BE49-F238E27FC236}">
                          <a16:creationId xmlns:a16="http://schemas.microsoft.com/office/drawing/2014/main" id="{4CEFC4EF-CF05-5D4A-E2BD-D856FA4AACD2}"/>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62" name="Group 12">
                  <a:extLst>
                    <a:ext uri="{FF2B5EF4-FFF2-40B4-BE49-F238E27FC236}">
                      <a16:creationId xmlns:a16="http://schemas.microsoft.com/office/drawing/2014/main" id="{1B5BE6A1-6D7B-32A8-8650-07E8E46F52A6}"/>
                    </a:ext>
                  </a:extLst>
                </p:cNvPr>
                <p:cNvGrpSpPr/>
                <p:nvPr/>
              </p:nvGrpSpPr>
              <p:grpSpPr>
                <a:xfrm>
                  <a:off x="5732489" y="2714469"/>
                  <a:ext cx="1371600" cy="1765092"/>
                  <a:chOff x="5715000" y="1447800"/>
                  <a:chExt cx="1371600" cy="1765092"/>
                </a:xfrm>
              </p:grpSpPr>
              <p:sp>
                <p:nvSpPr>
                  <p:cNvPr id="569" name="Multiply 122">
                    <a:extLst>
                      <a:ext uri="{FF2B5EF4-FFF2-40B4-BE49-F238E27FC236}">
                        <a16:creationId xmlns:a16="http://schemas.microsoft.com/office/drawing/2014/main" id="{B0407D0A-8F18-3C0D-ED56-378F1BB910C7}"/>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0" name="Group 7">
                    <a:extLst>
                      <a:ext uri="{FF2B5EF4-FFF2-40B4-BE49-F238E27FC236}">
                        <a16:creationId xmlns:a16="http://schemas.microsoft.com/office/drawing/2014/main" id="{2CA66BB3-214A-B36D-E2C4-D1CBB84F1782}"/>
                      </a:ext>
                    </a:extLst>
                  </p:cNvPr>
                  <p:cNvGrpSpPr/>
                  <p:nvPr/>
                </p:nvGrpSpPr>
                <p:grpSpPr>
                  <a:xfrm>
                    <a:off x="6172200" y="1981200"/>
                    <a:ext cx="458449" cy="1231692"/>
                    <a:chOff x="6172200" y="1981200"/>
                    <a:chExt cx="458449" cy="1231692"/>
                  </a:xfrm>
                </p:grpSpPr>
                <p:sp>
                  <p:nvSpPr>
                    <p:cNvPr id="571" name="Diamond 124">
                      <a:extLst>
                        <a:ext uri="{FF2B5EF4-FFF2-40B4-BE49-F238E27FC236}">
                          <a16:creationId xmlns:a16="http://schemas.microsoft.com/office/drawing/2014/main" id="{0E8EF49A-990C-42D5-EC1F-7639E589513E}"/>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Diamond 571">
                      <a:extLst>
                        <a:ext uri="{FF2B5EF4-FFF2-40B4-BE49-F238E27FC236}">
                          <a16:creationId xmlns:a16="http://schemas.microsoft.com/office/drawing/2014/main" id="{72719723-4A6A-6608-5BE9-1EA31BA191E9}"/>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63" name="Group 17">
                  <a:extLst>
                    <a:ext uri="{FF2B5EF4-FFF2-40B4-BE49-F238E27FC236}">
                      <a16:creationId xmlns:a16="http://schemas.microsoft.com/office/drawing/2014/main" id="{396F2112-3226-5CC4-D998-FE67DA9214CE}"/>
                    </a:ext>
                  </a:extLst>
                </p:cNvPr>
                <p:cNvGrpSpPr/>
                <p:nvPr/>
              </p:nvGrpSpPr>
              <p:grpSpPr>
                <a:xfrm>
                  <a:off x="5747479" y="3968646"/>
                  <a:ext cx="1371600" cy="1765092"/>
                  <a:chOff x="5715000" y="1447800"/>
                  <a:chExt cx="1371600" cy="1765092"/>
                </a:xfrm>
              </p:grpSpPr>
              <p:sp>
                <p:nvSpPr>
                  <p:cNvPr id="565" name="Multiply 194">
                    <a:extLst>
                      <a:ext uri="{FF2B5EF4-FFF2-40B4-BE49-F238E27FC236}">
                        <a16:creationId xmlns:a16="http://schemas.microsoft.com/office/drawing/2014/main" id="{19F2518B-9265-5E36-7454-20DA3698C2FA}"/>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6" name="Group 30">
                    <a:extLst>
                      <a:ext uri="{FF2B5EF4-FFF2-40B4-BE49-F238E27FC236}">
                        <a16:creationId xmlns:a16="http://schemas.microsoft.com/office/drawing/2014/main" id="{3B060D9E-3440-1ACB-7C5F-7B56B4ED77EB}"/>
                      </a:ext>
                    </a:extLst>
                  </p:cNvPr>
                  <p:cNvGrpSpPr/>
                  <p:nvPr/>
                </p:nvGrpSpPr>
                <p:grpSpPr>
                  <a:xfrm>
                    <a:off x="6172200" y="1981200"/>
                    <a:ext cx="458449" cy="1231692"/>
                    <a:chOff x="6172200" y="1981200"/>
                    <a:chExt cx="458449" cy="1231692"/>
                  </a:xfrm>
                </p:grpSpPr>
                <p:sp>
                  <p:nvSpPr>
                    <p:cNvPr id="567" name="Diamond 566">
                      <a:extLst>
                        <a:ext uri="{FF2B5EF4-FFF2-40B4-BE49-F238E27FC236}">
                          <a16:creationId xmlns:a16="http://schemas.microsoft.com/office/drawing/2014/main" id="{9E80A488-0A26-19C1-5590-9F5CD88227F2}"/>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Diamond 121">
                      <a:extLst>
                        <a:ext uri="{FF2B5EF4-FFF2-40B4-BE49-F238E27FC236}">
                          <a16:creationId xmlns:a16="http://schemas.microsoft.com/office/drawing/2014/main" id="{3EC6EF06-4D67-1CD1-7991-855D9E446CCA}"/>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64" name="Diamond 117">
                  <a:extLst>
                    <a:ext uri="{FF2B5EF4-FFF2-40B4-BE49-F238E27FC236}">
                      <a16:creationId xmlns:a16="http://schemas.microsoft.com/office/drawing/2014/main" id="{C0802F3B-970E-5456-9262-327FF07AF521}"/>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48" name="Trapezoid 447">
              <a:extLst>
                <a:ext uri="{FF2B5EF4-FFF2-40B4-BE49-F238E27FC236}">
                  <a16:creationId xmlns:a16="http://schemas.microsoft.com/office/drawing/2014/main" id="{2CA94D08-55C3-523C-6A1E-A48B7947805A}"/>
                </a:ext>
              </a:extLst>
            </p:cNvPr>
            <p:cNvSpPr/>
            <p:nvPr/>
          </p:nvSpPr>
          <p:spPr>
            <a:xfrm rot="20826686">
              <a:off x="3671472" y="1791860"/>
              <a:ext cx="1219200" cy="1628567"/>
            </a:xfrm>
            <a:prstGeom prst="trapezoid">
              <a:avLst>
                <a:gd name="adj" fmla="val 39333"/>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9" name="Group 93">
              <a:extLst>
                <a:ext uri="{FF2B5EF4-FFF2-40B4-BE49-F238E27FC236}">
                  <a16:creationId xmlns:a16="http://schemas.microsoft.com/office/drawing/2014/main" id="{EEA3E3CF-D435-F1BD-C2BA-E4725C522FFB}"/>
                </a:ext>
              </a:extLst>
            </p:cNvPr>
            <p:cNvGrpSpPr/>
            <p:nvPr/>
          </p:nvGrpSpPr>
          <p:grpSpPr>
            <a:xfrm rot="15426686">
              <a:off x="4136832" y="2583350"/>
              <a:ext cx="601862" cy="1093953"/>
              <a:chOff x="5715000" y="1334125"/>
              <a:chExt cx="1404079" cy="4399613"/>
            </a:xfrm>
          </p:grpSpPr>
          <p:grpSp>
            <p:nvGrpSpPr>
              <p:cNvPr id="543" name="Group 11">
                <a:extLst>
                  <a:ext uri="{FF2B5EF4-FFF2-40B4-BE49-F238E27FC236}">
                    <a16:creationId xmlns:a16="http://schemas.microsoft.com/office/drawing/2014/main" id="{ADAC3F2B-0E77-F320-E542-6DD28CE5D841}"/>
                  </a:ext>
                </a:extLst>
              </p:cNvPr>
              <p:cNvGrpSpPr/>
              <p:nvPr/>
            </p:nvGrpSpPr>
            <p:grpSpPr>
              <a:xfrm>
                <a:off x="5715000" y="1447800"/>
                <a:ext cx="1371600" cy="1765092"/>
                <a:chOff x="5715000" y="1447800"/>
                <a:chExt cx="1371600" cy="1765092"/>
              </a:xfrm>
            </p:grpSpPr>
            <p:sp>
              <p:nvSpPr>
                <p:cNvPr id="555" name="Multiply 4">
                  <a:extLst>
                    <a:ext uri="{FF2B5EF4-FFF2-40B4-BE49-F238E27FC236}">
                      <a16:creationId xmlns:a16="http://schemas.microsoft.com/office/drawing/2014/main" id="{A334AC93-5032-5AD4-FCF5-A39B789F816E}"/>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6" name="Group 7">
                  <a:extLst>
                    <a:ext uri="{FF2B5EF4-FFF2-40B4-BE49-F238E27FC236}">
                      <a16:creationId xmlns:a16="http://schemas.microsoft.com/office/drawing/2014/main" id="{DD6E23BE-6535-A9E0-479E-3B284944929D}"/>
                    </a:ext>
                  </a:extLst>
                </p:cNvPr>
                <p:cNvGrpSpPr/>
                <p:nvPr/>
              </p:nvGrpSpPr>
              <p:grpSpPr>
                <a:xfrm>
                  <a:off x="6172200" y="1981200"/>
                  <a:ext cx="458449" cy="1231692"/>
                  <a:chOff x="6172200" y="1981200"/>
                  <a:chExt cx="458449" cy="1231692"/>
                </a:xfrm>
              </p:grpSpPr>
              <p:sp>
                <p:nvSpPr>
                  <p:cNvPr id="557" name="Diamond 556">
                    <a:extLst>
                      <a:ext uri="{FF2B5EF4-FFF2-40B4-BE49-F238E27FC236}">
                        <a16:creationId xmlns:a16="http://schemas.microsoft.com/office/drawing/2014/main" id="{7D4D3280-5062-2628-A0B7-65CC77062148}"/>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Diamond 557">
                    <a:extLst>
                      <a:ext uri="{FF2B5EF4-FFF2-40B4-BE49-F238E27FC236}">
                        <a16:creationId xmlns:a16="http://schemas.microsoft.com/office/drawing/2014/main" id="{EFAE0FDB-9A66-14E2-D8AB-A60DCAF2A3D0}"/>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44" name="Group 12">
                <a:extLst>
                  <a:ext uri="{FF2B5EF4-FFF2-40B4-BE49-F238E27FC236}">
                    <a16:creationId xmlns:a16="http://schemas.microsoft.com/office/drawing/2014/main" id="{3985B889-F8FB-4E55-0E67-4A43E09DE541}"/>
                  </a:ext>
                </a:extLst>
              </p:cNvPr>
              <p:cNvGrpSpPr/>
              <p:nvPr/>
            </p:nvGrpSpPr>
            <p:grpSpPr>
              <a:xfrm>
                <a:off x="5732489" y="2714469"/>
                <a:ext cx="1371600" cy="1765092"/>
                <a:chOff x="5715000" y="1447800"/>
                <a:chExt cx="1371600" cy="1765092"/>
              </a:xfrm>
            </p:grpSpPr>
            <p:sp>
              <p:nvSpPr>
                <p:cNvPr id="551" name="Multiply 180">
                  <a:extLst>
                    <a:ext uri="{FF2B5EF4-FFF2-40B4-BE49-F238E27FC236}">
                      <a16:creationId xmlns:a16="http://schemas.microsoft.com/office/drawing/2014/main" id="{FA2A0057-C124-27CF-3005-1A1A1E184C71}"/>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2" name="Group 7">
                  <a:extLst>
                    <a:ext uri="{FF2B5EF4-FFF2-40B4-BE49-F238E27FC236}">
                      <a16:creationId xmlns:a16="http://schemas.microsoft.com/office/drawing/2014/main" id="{E8DF330D-7224-4CFD-FF01-D7C2E7CB80E3}"/>
                    </a:ext>
                  </a:extLst>
                </p:cNvPr>
                <p:cNvGrpSpPr/>
                <p:nvPr/>
              </p:nvGrpSpPr>
              <p:grpSpPr>
                <a:xfrm>
                  <a:off x="6172200" y="1981200"/>
                  <a:ext cx="458449" cy="1231692"/>
                  <a:chOff x="6172200" y="1981200"/>
                  <a:chExt cx="458449" cy="1231692"/>
                </a:xfrm>
              </p:grpSpPr>
              <p:sp>
                <p:nvSpPr>
                  <p:cNvPr id="553" name="Diamond 552">
                    <a:extLst>
                      <a:ext uri="{FF2B5EF4-FFF2-40B4-BE49-F238E27FC236}">
                        <a16:creationId xmlns:a16="http://schemas.microsoft.com/office/drawing/2014/main" id="{A1A47AD1-FF50-2BF3-E024-A99F11DE81B2}"/>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Diamond 553">
                    <a:extLst>
                      <a:ext uri="{FF2B5EF4-FFF2-40B4-BE49-F238E27FC236}">
                        <a16:creationId xmlns:a16="http://schemas.microsoft.com/office/drawing/2014/main" id="{0B6D1F2B-5225-DE46-4021-10DCF8CC6AA3}"/>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45" name="Group 17">
                <a:extLst>
                  <a:ext uri="{FF2B5EF4-FFF2-40B4-BE49-F238E27FC236}">
                    <a16:creationId xmlns:a16="http://schemas.microsoft.com/office/drawing/2014/main" id="{8DA04FE8-D55B-BB66-C8B2-341829129668}"/>
                  </a:ext>
                </a:extLst>
              </p:cNvPr>
              <p:cNvGrpSpPr/>
              <p:nvPr/>
            </p:nvGrpSpPr>
            <p:grpSpPr>
              <a:xfrm>
                <a:off x="5747479" y="3968646"/>
                <a:ext cx="1371600" cy="1765092"/>
                <a:chOff x="5715000" y="1447800"/>
                <a:chExt cx="1371600" cy="1765092"/>
              </a:xfrm>
            </p:grpSpPr>
            <p:sp>
              <p:nvSpPr>
                <p:cNvPr id="547" name="Multiply 176">
                  <a:extLst>
                    <a:ext uri="{FF2B5EF4-FFF2-40B4-BE49-F238E27FC236}">
                      <a16:creationId xmlns:a16="http://schemas.microsoft.com/office/drawing/2014/main" id="{54D983D3-F293-0ECC-AFE2-6CEEECA256B0}"/>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8" name="Group 30">
                  <a:extLst>
                    <a:ext uri="{FF2B5EF4-FFF2-40B4-BE49-F238E27FC236}">
                      <a16:creationId xmlns:a16="http://schemas.microsoft.com/office/drawing/2014/main" id="{E5B95FF3-A070-BD99-AF8B-4A56C8307477}"/>
                    </a:ext>
                  </a:extLst>
                </p:cNvPr>
                <p:cNvGrpSpPr/>
                <p:nvPr/>
              </p:nvGrpSpPr>
              <p:grpSpPr>
                <a:xfrm>
                  <a:off x="6172200" y="1981200"/>
                  <a:ext cx="458449" cy="1231692"/>
                  <a:chOff x="6172200" y="1981200"/>
                  <a:chExt cx="458449" cy="1231692"/>
                </a:xfrm>
              </p:grpSpPr>
              <p:sp>
                <p:nvSpPr>
                  <p:cNvPr id="549" name="Diamond 548">
                    <a:extLst>
                      <a:ext uri="{FF2B5EF4-FFF2-40B4-BE49-F238E27FC236}">
                        <a16:creationId xmlns:a16="http://schemas.microsoft.com/office/drawing/2014/main" id="{2FB43B62-B27F-D68D-3749-61C06BC6114A}"/>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Diamond 549">
                    <a:extLst>
                      <a:ext uri="{FF2B5EF4-FFF2-40B4-BE49-F238E27FC236}">
                        <a16:creationId xmlns:a16="http://schemas.microsoft.com/office/drawing/2014/main" id="{4C43DC64-ED75-8ACA-4AAC-F8966C9ECCA6}"/>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46" name="Diamond 545">
                <a:extLst>
                  <a:ext uri="{FF2B5EF4-FFF2-40B4-BE49-F238E27FC236}">
                    <a16:creationId xmlns:a16="http://schemas.microsoft.com/office/drawing/2014/main" id="{20E30FF6-5538-402B-83B2-337B799EB110}"/>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0" name="Trapezoid 449">
              <a:extLst>
                <a:ext uri="{FF2B5EF4-FFF2-40B4-BE49-F238E27FC236}">
                  <a16:creationId xmlns:a16="http://schemas.microsoft.com/office/drawing/2014/main" id="{520550DF-AEB9-DF1A-9452-9D3F3825AAF6}"/>
                </a:ext>
              </a:extLst>
            </p:cNvPr>
            <p:cNvSpPr/>
            <p:nvPr/>
          </p:nvSpPr>
          <p:spPr>
            <a:xfrm>
              <a:off x="3150432" y="1828800"/>
              <a:ext cx="1371600" cy="2241030"/>
            </a:xfrm>
            <a:prstGeom prst="trapezoid">
              <a:avLst>
                <a:gd name="adj" fmla="val 25001"/>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Trapezoid 450">
              <a:extLst>
                <a:ext uri="{FF2B5EF4-FFF2-40B4-BE49-F238E27FC236}">
                  <a16:creationId xmlns:a16="http://schemas.microsoft.com/office/drawing/2014/main" id="{7FA5BEA2-F639-3646-90B1-CE42C0D11F46}"/>
                </a:ext>
              </a:extLst>
            </p:cNvPr>
            <p:cNvSpPr/>
            <p:nvPr/>
          </p:nvSpPr>
          <p:spPr>
            <a:xfrm rot="10800000">
              <a:off x="3666343" y="1863777"/>
              <a:ext cx="289810" cy="262328"/>
            </a:xfrm>
            <a:prstGeom prst="trapezoid">
              <a:avLst>
                <a:gd name="adj" fmla="val 0"/>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2" name="Group 23">
              <a:extLst>
                <a:ext uri="{FF2B5EF4-FFF2-40B4-BE49-F238E27FC236}">
                  <a16:creationId xmlns:a16="http://schemas.microsoft.com/office/drawing/2014/main" id="{A2637C63-93E8-AA6E-B6B5-037E10993572}"/>
                </a:ext>
              </a:extLst>
            </p:cNvPr>
            <p:cNvGrpSpPr/>
            <p:nvPr/>
          </p:nvGrpSpPr>
          <p:grpSpPr>
            <a:xfrm>
              <a:off x="3429000" y="1828800"/>
              <a:ext cx="244840" cy="640830"/>
              <a:chOff x="5715000" y="1334125"/>
              <a:chExt cx="1404079" cy="4399613"/>
            </a:xfrm>
          </p:grpSpPr>
          <p:grpSp>
            <p:nvGrpSpPr>
              <p:cNvPr id="527" name="Group 11">
                <a:extLst>
                  <a:ext uri="{FF2B5EF4-FFF2-40B4-BE49-F238E27FC236}">
                    <a16:creationId xmlns:a16="http://schemas.microsoft.com/office/drawing/2014/main" id="{B2861F86-FBC3-6CF3-CAEB-21709213D757}"/>
                  </a:ext>
                </a:extLst>
              </p:cNvPr>
              <p:cNvGrpSpPr/>
              <p:nvPr/>
            </p:nvGrpSpPr>
            <p:grpSpPr>
              <a:xfrm>
                <a:off x="5715000" y="1447800"/>
                <a:ext cx="1371600" cy="1765092"/>
                <a:chOff x="5715000" y="1447800"/>
                <a:chExt cx="1371600" cy="1765092"/>
              </a:xfrm>
            </p:grpSpPr>
            <p:sp>
              <p:nvSpPr>
                <p:cNvPr id="539" name="Multiply 4">
                  <a:extLst>
                    <a:ext uri="{FF2B5EF4-FFF2-40B4-BE49-F238E27FC236}">
                      <a16:creationId xmlns:a16="http://schemas.microsoft.com/office/drawing/2014/main" id="{3F028599-D787-BD32-9885-E1C0C8EDD5B4}"/>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0" name="Group 7">
                  <a:extLst>
                    <a:ext uri="{FF2B5EF4-FFF2-40B4-BE49-F238E27FC236}">
                      <a16:creationId xmlns:a16="http://schemas.microsoft.com/office/drawing/2014/main" id="{504F722D-F9BE-5C8D-FF16-D1C0D831AE52}"/>
                    </a:ext>
                  </a:extLst>
                </p:cNvPr>
                <p:cNvGrpSpPr/>
                <p:nvPr/>
              </p:nvGrpSpPr>
              <p:grpSpPr>
                <a:xfrm>
                  <a:off x="6172200" y="1981200"/>
                  <a:ext cx="458449" cy="1231692"/>
                  <a:chOff x="6172200" y="1981200"/>
                  <a:chExt cx="458449" cy="1231692"/>
                </a:xfrm>
              </p:grpSpPr>
              <p:sp>
                <p:nvSpPr>
                  <p:cNvPr id="541" name="Diamond 5">
                    <a:extLst>
                      <a:ext uri="{FF2B5EF4-FFF2-40B4-BE49-F238E27FC236}">
                        <a16:creationId xmlns:a16="http://schemas.microsoft.com/office/drawing/2014/main" id="{7EB1F2A0-93C9-1E93-B70D-FF18CF34DB75}"/>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Diamond 6">
                    <a:extLst>
                      <a:ext uri="{FF2B5EF4-FFF2-40B4-BE49-F238E27FC236}">
                        <a16:creationId xmlns:a16="http://schemas.microsoft.com/office/drawing/2014/main" id="{C4421D26-61B1-E543-68FA-5497CF75DD6D}"/>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8" name="Group 12">
                <a:extLst>
                  <a:ext uri="{FF2B5EF4-FFF2-40B4-BE49-F238E27FC236}">
                    <a16:creationId xmlns:a16="http://schemas.microsoft.com/office/drawing/2014/main" id="{3CE88CC9-D6F1-3EC8-8EF7-6E639DC2EC94}"/>
                  </a:ext>
                </a:extLst>
              </p:cNvPr>
              <p:cNvGrpSpPr/>
              <p:nvPr/>
            </p:nvGrpSpPr>
            <p:grpSpPr>
              <a:xfrm>
                <a:off x="5732489" y="2714469"/>
                <a:ext cx="1371600" cy="1765092"/>
                <a:chOff x="5715000" y="1447800"/>
                <a:chExt cx="1371600" cy="1765092"/>
              </a:xfrm>
            </p:grpSpPr>
            <p:sp>
              <p:nvSpPr>
                <p:cNvPr id="535" name="Multiply 13">
                  <a:extLst>
                    <a:ext uri="{FF2B5EF4-FFF2-40B4-BE49-F238E27FC236}">
                      <a16:creationId xmlns:a16="http://schemas.microsoft.com/office/drawing/2014/main" id="{5D0BF27F-48E5-1BAF-344E-EB5EB80C8F89}"/>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6" name="Group 7">
                  <a:extLst>
                    <a:ext uri="{FF2B5EF4-FFF2-40B4-BE49-F238E27FC236}">
                      <a16:creationId xmlns:a16="http://schemas.microsoft.com/office/drawing/2014/main" id="{3BF816B3-F552-1D23-94E2-006AC4694CC1}"/>
                    </a:ext>
                  </a:extLst>
                </p:cNvPr>
                <p:cNvGrpSpPr/>
                <p:nvPr/>
              </p:nvGrpSpPr>
              <p:grpSpPr>
                <a:xfrm>
                  <a:off x="6172200" y="1981200"/>
                  <a:ext cx="458449" cy="1231692"/>
                  <a:chOff x="6172200" y="1981200"/>
                  <a:chExt cx="458449" cy="1231692"/>
                </a:xfrm>
              </p:grpSpPr>
              <p:sp>
                <p:nvSpPr>
                  <p:cNvPr id="537" name="Diamond 15">
                    <a:extLst>
                      <a:ext uri="{FF2B5EF4-FFF2-40B4-BE49-F238E27FC236}">
                        <a16:creationId xmlns:a16="http://schemas.microsoft.com/office/drawing/2014/main" id="{A724E929-85F1-7923-654B-163E660383D9}"/>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Diamond 16">
                    <a:extLst>
                      <a:ext uri="{FF2B5EF4-FFF2-40B4-BE49-F238E27FC236}">
                        <a16:creationId xmlns:a16="http://schemas.microsoft.com/office/drawing/2014/main" id="{D39B9B8D-2190-AF7C-71D5-9FE247572B54}"/>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9" name="Group 17">
                <a:extLst>
                  <a:ext uri="{FF2B5EF4-FFF2-40B4-BE49-F238E27FC236}">
                    <a16:creationId xmlns:a16="http://schemas.microsoft.com/office/drawing/2014/main" id="{928FAA57-D952-4F0B-70C1-801D8C5F0192}"/>
                  </a:ext>
                </a:extLst>
              </p:cNvPr>
              <p:cNvGrpSpPr/>
              <p:nvPr/>
            </p:nvGrpSpPr>
            <p:grpSpPr>
              <a:xfrm>
                <a:off x="5747479" y="3968646"/>
                <a:ext cx="1371600" cy="1765092"/>
                <a:chOff x="5715000" y="1447800"/>
                <a:chExt cx="1371600" cy="1765092"/>
              </a:xfrm>
            </p:grpSpPr>
            <p:sp>
              <p:nvSpPr>
                <p:cNvPr id="531" name="Multiply 18">
                  <a:extLst>
                    <a:ext uri="{FF2B5EF4-FFF2-40B4-BE49-F238E27FC236}">
                      <a16:creationId xmlns:a16="http://schemas.microsoft.com/office/drawing/2014/main" id="{1299790C-01AC-B149-58AB-20FCC8745942}"/>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2" name="Group 7">
                  <a:extLst>
                    <a:ext uri="{FF2B5EF4-FFF2-40B4-BE49-F238E27FC236}">
                      <a16:creationId xmlns:a16="http://schemas.microsoft.com/office/drawing/2014/main" id="{FE9ED1E7-BFC0-1146-D859-1294523A45BA}"/>
                    </a:ext>
                  </a:extLst>
                </p:cNvPr>
                <p:cNvGrpSpPr/>
                <p:nvPr/>
              </p:nvGrpSpPr>
              <p:grpSpPr>
                <a:xfrm>
                  <a:off x="6172200" y="1981200"/>
                  <a:ext cx="458449" cy="1231692"/>
                  <a:chOff x="6172200" y="1981200"/>
                  <a:chExt cx="458449" cy="1231692"/>
                </a:xfrm>
              </p:grpSpPr>
              <p:sp>
                <p:nvSpPr>
                  <p:cNvPr id="533" name="Diamond 20">
                    <a:extLst>
                      <a:ext uri="{FF2B5EF4-FFF2-40B4-BE49-F238E27FC236}">
                        <a16:creationId xmlns:a16="http://schemas.microsoft.com/office/drawing/2014/main" id="{EB286BC6-4A88-8FB1-27C7-C63F33FA1771}"/>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Diamond 21">
                    <a:extLst>
                      <a:ext uri="{FF2B5EF4-FFF2-40B4-BE49-F238E27FC236}">
                        <a16:creationId xmlns:a16="http://schemas.microsoft.com/office/drawing/2014/main" id="{5239BA23-2467-9318-EF47-6BDD159CE707}"/>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30" name="Diamond 529">
                <a:extLst>
                  <a:ext uri="{FF2B5EF4-FFF2-40B4-BE49-F238E27FC236}">
                    <a16:creationId xmlns:a16="http://schemas.microsoft.com/office/drawing/2014/main" id="{6181CEB4-00C1-9940-0655-4DE59B91C9AC}"/>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3" name="Group 24">
              <a:extLst>
                <a:ext uri="{FF2B5EF4-FFF2-40B4-BE49-F238E27FC236}">
                  <a16:creationId xmlns:a16="http://schemas.microsoft.com/office/drawing/2014/main" id="{F5A41244-EDAD-0E83-3E77-9500CE8F3466}"/>
                </a:ext>
              </a:extLst>
            </p:cNvPr>
            <p:cNvGrpSpPr/>
            <p:nvPr/>
          </p:nvGrpSpPr>
          <p:grpSpPr>
            <a:xfrm>
              <a:off x="3911183" y="1831298"/>
              <a:ext cx="244840" cy="640830"/>
              <a:chOff x="5715000" y="1334125"/>
              <a:chExt cx="1404079" cy="4399613"/>
            </a:xfrm>
          </p:grpSpPr>
          <p:grpSp>
            <p:nvGrpSpPr>
              <p:cNvPr id="511" name="Group 11">
                <a:extLst>
                  <a:ext uri="{FF2B5EF4-FFF2-40B4-BE49-F238E27FC236}">
                    <a16:creationId xmlns:a16="http://schemas.microsoft.com/office/drawing/2014/main" id="{C7D416BD-8FDD-1E98-E51A-94E28746C4D6}"/>
                  </a:ext>
                </a:extLst>
              </p:cNvPr>
              <p:cNvGrpSpPr/>
              <p:nvPr/>
            </p:nvGrpSpPr>
            <p:grpSpPr>
              <a:xfrm>
                <a:off x="5715000" y="1447800"/>
                <a:ext cx="1371600" cy="1765092"/>
                <a:chOff x="5715000" y="1447800"/>
                <a:chExt cx="1371600" cy="1765092"/>
              </a:xfrm>
            </p:grpSpPr>
            <p:sp>
              <p:nvSpPr>
                <p:cNvPr id="523" name="Multiply 4">
                  <a:extLst>
                    <a:ext uri="{FF2B5EF4-FFF2-40B4-BE49-F238E27FC236}">
                      <a16:creationId xmlns:a16="http://schemas.microsoft.com/office/drawing/2014/main" id="{F11A14C4-6F5D-675D-D74A-C1F0E2F33009}"/>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4" name="Group 7">
                  <a:extLst>
                    <a:ext uri="{FF2B5EF4-FFF2-40B4-BE49-F238E27FC236}">
                      <a16:creationId xmlns:a16="http://schemas.microsoft.com/office/drawing/2014/main" id="{DE611E84-6FF1-3790-0954-69AB709F53C4}"/>
                    </a:ext>
                  </a:extLst>
                </p:cNvPr>
                <p:cNvGrpSpPr/>
                <p:nvPr/>
              </p:nvGrpSpPr>
              <p:grpSpPr>
                <a:xfrm>
                  <a:off x="6172200" y="1981200"/>
                  <a:ext cx="458449" cy="1231692"/>
                  <a:chOff x="6172200" y="1981200"/>
                  <a:chExt cx="458449" cy="1231692"/>
                </a:xfrm>
              </p:grpSpPr>
              <p:sp>
                <p:nvSpPr>
                  <p:cNvPr id="525" name="Diamond 524">
                    <a:extLst>
                      <a:ext uri="{FF2B5EF4-FFF2-40B4-BE49-F238E27FC236}">
                        <a16:creationId xmlns:a16="http://schemas.microsoft.com/office/drawing/2014/main" id="{BF52AFA3-9860-A48B-C4F8-923CE47D65BE}"/>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Diamond 40">
                    <a:extLst>
                      <a:ext uri="{FF2B5EF4-FFF2-40B4-BE49-F238E27FC236}">
                        <a16:creationId xmlns:a16="http://schemas.microsoft.com/office/drawing/2014/main" id="{DC4D55E9-07F8-851D-FE8C-48EFB108801E}"/>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12" name="Group 12">
                <a:extLst>
                  <a:ext uri="{FF2B5EF4-FFF2-40B4-BE49-F238E27FC236}">
                    <a16:creationId xmlns:a16="http://schemas.microsoft.com/office/drawing/2014/main" id="{1D20E4C4-ED93-4A81-46ED-D1817D8A14EE}"/>
                  </a:ext>
                </a:extLst>
              </p:cNvPr>
              <p:cNvGrpSpPr/>
              <p:nvPr/>
            </p:nvGrpSpPr>
            <p:grpSpPr>
              <a:xfrm>
                <a:off x="5732489" y="2714469"/>
                <a:ext cx="1371600" cy="1765092"/>
                <a:chOff x="5715000" y="1447800"/>
                <a:chExt cx="1371600" cy="1765092"/>
              </a:xfrm>
            </p:grpSpPr>
            <p:sp>
              <p:nvSpPr>
                <p:cNvPr id="519" name="Multiply 33">
                  <a:extLst>
                    <a:ext uri="{FF2B5EF4-FFF2-40B4-BE49-F238E27FC236}">
                      <a16:creationId xmlns:a16="http://schemas.microsoft.com/office/drawing/2014/main" id="{EC060075-E4B7-16E9-A448-7DDEB8147E70}"/>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0" name="Group 7">
                  <a:extLst>
                    <a:ext uri="{FF2B5EF4-FFF2-40B4-BE49-F238E27FC236}">
                      <a16:creationId xmlns:a16="http://schemas.microsoft.com/office/drawing/2014/main" id="{AD8E0CE2-5D0D-A742-B6D3-A61865B2182C}"/>
                    </a:ext>
                  </a:extLst>
                </p:cNvPr>
                <p:cNvGrpSpPr/>
                <p:nvPr/>
              </p:nvGrpSpPr>
              <p:grpSpPr>
                <a:xfrm>
                  <a:off x="6172200" y="1981200"/>
                  <a:ext cx="458449" cy="1231692"/>
                  <a:chOff x="6172200" y="1981200"/>
                  <a:chExt cx="458449" cy="1231692"/>
                </a:xfrm>
              </p:grpSpPr>
              <p:sp>
                <p:nvSpPr>
                  <p:cNvPr id="521" name="Diamond 520">
                    <a:extLst>
                      <a:ext uri="{FF2B5EF4-FFF2-40B4-BE49-F238E27FC236}">
                        <a16:creationId xmlns:a16="http://schemas.microsoft.com/office/drawing/2014/main" id="{E83707BF-27E3-6AA1-5CE0-7652D330313D}"/>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Diamond 521">
                    <a:extLst>
                      <a:ext uri="{FF2B5EF4-FFF2-40B4-BE49-F238E27FC236}">
                        <a16:creationId xmlns:a16="http://schemas.microsoft.com/office/drawing/2014/main" id="{EF7AED97-E2DB-397B-49CF-B9DEE20129B1}"/>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13" name="Group 17">
                <a:extLst>
                  <a:ext uri="{FF2B5EF4-FFF2-40B4-BE49-F238E27FC236}">
                    <a16:creationId xmlns:a16="http://schemas.microsoft.com/office/drawing/2014/main" id="{0C711C51-9F86-E2BF-9C25-467120C4C0FA}"/>
                  </a:ext>
                </a:extLst>
              </p:cNvPr>
              <p:cNvGrpSpPr/>
              <p:nvPr/>
            </p:nvGrpSpPr>
            <p:grpSpPr>
              <a:xfrm>
                <a:off x="5747479" y="3968646"/>
                <a:ext cx="1371600" cy="1765092"/>
                <a:chOff x="5715000" y="1447800"/>
                <a:chExt cx="1371600" cy="1765092"/>
              </a:xfrm>
            </p:grpSpPr>
            <p:sp>
              <p:nvSpPr>
                <p:cNvPr id="515" name="Multiply 29">
                  <a:extLst>
                    <a:ext uri="{FF2B5EF4-FFF2-40B4-BE49-F238E27FC236}">
                      <a16:creationId xmlns:a16="http://schemas.microsoft.com/office/drawing/2014/main" id="{D15E520C-5DD0-6D24-1294-F2543B39C01B}"/>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6" name="Group 30">
                  <a:extLst>
                    <a:ext uri="{FF2B5EF4-FFF2-40B4-BE49-F238E27FC236}">
                      <a16:creationId xmlns:a16="http://schemas.microsoft.com/office/drawing/2014/main" id="{DD4F8974-F6D3-CD2A-3B26-A652E2C3D826}"/>
                    </a:ext>
                  </a:extLst>
                </p:cNvPr>
                <p:cNvGrpSpPr/>
                <p:nvPr/>
              </p:nvGrpSpPr>
              <p:grpSpPr>
                <a:xfrm>
                  <a:off x="6172200" y="1981200"/>
                  <a:ext cx="458449" cy="1231692"/>
                  <a:chOff x="6172200" y="1981200"/>
                  <a:chExt cx="458449" cy="1231692"/>
                </a:xfrm>
              </p:grpSpPr>
              <p:sp>
                <p:nvSpPr>
                  <p:cNvPr id="517" name="Diamond 516">
                    <a:extLst>
                      <a:ext uri="{FF2B5EF4-FFF2-40B4-BE49-F238E27FC236}">
                        <a16:creationId xmlns:a16="http://schemas.microsoft.com/office/drawing/2014/main" id="{1E50E431-B169-B293-4C77-25C7E1CD7736}"/>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Diamond 517">
                    <a:extLst>
                      <a:ext uri="{FF2B5EF4-FFF2-40B4-BE49-F238E27FC236}">
                        <a16:creationId xmlns:a16="http://schemas.microsoft.com/office/drawing/2014/main" id="{76AA4A87-500B-2DF5-61F5-6563A2EFD971}"/>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14" name="Diamond 513">
                <a:extLst>
                  <a:ext uri="{FF2B5EF4-FFF2-40B4-BE49-F238E27FC236}">
                    <a16:creationId xmlns:a16="http://schemas.microsoft.com/office/drawing/2014/main" id="{97E09241-1346-9A77-2AA2-910DB7ABF94C}"/>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4" name="Group 41">
              <a:extLst>
                <a:ext uri="{FF2B5EF4-FFF2-40B4-BE49-F238E27FC236}">
                  <a16:creationId xmlns:a16="http://schemas.microsoft.com/office/drawing/2014/main" id="{43DEC396-F8A4-EFBC-4E66-C6D64C9836EC}"/>
                </a:ext>
              </a:extLst>
            </p:cNvPr>
            <p:cNvGrpSpPr/>
            <p:nvPr/>
          </p:nvGrpSpPr>
          <p:grpSpPr>
            <a:xfrm>
              <a:off x="3613878" y="2118609"/>
              <a:ext cx="244840" cy="640830"/>
              <a:chOff x="5715000" y="1334125"/>
              <a:chExt cx="1404079" cy="4399613"/>
            </a:xfrm>
          </p:grpSpPr>
          <p:grpSp>
            <p:nvGrpSpPr>
              <p:cNvPr id="495" name="Group 11">
                <a:extLst>
                  <a:ext uri="{FF2B5EF4-FFF2-40B4-BE49-F238E27FC236}">
                    <a16:creationId xmlns:a16="http://schemas.microsoft.com/office/drawing/2014/main" id="{2383E538-35D4-A1C2-5C95-D2A9869D05C6}"/>
                  </a:ext>
                </a:extLst>
              </p:cNvPr>
              <p:cNvGrpSpPr/>
              <p:nvPr/>
            </p:nvGrpSpPr>
            <p:grpSpPr>
              <a:xfrm>
                <a:off x="5715000" y="1447800"/>
                <a:ext cx="1371600" cy="1765092"/>
                <a:chOff x="5715000" y="1447800"/>
                <a:chExt cx="1371600" cy="1765092"/>
              </a:xfrm>
            </p:grpSpPr>
            <p:sp>
              <p:nvSpPr>
                <p:cNvPr id="507" name="Multiply 4">
                  <a:extLst>
                    <a:ext uri="{FF2B5EF4-FFF2-40B4-BE49-F238E27FC236}">
                      <a16:creationId xmlns:a16="http://schemas.microsoft.com/office/drawing/2014/main" id="{BF998B3C-EFBD-7AF6-A099-C4D0C7707BE8}"/>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8" name="Group 7">
                  <a:extLst>
                    <a:ext uri="{FF2B5EF4-FFF2-40B4-BE49-F238E27FC236}">
                      <a16:creationId xmlns:a16="http://schemas.microsoft.com/office/drawing/2014/main" id="{5316D6C1-8920-C14F-C835-8D661A8541BA}"/>
                    </a:ext>
                  </a:extLst>
                </p:cNvPr>
                <p:cNvGrpSpPr/>
                <p:nvPr/>
              </p:nvGrpSpPr>
              <p:grpSpPr>
                <a:xfrm>
                  <a:off x="6172200" y="1981200"/>
                  <a:ext cx="458449" cy="1231692"/>
                  <a:chOff x="6172200" y="1981200"/>
                  <a:chExt cx="458449" cy="1231692"/>
                </a:xfrm>
              </p:grpSpPr>
              <p:sp>
                <p:nvSpPr>
                  <p:cNvPr id="509" name="Diamond 56">
                    <a:extLst>
                      <a:ext uri="{FF2B5EF4-FFF2-40B4-BE49-F238E27FC236}">
                        <a16:creationId xmlns:a16="http://schemas.microsoft.com/office/drawing/2014/main" id="{AE66488A-DE8E-78D9-9C6A-4A7A11F19904}"/>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Diamond 57">
                    <a:extLst>
                      <a:ext uri="{FF2B5EF4-FFF2-40B4-BE49-F238E27FC236}">
                        <a16:creationId xmlns:a16="http://schemas.microsoft.com/office/drawing/2014/main" id="{4EE6FF70-0D7F-ABA3-92C4-AFC1A594B47F}"/>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96" name="Group 12">
                <a:extLst>
                  <a:ext uri="{FF2B5EF4-FFF2-40B4-BE49-F238E27FC236}">
                    <a16:creationId xmlns:a16="http://schemas.microsoft.com/office/drawing/2014/main" id="{15F2412E-C69E-B59A-E82A-981E82FE958E}"/>
                  </a:ext>
                </a:extLst>
              </p:cNvPr>
              <p:cNvGrpSpPr/>
              <p:nvPr/>
            </p:nvGrpSpPr>
            <p:grpSpPr>
              <a:xfrm>
                <a:off x="5732489" y="2714469"/>
                <a:ext cx="1371600" cy="1765092"/>
                <a:chOff x="5715000" y="1447800"/>
                <a:chExt cx="1371600" cy="1765092"/>
              </a:xfrm>
            </p:grpSpPr>
            <p:sp>
              <p:nvSpPr>
                <p:cNvPr id="503" name="Multiply 132">
                  <a:extLst>
                    <a:ext uri="{FF2B5EF4-FFF2-40B4-BE49-F238E27FC236}">
                      <a16:creationId xmlns:a16="http://schemas.microsoft.com/office/drawing/2014/main" id="{4EFF20C6-9C7B-B33E-8A3D-E276DC7315D5}"/>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4" name="Group 7">
                  <a:extLst>
                    <a:ext uri="{FF2B5EF4-FFF2-40B4-BE49-F238E27FC236}">
                      <a16:creationId xmlns:a16="http://schemas.microsoft.com/office/drawing/2014/main" id="{5C3C2D6D-CBED-8DE0-AB33-A215D1692309}"/>
                    </a:ext>
                  </a:extLst>
                </p:cNvPr>
                <p:cNvGrpSpPr/>
                <p:nvPr/>
              </p:nvGrpSpPr>
              <p:grpSpPr>
                <a:xfrm>
                  <a:off x="6172200" y="1981200"/>
                  <a:ext cx="458449" cy="1231692"/>
                  <a:chOff x="6172200" y="1981200"/>
                  <a:chExt cx="458449" cy="1231692"/>
                </a:xfrm>
              </p:grpSpPr>
              <p:sp>
                <p:nvSpPr>
                  <p:cNvPr id="505" name="Diamond 504">
                    <a:extLst>
                      <a:ext uri="{FF2B5EF4-FFF2-40B4-BE49-F238E27FC236}">
                        <a16:creationId xmlns:a16="http://schemas.microsoft.com/office/drawing/2014/main" id="{C5D032F5-5231-9FD3-6B7C-A6E1524DD846}"/>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Diamond 53">
                    <a:extLst>
                      <a:ext uri="{FF2B5EF4-FFF2-40B4-BE49-F238E27FC236}">
                        <a16:creationId xmlns:a16="http://schemas.microsoft.com/office/drawing/2014/main" id="{80FBE6D6-A39A-B33B-DE2E-876B6C3F0263}"/>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97" name="Group 17">
                <a:extLst>
                  <a:ext uri="{FF2B5EF4-FFF2-40B4-BE49-F238E27FC236}">
                    <a16:creationId xmlns:a16="http://schemas.microsoft.com/office/drawing/2014/main" id="{40875DDE-A7B4-FFD1-EFC0-E67FAAB7A20A}"/>
                  </a:ext>
                </a:extLst>
              </p:cNvPr>
              <p:cNvGrpSpPr/>
              <p:nvPr/>
            </p:nvGrpSpPr>
            <p:grpSpPr>
              <a:xfrm>
                <a:off x="5747479" y="3968646"/>
                <a:ext cx="1371600" cy="1765092"/>
                <a:chOff x="5715000" y="1447800"/>
                <a:chExt cx="1371600" cy="1765092"/>
              </a:xfrm>
            </p:grpSpPr>
            <p:sp>
              <p:nvSpPr>
                <p:cNvPr id="499" name="Multiply 128">
                  <a:extLst>
                    <a:ext uri="{FF2B5EF4-FFF2-40B4-BE49-F238E27FC236}">
                      <a16:creationId xmlns:a16="http://schemas.microsoft.com/office/drawing/2014/main" id="{6919BAEF-CD15-6AED-DC80-DD7F5ADA2F4B}"/>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0" name="Group 30">
                  <a:extLst>
                    <a:ext uri="{FF2B5EF4-FFF2-40B4-BE49-F238E27FC236}">
                      <a16:creationId xmlns:a16="http://schemas.microsoft.com/office/drawing/2014/main" id="{30914E30-DB1F-7FAF-E920-7667346A070E}"/>
                    </a:ext>
                  </a:extLst>
                </p:cNvPr>
                <p:cNvGrpSpPr/>
                <p:nvPr/>
              </p:nvGrpSpPr>
              <p:grpSpPr>
                <a:xfrm>
                  <a:off x="6172200" y="1981200"/>
                  <a:ext cx="458449" cy="1231692"/>
                  <a:chOff x="6172200" y="1981200"/>
                  <a:chExt cx="458449" cy="1231692"/>
                </a:xfrm>
              </p:grpSpPr>
              <p:sp>
                <p:nvSpPr>
                  <p:cNvPr id="501" name="Diamond 500">
                    <a:extLst>
                      <a:ext uri="{FF2B5EF4-FFF2-40B4-BE49-F238E27FC236}">
                        <a16:creationId xmlns:a16="http://schemas.microsoft.com/office/drawing/2014/main" id="{E0F3C2A0-0580-D118-F766-B808E0960FA2}"/>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Diamond 49">
                    <a:extLst>
                      <a:ext uri="{FF2B5EF4-FFF2-40B4-BE49-F238E27FC236}">
                        <a16:creationId xmlns:a16="http://schemas.microsoft.com/office/drawing/2014/main" id="{ADC7039F-2F13-DCE5-BF79-4A10A5E7AE75}"/>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98" name="Diamond 45">
                <a:extLst>
                  <a:ext uri="{FF2B5EF4-FFF2-40B4-BE49-F238E27FC236}">
                    <a16:creationId xmlns:a16="http://schemas.microsoft.com/office/drawing/2014/main" id="{47399696-D141-0BDF-8A7C-289E82504ABF}"/>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5" name="Group 58">
              <a:extLst>
                <a:ext uri="{FF2B5EF4-FFF2-40B4-BE49-F238E27FC236}">
                  <a16:creationId xmlns:a16="http://schemas.microsoft.com/office/drawing/2014/main" id="{75B87EC7-94F6-E8EC-0DB5-4F0C9805F30F}"/>
                </a:ext>
              </a:extLst>
            </p:cNvPr>
            <p:cNvGrpSpPr/>
            <p:nvPr/>
          </p:nvGrpSpPr>
          <p:grpSpPr>
            <a:xfrm>
              <a:off x="3793760" y="2118609"/>
              <a:ext cx="244840" cy="640830"/>
              <a:chOff x="5715000" y="1334125"/>
              <a:chExt cx="1404079" cy="4399613"/>
            </a:xfrm>
          </p:grpSpPr>
          <p:grpSp>
            <p:nvGrpSpPr>
              <p:cNvPr id="479" name="Group 11">
                <a:extLst>
                  <a:ext uri="{FF2B5EF4-FFF2-40B4-BE49-F238E27FC236}">
                    <a16:creationId xmlns:a16="http://schemas.microsoft.com/office/drawing/2014/main" id="{471609D8-1FAA-D8E5-4EC8-42D15F53B096}"/>
                  </a:ext>
                </a:extLst>
              </p:cNvPr>
              <p:cNvGrpSpPr/>
              <p:nvPr/>
            </p:nvGrpSpPr>
            <p:grpSpPr>
              <a:xfrm>
                <a:off x="5715000" y="1447800"/>
                <a:ext cx="1371600" cy="1765092"/>
                <a:chOff x="5715000" y="1447800"/>
                <a:chExt cx="1371600" cy="1765092"/>
              </a:xfrm>
            </p:grpSpPr>
            <p:sp>
              <p:nvSpPr>
                <p:cNvPr id="491" name="Multiply 4">
                  <a:extLst>
                    <a:ext uri="{FF2B5EF4-FFF2-40B4-BE49-F238E27FC236}">
                      <a16:creationId xmlns:a16="http://schemas.microsoft.com/office/drawing/2014/main" id="{F27254CC-16C8-2597-E804-CEA0EC153469}"/>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2" name="Group 7">
                  <a:extLst>
                    <a:ext uri="{FF2B5EF4-FFF2-40B4-BE49-F238E27FC236}">
                      <a16:creationId xmlns:a16="http://schemas.microsoft.com/office/drawing/2014/main" id="{A9BD156F-D19D-69CA-E859-593D17FDB407}"/>
                    </a:ext>
                  </a:extLst>
                </p:cNvPr>
                <p:cNvGrpSpPr/>
                <p:nvPr/>
              </p:nvGrpSpPr>
              <p:grpSpPr>
                <a:xfrm>
                  <a:off x="6172200" y="1981200"/>
                  <a:ext cx="458449" cy="1231692"/>
                  <a:chOff x="6172200" y="1981200"/>
                  <a:chExt cx="458449" cy="1231692"/>
                </a:xfrm>
              </p:grpSpPr>
              <p:sp>
                <p:nvSpPr>
                  <p:cNvPr id="493" name="Diamond 492">
                    <a:extLst>
                      <a:ext uri="{FF2B5EF4-FFF2-40B4-BE49-F238E27FC236}">
                        <a16:creationId xmlns:a16="http://schemas.microsoft.com/office/drawing/2014/main" id="{17D71FF5-4D2F-63E8-D482-4082477C1177}"/>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Diamond 493">
                    <a:extLst>
                      <a:ext uri="{FF2B5EF4-FFF2-40B4-BE49-F238E27FC236}">
                        <a16:creationId xmlns:a16="http://schemas.microsoft.com/office/drawing/2014/main" id="{6570FD1C-225E-0891-97BD-114ED77BF0F4}"/>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80" name="Group 12">
                <a:extLst>
                  <a:ext uri="{FF2B5EF4-FFF2-40B4-BE49-F238E27FC236}">
                    <a16:creationId xmlns:a16="http://schemas.microsoft.com/office/drawing/2014/main" id="{CBD3A45B-EC2F-44B7-2682-BD0428E2A18E}"/>
                  </a:ext>
                </a:extLst>
              </p:cNvPr>
              <p:cNvGrpSpPr/>
              <p:nvPr/>
            </p:nvGrpSpPr>
            <p:grpSpPr>
              <a:xfrm>
                <a:off x="5732489" y="2714469"/>
                <a:ext cx="1371600" cy="1765092"/>
                <a:chOff x="5715000" y="1447800"/>
                <a:chExt cx="1371600" cy="1765092"/>
              </a:xfrm>
            </p:grpSpPr>
            <p:sp>
              <p:nvSpPr>
                <p:cNvPr id="487" name="Multiply 116">
                  <a:extLst>
                    <a:ext uri="{FF2B5EF4-FFF2-40B4-BE49-F238E27FC236}">
                      <a16:creationId xmlns:a16="http://schemas.microsoft.com/office/drawing/2014/main" id="{C9059753-0F5F-E00F-3142-BDB3C6A95439}"/>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8" name="Group 7">
                  <a:extLst>
                    <a:ext uri="{FF2B5EF4-FFF2-40B4-BE49-F238E27FC236}">
                      <a16:creationId xmlns:a16="http://schemas.microsoft.com/office/drawing/2014/main" id="{46240FEE-192C-6602-F6DC-82ED495D7DC8}"/>
                    </a:ext>
                  </a:extLst>
                </p:cNvPr>
                <p:cNvGrpSpPr/>
                <p:nvPr/>
              </p:nvGrpSpPr>
              <p:grpSpPr>
                <a:xfrm>
                  <a:off x="6172200" y="1981200"/>
                  <a:ext cx="458449" cy="1231692"/>
                  <a:chOff x="6172200" y="1981200"/>
                  <a:chExt cx="458449" cy="1231692"/>
                </a:xfrm>
              </p:grpSpPr>
              <p:sp>
                <p:nvSpPr>
                  <p:cNvPr id="489" name="Diamond 488">
                    <a:extLst>
                      <a:ext uri="{FF2B5EF4-FFF2-40B4-BE49-F238E27FC236}">
                        <a16:creationId xmlns:a16="http://schemas.microsoft.com/office/drawing/2014/main" id="{666DF329-62FF-4BE1-F177-2AAE85D23E2E}"/>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Diamond 489">
                    <a:extLst>
                      <a:ext uri="{FF2B5EF4-FFF2-40B4-BE49-F238E27FC236}">
                        <a16:creationId xmlns:a16="http://schemas.microsoft.com/office/drawing/2014/main" id="{B0CCC5A9-FA10-47C4-6CD9-E3FC4F6475C8}"/>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81" name="Group 17">
                <a:extLst>
                  <a:ext uri="{FF2B5EF4-FFF2-40B4-BE49-F238E27FC236}">
                    <a16:creationId xmlns:a16="http://schemas.microsoft.com/office/drawing/2014/main" id="{70724590-9937-AD75-EC8E-0DBC3E652EA8}"/>
                  </a:ext>
                </a:extLst>
              </p:cNvPr>
              <p:cNvGrpSpPr/>
              <p:nvPr/>
            </p:nvGrpSpPr>
            <p:grpSpPr>
              <a:xfrm>
                <a:off x="5747479" y="3968646"/>
                <a:ext cx="1371600" cy="1765092"/>
                <a:chOff x="5715000" y="1447800"/>
                <a:chExt cx="1371600" cy="1765092"/>
              </a:xfrm>
            </p:grpSpPr>
            <p:sp>
              <p:nvSpPr>
                <p:cNvPr id="483" name="Multiply 112">
                  <a:extLst>
                    <a:ext uri="{FF2B5EF4-FFF2-40B4-BE49-F238E27FC236}">
                      <a16:creationId xmlns:a16="http://schemas.microsoft.com/office/drawing/2014/main" id="{6FE0C90D-4DB5-7AEA-9119-35C48A7E6BB0}"/>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4" name="Group 30">
                  <a:extLst>
                    <a:ext uri="{FF2B5EF4-FFF2-40B4-BE49-F238E27FC236}">
                      <a16:creationId xmlns:a16="http://schemas.microsoft.com/office/drawing/2014/main" id="{D2632EF5-89C8-484A-95EA-D886704AC176}"/>
                    </a:ext>
                  </a:extLst>
                </p:cNvPr>
                <p:cNvGrpSpPr/>
                <p:nvPr/>
              </p:nvGrpSpPr>
              <p:grpSpPr>
                <a:xfrm>
                  <a:off x="6172200" y="1981200"/>
                  <a:ext cx="458449" cy="1231692"/>
                  <a:chOff x="6172200" y="1981200"/>
                  <a:chExt cx="458449" cy="1231692"/>
                </a:xfrm>
              </p:grpSpPr>
              <p:sp>
                <p:nvSpPr>
                  <p:cNvPr id="485" name="Diamond 484">
                    <a:extLst>
                      <a:ext uri="{FF2B5EF4-FFF2-40B4-BE49-F238E27FC236}">
                        <a16:creationId xmlns:a16="http://schemas.microsoft.com/office/drawing/2014/main" id="{AC4CC9AF-6CC9-6980-5411-8C438A0B2633}"/>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Diamond 485">
                    <a:extLst>
                      <a:ext uri="{FF2B5EF4-FFF2-40B4-BE49-F238E27FC236}">
                        <a16:creationId xmlns:a16="http://schemas.microsoft.com/office/drawing/2014/main" id="{1C74F183-502D-DC03-BDB0-C6D458402D75}"/>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82" name="Diamond 481">
                <a:extLst>
                  <a:ext uri="{FF2B5EF4-FFF2-40B4-BE49-F238E27FC236}">
                    <a16:creationId xmlns:a16="http://schemas.microsoft.com/office/drawing/2014/main" id="{321DDAF5-5BD7-6662-5183-6A764FC5D1FB}"/>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6" name="Oval 455">
              <a:extLst>
                <a:ext uri="{FF2B5EF4-FFF2-40B4-BE49-F238E27FC236}">
                  <a16:creationId xmlns:a16="http://schemas.microsoft.com/office/drawing/2014/main" id="{003793CE-E809-1CB8-D8B0-EF774BFA5BEE}"/>
                </a:ext>
              </a:extLst>
            </p:cNvPr>
            <p:cNvSpPr/>
            <p:nvPr/>
          </p:nvSpPr>
          <p:spPr>
            <a:xfrm>
              <a:off x="3352800" y="609600"/>
              <a:ext cx="990600" cy="1371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Cloud 456">
              <a:extLst>
                <a:ext uri="{FF2B5EF4-FFF2-40B4-BE49-F238E27FC236}">
                  <a16:creationId xmlns:a16="http://schemas.microsoft.com/office/drawing/2014/main" id="{1883A9D0-1E6B-2513-0009-8BCACFCAA453}"/>
                </a:ext>
              </a:extLst>
            </p:cNvPr>
            <p:cNvSpPr/>
            <p:nvPr/>
          </p:nvSpPr>
          <p:spPr>
            <a:xfrm rot="10542275">
              <a:off x="3222029" y="421811"/>
              <a:ext cx="1112997" cy="619302"/>
            </a:xfrm>
            <a:prstGeom prst="clou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Cloud 457">
              <a:extLst>
                <a:ext uri="{FF2B5EF4-FFF2-40B4-BE49-F238E27FC236}">
                  <a16:creationId xmlns:a16="http://schemas.microsoft.com/office/drawing/2014/main" id="{81617D2E-8C60-A124-2F41-F055A24D036F}"/>
                </a:ext>
              </a:extLst>
            </p:cNvPr>
            <p:cNvSpPr/>
            <p:nvPr/>
          </p:nvSpPr>
          <p:spPr>
            <a:xfrm rot="10542275">
              <a:off x="3366180" y="1461218"/>
              <a:ext cx="976403" cy="597730"/>
            </a:xfrm>
            <a:prstGeom prst="clou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B4261317-1036-724E-4FFC-7E725F7D2C20}"/>
                </a:ext>
              </a:extLst>
            </p:cNvPr>
            <p:cNvSpPr/>
            <p:nvPr/>
          </p:nvSpPr>
          <p:spPr>
            <a:xfrm>
              <a:off x="3640111" y="1541489"/>
              <a:ext cx="362263" cy="21236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0" name="Group 196">
              <a:extLst>
                <a:ext uri="{FF2B5EF4-FFF2-40B4-BE49-F238E27FC236}">
                  <a16:creationId xmlns:a16="http://schemas.microsoft.com/office/drawing/2014/main" id="{5BD81888-95AA-5FA0-6923-8B08D31FCCB5}"/>
                </a:ext>
              </a:extLst>
            </p:cNvPr>
            <p:cNvGrpSpPr/>
            <p:nvPr/>
          </p:nvGrpSpPr>
          <p:grpSpPr>
            <a:xfrm>
              <a:off x="3200400" y="762000"/>
              <a:ext cx="1219200" cy="304800"/>
              <a:chOff x="6400800" y="1371600"/>
              <a:chExt cx="1219200" cy="527455"/>
            </a:xfrm>
          </p:grpSpPr>
          <p:sp>
            <p:nvSpPr>
              <p:cNvPr id="461" name="Trapezoid 460">
                <a:extLst>
                  <a:ext uri="{FF2B5EF4-FFF2-40B4-BE49-F238E27FC236}">
                    <a16:creationId xmlns:a16="http://schemas.microsoft.com/office/drawing/2014/main" id="{D38B1E51-6C45-7403-999D-546B6F5146DC}"/>
                  </a:ext>
                </a:extLst>
              </p:cNvPr>
              <p:cNvSpPr/>
              <p:nvPr/>
            </p:nvSpPr>
            <p:spPr>
              <a:xfrm>
                <a:off x="6400800" y="1371600"/>
                <a:ext cx="1219200" cy="502169"/>
              </a:xfrm>
              <a:prstGeom prst="trapezoid">
                <a:avLst>
                  <a:gd name="adj" fmla="val 0"/>
                </a:avLst>
              </a:prstGeom>
              <a:solidFill>
                <a:srgbClr val="E1A02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2" name="Group 93">
                <a:extLst>
                  <a:ext uri="{FF2B5EF4-FFF2-40B4-BE49-F238E27FC236}">
                    <a16:creationId xmlns:a16="http://schemas.microsoft.com/office/drawing/2014/main" id="{24313FEB-EBFF-4821-91A2-EDF20381E285}"/>
                  </a:ext>
                </a:extLst>
              </p:cNvPr>
              <p:cNvGrpSpPr/>
              <p:nvPr/>
            </p:nvGrpSpPr>
            <p:grpSpPr>
              <a:xfrm rot="16200000">
                <a:off x="6756576" y="1174531"/>
                <a:ext cx="467193" cy="981856"/>
                <a:chOff x="5715000" y="1334125"/>
                <a:chExt cx="1404079" cy="4399613"/>
              </a:xfrm>
            </p:grpSpPr>
            <p:grpSp>
              <p:nvGrpSpPr>
                <p:cNvPr id="463" name="Group 11">
                  <a:extLst>
                    <a:ext uri="{FF2B5EF4-FFF2-40B4-BE49-F238E27FC236}">
                      <a16:creationId xmlns:a16="http://schemas.microsoft.com/office/drawing/2014/main" id="{786D8467-3137-1882-9924-3C5B45887B4B}"/>
                    </a:ext>
                  </a:extLst>
                </p:cNvPr>
                <p:cNvGrpSpPr/>
                <p:nvPr/>
              </p:nvGrpSpPr>
              <p:grpSpPr>
                <a:xfrm>
                  <a:off x="5715000" y="1447800"/>
                  <a:ext cx="1371600" cy="1765092"/>
                  <a:chOff x="5715000" y="1447800"/>
                  <a:chExt cx="1371600" cy="1765092"/>
                </a:xfrm>
              </p:grpSpPr>
              <p:sp>
                <p:nvSpPr>
                  <p:cNvPr id="475" name="Multiply 4">
                    <a:extLst>
                      <a:ext uri="{FF2B5EF4-FFF2-40B4-BE49-F238E27FC236}">
                        <a16:creationId xmlns:a16="http://schemas.microsoft.com/office/drawing/2014/main" id="{61E3DDED-3075-2147-FF30-5A7390FD19C9}"/>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6" name="Group 7">
                    <a:extLst>
                      <a:ext uri="{FF2B5EF4-FFF2-40B4-BE49-F238E27FC236}">
                        <a16:creationId xmlns:a16="http://schemas.microsoft.com/office/drawing/2014/main" id="{16F93918-DDCE-4E74-CF75-9EE1C477ACF0}"/>
                      </a:ext>
                    </a:extLst>
                  </p:cNvPr>
                  <p:cNvGrpSpPr/>
                  <p:nvPr/>
                </p:nvGrpSpPr>
                <p:grpSpPr>
                  <a:xfrm>
                    <a:off x="6172200" y="1981200"/>
                    <a:ext cx="458449" cy="1231692"/>
                    <a:chOff x="6172200" y="1981200"/>
                    <a:chExt cx="458449" cy="1231692"/>
                  </a:xfrm>
                </p:grpSpPr>
                <p:sp>
                  <p:nvSpPr>
                    <p:cNvPr id="477" name="Diamond 476">
                      <a:extLst>
                        <a:ext uri="{FF2B5EF4-FFF2-40B4-BE49-F238E27FC236}">
                          <a16:creationId xmlns:a16="http://schemas.microsoft.com/office/drawing/2014/main" id="{4906BA9F-1BD4-515B-320F-284179D2D8C0}"/>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Diamond 477">
                      <a:extLst>
                        <a:ext uri="{FF2B5EF4-FFF2-40B4-BE49-F238E27FC236}">
                          <a16:creationId xmlns:a16="http://schemas.microsoft.com/office/drawing/2014/main" id="{D0C4B6DC-A41F-0D3E-1429-47684C358319}"/>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64" name="Group 12">
                  <a:extLst>
                    <a:ext uri="{FF2B5EF4-FFF2-40B4-BE49-F238E27FC236}">
                      <a16:creationId xmlns:a16="http://schemas.microsoft.com/office/drawing/2014/main" id="{C99C4864-9B3A-360A-93C9-F550F5265E8B}"/>
                    </a:ext>
                  </a:extLst>
                </p:cNvPr>
                <p:cNvGrpSpPr/>
                <p:nvPr/>
              </p:nvGrpSpPr>
              <p:grpSpPr>
                <a:xfrm>
                  <a:off x="5732489" y="2714469"/>
                  <a:ext cx="1371600" cy="1765092"/>
                  <a:chOff x="5715000" y="1447800"/>
                  <a:chExt cx="1371600" cy="1765092"/>
                </a:xfrm>
              </p:grpSpPr>
              <p:sp>
                <p:nvSpPr>
                  <p:cNvPr id="471" name="Multiply 100">
                    <a:extLst>
                      <a:ext uri="{FF2B5EF4-FFF2-40B4-BE49-F238E27FC236}">
                        <a16:creationId xmlns:a16="http://schemas.microsoft.com/office/drawing/2014/main" id="{B0EDBB52-5FFD-851C-577E-79725C0C0AC9}"/>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2" name="Group 7">
                    <a:extLst>
                      <a:ext uri="{FF2B5EF4-FFF2-40B4-BE49-F238E27FC236}">
                        <a16:creationId xmlns:a16="http://schemas.microsoft.com/office/drawing/2014/main" id="{B5A8823B-DF23-5994-031D-8477589A3594}"/>
                      </a:ext>
                    </a:extLst>
                  </p:cNvPr>
                  <p:cNvGrpSpPr/>
                  <p:nvPr/>
                </p:nvGrpSpPr>
                <p:grpSpPr>
                  <a:xfrm>
                    <a:off x="6172200" y="1981200"/>
                    <a:ext cx="458449" cy="1231692"/>
                    <a:chOff x="6172200" y="1981200"/>
                    <a:chExt cx="458449" cy="1231692"/>
                  </a:xfrm>
                </p:grpSpPr>
                <p:sp>
                  <p:nvSpPr>
                    <p:cNvPr id="473" name="Diamond 472">
                      <a:extLst>
                        <a:ext uri="{FF2B5EF4-FFF2-40B4-BE49-F238E27FC236}">
                          <a16:creationId xmlns:a16="http://schemas.microsoft.com/office/drawing/2014/main" id="{CE82D6D5-0EC4-C039-E7E8-0A729DE748AF}"/>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Diamond 473">
                      <a:extLst>
                        <a:ext uri="{FF2B5EF4-FFF2-40B4-BE49-F238E27FC236}">
                          <a16:creationId xmlns:a16="http://schemas.microsoft.com/office/drawing/2014/main" id="{47B2CC8D-C663-8EC7-6406-22BB21AAA7C4}"/>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65" name="Group 17">
                  <a:extLst>
                    <a:ext uri="{FF2B5EF4-FFF2-40B4-BE49-F238E27FC236}">
                      <a16:creationId xmlns:a16="http://schemas.microsoft.com/office/drawing/2014/main" id="{8AA91FFC-A3B2-4085-6484-6B0F90015846}"/>
                    </a:ext>
                  </a:extLst>
                </p:cNvPr>
                <p:cNvGrpSpPr/>
                <p:nvPr/>
              </p:nvGrpSpPr>
              <p:grpSpPr>
                <a:xfrm>
                  <a:off x="5747479" y="3968646"/>
                  <a:ext cx="1371600" cy="1765092"/>
                  <a:chOff x="5715000" y="1447800"/>
                  <a:chExt cx="1371600" cy="1765092"/>
                </a:xfrm>
              </p:grpSpPr>
              <p:sp>
                <p:nvSpPr>
                  <p:cNvPr id="467" name="Multiply 96">
                    <a:extLst>
                      <a:ext uri="{FF2B5EF4-FFF2-40B4-BE49-F238E27FC236}">
                        <a16:creationId xmlns:a16="http://schemas.microsoft.com/office/drawing/2014/main" id="{3F62CF08-5C39-08C7-FCBD-6D6A760D7ED3}"/>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8" name="Group 30">
                    <a:extLst>
                      <a:ext uri="{FF2B5EF4-FFF2-40B4-BE49-F238E27FC236}">
                        <a16:creationId xmlns:a16="http://schemas.microsoft.com/office/drawing/2014/main" id="{27466396-7444-84DE-AE6A-4C274D6A261B}"/>
                      </a:ext>
                    </a:extLst>
                  </p:cNvPr>
                  <p:cNvGrpSpPr/>
                  <p:nvPr/>
                </p:nvGrpSpPr>
                <p:grpSpPr>
                  <a:xfrm>
                    <a:off x="6172200" y="1981200"/>
                    <a:ext cx="458449" cy="1231692"/>
                    <a:chOff x="6172200" y="1981200"/>
                    <a:chExt cx="458449" cy="1231692"/>
                  </a:xfrm>
                </p:grpSpPr>
                <p:sp>
                  <p:nvSpPr>
                    <p:cNvPr id="469" name="Diamond 468">
                      <a:extLst>
                        <a:ext uri="{FF2B5EF4-FFF2-40B4-BE49-F238E27FC236}">
                          <a16:creationId xmlns:a16="http://schemas.microsoft.com/office/drawing/2014/main" id="{659116AE-9A18-0F1F-A4C2-020854BCA12A}"/>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Diamond 469">
                      <a:extLst>
                        <a:ext uri="{FF2B5EF4-FFF2-40B4-BE49-F238E27FC236}">
                          <a16:creationId xmlns:a16="http://schemas.microsoft.com/office/drawing/2014/main" id="{929A0556-3095-0B30-80BD-93E02B335894}"/>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66" name="Diamond 465">
                  <a:extLst>
                    <a:ext uri="{FF2B5EF4-FFF2-40B4-BE49-F238E27FC236}">
                      <a16:creationId xmlns:a16="http://schemas.microsoft.com/office/drawing/2014/main" id="{84C9192B-DB38-F6A0-C641-475A29F1D753}"/>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615" name="Group 614">
            <a:extLst>
              <a:ext uri="{FF2B5EF4-FFF2-40B4-BE49-F238E27FC236}">
                <a16:creationId xmlns:a16="http://schemas.microsoft.com/office/drawing/2014/main" id="{EE080DFC-B1B3-4C4E-5123-91DA144862C4}"/>
              </a:ext>
            </a:extLst>
          </p:cNvPr>
          <p:cNvGrpSpPr/>
          <p:nvPr/>
        </p:nvGrpSpPr>
        <p:grpSpPr>
          <a:xfrm>
            <a:off x="10267767" y="2491226"/>
            <a:ext cx="1602888" cy="3679552"/>
            <a:chOff x="2438400" y="618365"/>
            <a:chExt cx="2286586" cy="5249035"/>
          </a:xfrm>
        </p:grpSpPr>
        <p:sp>
          <p:nvSpPr>
            <p:cNvPr id="616" name="Round Diagonal Corner Rectangle 266">
              <a:extLst>
                <a:ext uri="{FF2B5EF4-FFF2-40B4-BE49-F238E27FC236}">
                  <a16:creationId xmlns:a16="http://schemas.microsoft.com/office/drawing/2014/main" id="{EC512920-D56F-70C0-2F96-AFAEB4F93ABD}"/>
                </a:ext>
              </a:extLst>
            </p:cNvPr>
            <p:cNvSpPr/>
            <p:nvPr/>
          </p:nvSpPr>
          <p:spPr>
            <a:xfrm rot="6243236" flipH="1" flipV="1">
              <a:off x="2413791" y="1488815"/>
              <a:ext cx="1341226" cy="467456"/>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 name="Round Diagonal Corner Rectangle 265">
              <a:extLst>
                <a:ext uri="{FF2B5EF4-FFF2-40B4-BE49-F238E27FC236}">
                  <a16:creationId xmlns:a16="http://schemas.microsoft.com/office/drawing/2014/main" id="{AF1DFC04-AC07-0A0B-6953-D29D18CB7540}"/>
                </a:ext>
              </a:extLst>
            </p:cNvPr>
            <p:cNvSpPr/>
            <p:nvPr/>
          </p:nvSpPr>
          <p:spPr>
            <a:xfrm rot="15759005" flipV="1">
              <a:off x="3479056" y="1477128"/>
              <a:ext cx="1317475" cy="401618"/>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8" name="Group 47">
              <a:extLst>
                <a:ext uri="{FF2B5EF4-FFF2-40B4-BE49-F238E27FC236}">
                  <a16:creationId xmlns:a16="http://schemas.microsoft.com/office/drawing/2014/main" id="{A000CE3A-8CB7-F588-DB92-306C8067CB10}"/>
                </a:ext>
              </a:extLst>
            </p:cNvPr>
            <p:cNvGrpSpPr/>
            <p:nvPr/>
          </p:nvGrpSpPr>
          <p:grpSpPr>
            <a:xfrm>
              <a:off x="3471131" y="5233160"/>
              <a:ext cx="501493" cy="634240"/>
              <a:chOff x="6106804" y="4039302"/>
              <a:chExt cx="666047" cy="774146"/>
            </a:xfrm>
          </p:grpSpPr>
          <p:sp>
            <p:nvSpPr>
              <p:cNvPr id="680" name="Oval 679">
                <a:extLst>
                  <a:ext uri="{FF2B5EF4-FFF2-40B4-BE49-F238E27FC236}">
                    <a16:creationId xmlns:a16="http://schemas.microsoft.com/office/drawing/2014/main" id="{CA69BB64-EBB8-1D9C-CA03-72AE4F2E6226}"/>
                  </a:ext>
                </a:extLst>
              </p:cNvPr>
              <p:cNvSpPr/>
              <p:nvPr/>
            </p:nvSpPr>
            <p:spPr>
              <a:xfrm rot="20163506">
                <a:off x="6229710" y="4039302"/>
                <a:ext cx="543141" cy="774146"/>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 name="Oval 680">
                <a:extLst>
                  <a:ext uri="{FF2B5EF4-FFF2-40B4-BE49-F238E27FC236}">
                    <a16:creationId xmlns:a16="http://schemas.microsoft.com/office/drawing/2014/main" id="{6B47FC72-C087-6B5F-15FD-EAF9459F88BC}"/>
                  </a:ext>
                </a:extLst>
              </p:cNvPr>
              <p:cNvSpPr/>
              <p:nvPr/>
            </p:nvSpPr>
            <p:spPr>
              <a:xfrm rot="20163506">
                <a:off x="6387712" y="4392141"/>
                <a:ext cx="362627" cy="315996"/>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 name="Oval 681">
                <a:extLst>
                  <a:ext uri="{FF2B5EF4-FFF2-40B4-BE49-F238E27FC236}">
                    <a16:creationId xmlns:a16="http://schemas.microsoft.com/office/drawing/2014/main" id="{65D254FD-0BFE-3556-5F8B-B0DBCD38D112}"/>
                  </a:ext>
                </a:extLst>
              </p:cNvPr>
              <p:cNvSpPr/>
              <p:nvPr/>
            </p:nvSpPr>
            <p:spPr>
              <a:xfrm rot="20163506">
                <a:off x="6106804" y="4062465"/>
                <a:ext cx="528885" cy="284304"/>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9" name="Group 47">
              <a:extLst>
                <a:ext uri="{FF2B5EF4-FFF2-40B4-BE49-F238E27FC236}">
                  <a16:creationId xmlns:a16="http://schemas.microsoft.com/office/drawing/2014/main" id="{BF4B0377-DB26-09F0-0C17-0FBD9E41BE62}"/>
                </a:ext>
              </a:extLst>
            </p:cNvPr>
            <p:cNvGrpSpPr/>
            <p:nvPr/>
          </p:nvGrpSpPr>
          <p:grpSpPr>
            <a:xfrm rot="2613352">
              <a:off x="3086557" y="5132460"/>
              <a:ext cx="501493" cy="634240"/>
              <a:chOff x="6106804" y="4039302"/>
              <a:chExt cx="666047" cy="774146"/>
            </a:xfrm>
          </p:grpSpPr>
          <p:sp>
            <p:nvSpPr>
              <p:cNvPr id="677" name="Oval 676">
                <a:extLst>
                  <a:ext uri="{FF2B5EF4-FFF2-40B4-BE49-F238E27FC236}">
                    <a16:creationId xmlns:a16="http://schemas.microsoft.com/office/drawing/2014/main" id="{9B26716A-B9A4-C02F-A967-CA4B74B101E1}"/>
                  </a:ext>
                </a:extLst>
              </p:cNvPr>
              <p:cNvSpPr/>
              <p:nvPr/>
            </p:nvSpPr>
            <p:spPr>
              <a:xfrm rot="20163506">
                <a:off x="6229710" y="4039302"/>
                <a:ext cx="543141" cy="774146"/>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 name="Oval 677">
                <a:extLst>
                  <a:ext uri="{FF2B5EF4-FFF2-40B4-BE49-F238E27FC236}">
                    <a16:creationId xmlns:a16="http://schemas.microsoft.com/office/drawing/2014/main" id="{E9A539F4-8DB7-2DC4-9B3B-41746A968CA3}"/>
                  </a:ext>
                </a:extLst>
              </p:cNvPr>
              <p:cNvSpPr/>
              <p:nvPr/>
            </p:nvSpPr>
            <p:spPr>
              <a:xfrm rot="20163506">
                <a:off x="6387712" y="4392141"/>
                <a:ext cx="362627" cy="315996"/>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 name="Oval 678">
                <a:extLst>
                  <a:ext uri="{FF2B5EF4-FFF2-40B4-BE49-F238E27FC236}">
                    <a16:creationId xmlns:a16="http://schemas.microsoft.com/office/drawing/2014/main" id="{6F5D32AF-FFBA-3A45-1D54-2D25276DE2A8}"/>
                  </a:ext>
                </a:extLst>
              </p:cNvPr>
              <p:cNvSpPr/>
              <p:nvPr/>
            </p:nvSpPr>
            <p:spPr>
              <a:xfrm rot="20163506">
                <a:off x="6106804" y="4062465"/>
                <a:ext cx="528885" cy="284304"/>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0" name="Group 77">
              <a:extLst>
                <a:ext uri="{FF2B5EF4-FFF2-40B4-BE49-F238E27FC236}">
                  <a16:creationId xmlns:a16="http://schemas.microsoft.com/office/drawing/2014/main" id="{72E81389-7C65-610A-9992-5FDACC0DBEC7}"/>
                </a:ext>
              </a:extLst>
            </p:cNvPr>
            <p:cNvGrpSpPr/>
            <p:nvPr/>
          </p:nvGrpSpPr>
          <p:grpSpPr>
            <a:xfrm>
              <a:off x="2438400" y="2059236"/>
              <a:ext cx="2286586" cy="3431088"/>
              <a:chOff x="3886200" y="1447800"/>
              <a:chExt cx="3036880" cy="4187946"/>
            </a:xfrm>
          </p:grpSpPr>
          <p:grpSp>
            <p:nvGrpSpPr>
              <p:cNvPr id="665" name="Group 664">
                <a:extLst>
                  <a:ext uri="{FF2B5EF4-FFF2-40B4-BE49-F238E27FC236}">
                    <a16:creationId xmlns:a16="http://schemas.microsoft.com/office/drawing/2014/main" id="{CDA81609-87C5-458C-4DB5-BBD71710F30B}"/>
                  </a:ext>
                </a:extLst>
              </p:cNvPr>
              <p:cNvGrpSpPr/>
              <p:nvPr/>
            </p:nvGrpSpPr>
            <p:grpSpPr>
              <a:xfrm>
                <a:off x="3886200" y="1447800"/>
                <a:ext cx="3036880" cy="4187946"/>
                <a:chOff x="4419600" y="2060454"/>
                <a:chExt cx="3036880" cy="4187946"/>
              </a:xfrm>
            </p:grpSpPr>
            <p:sp>
              <p:nvSpPr>
                <p:cNvPr id="668" name="Oval 667">
                  <a:extLst>
                    <a:ext uri="{FF2B5EF4-FFF2-40B4-BE49-F238E27FC236}">
                      <a16:creationId xmlns:a16="http://schemas.microsoft.com/office/drawing/2014/main" id="{891CA3E9-784B-E682-A8D5-51E88504BA53}"/>
                    </a:ext>
                  </a:extLst>
                </p:cNvPr>
                <p:cNvSpPr/>
                <p:nvPr/>
              </p:nvSpPr>
              <p:spPr>
                <a:xfrm rot="20216319">
                  <a:off x="6881857" y="3709053"/>
                  <a:ext cx="574623" cy="844447"/>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 name="Oval 668">
                  <a:extLst>
                    <a:ext uri="{FF2B5EF4-FFF2-40B4-BE49-F238E27FC236}">
                      <a16:creationId xmlns:a16="http://schemas.microsoft.com/office/drawing/2014/main" id="{8067AA60-62FF-C109-23BC-D4C5692741F0}"/>
                    </a:ext>
                  </a:extLst>
                </p:cNvPr>
                <p:cNvSpPr/>
                <p:nvPr/>
              </p:nvSpPr>
              <p:spPr>
                <a:xfrm rot="1354115">
                  <a:off x="4419600" y="3736540"/>
                  <a:ext cx="574623" cy="844447"/>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Trapezoid 669">
                  <a:extLst>
                    <a:ext uri="{FF2B5EF4-FFF2-40B4-BE49-F238E27FC236}">
                      <a16:creationId xmlns:a16="http://schemas.microsoft.com/office/drawing/2014/main" id="{345D12B0-4F8E-3693-BB07-65AA0E56EF56}"/>
                    </a:ext>
                  </a:extLst>
                </p:cNvPr>
                <p:cNvSpPr/>
                <p:nvPr/>
              </p:nvSpPr>
              <p:spPr>
                <a:xfrm rot="20102191">
                  <a:off x="6267526" y="2091421"/>
                  <a:ext cx="990600" cy="2115430"/>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1" name="Trapezoid 670">
                  <a:extLst>
                    <a:ext uri="{FF2B5EF4-FFF2-40B4-BE49-F238E27FC236}">
                      <a16:creationId xmlns:a16="http://schemas.microsoft.com/office/drawing/2014/main" id="{7AEDAAEE-9245-33CA-69D3-1B41B71993F1}"/>
                    </a:ext>
                  </a:extLst>
                </p:cNvPr>
                <p:cNvSpPr/>
                <p:nvPr/>
              </p:nvSpPr>
              <p:spPr>
                <a:xfrm rot="1327004">
                  <a:off x="4648115" y="2060454"/>
                  <a:ext cx="990600" cy="2115430"/>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2" name="Trapezoid 671">
                  <a:extLst>
                    <a:ext uri="{FF2B5EF4-FFF2-40B4-BE49-F238E27FC236}">
                      <a16:creationId xmlns:a16="http://schemas.microsoft.com/office/drawing/2014/main" id="{B78EBD13-838D-A5FF-84E7-888065F4E0B4}"/>
                    </a:ext>
                  </a:extLst>
                </p:cNvPr>
                <p:cNvSpPr/>
                <p:nvPr/>
              </p:nvSpPr>
              <p:spPr>
                <a:xfrm>
                  <a:off x="4876800" y="2133600"/>
                  <a:ext cx="2133600" cy="4114800"/>
                </a:xfrm>
                <a:prstGeom prst="trapezoid">
                  <a:avLst/>
                </a:prstGeom>
                <a:solidFill>
                  <a:srgbClr val="D5CBB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Isosceles Triangle 672">
                  <a:extLst>
                    <a:ext uri="{FF2B5EF4-FFF2-40B4-BE49-F238E27FC236}">
                      <a16:creationId xmlns:a16="http://schemas.microsoft.com/office/drawing/2014/main" id="{CB0E09FA-4565-E3C7-18ED-0605B2206E6A}"/>
                    </a:ext>
                  </a:extLst>
                </p:cNvPr>
                <p:cNvSpPr/>
                <p:nvPr/>
              </p:nvSpPr>
              <p:spPr>
                <a:xfrm rot="10800000">
                  <a:off x="5638800" y="2133600"/>
                  <a:ext cx="609600" cy="762000"/>
                </a:xfrm>
                <a:prstGeom prst="triangl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Rectangle 673">
                  <a:extLst>
                    <a:ext uri="{FF2B5EF4-FFF2-40B4-BE49-F238E27FC236}">
                      <a16:creationId xmlns:a16="http://schemas.microsoft.com/office/drawing/2014/main" id="{5F3EBAE4-82A7-3E2A-603F-5DD4BD37024B}"/>
                    </a:ext>
                  </a:extLst>
                </p:cNvPr>
                <p:cNvSpPr/>
                <p:nvPr/>
              </p:nvSpPr>
              <p:spPr>
                <a:xfrm>
                  <a:off x="5181600" y="4419600"/>
                  <a:ext cx="1524000" cy="228600"/>
                </a:xfrm>
                <a:prstGeom prst="rect">
                  <a:avLst/>
                </a:prstGeom>
                <a:solidFill>
                  <a:schemeClr val="bg2">
                    <a:lumMod val="1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Trapezoid 674">
                  <a:extLst>
                    <a:ext uri="{FF2B5EF4-FFF2-40B4-BE49-F238E27FC236}">
                      <a16:creationId xmlns:a16="http://schemas.microsoft.com/office/drawing/2014/main" id="{A2F12F50-D7A9-B212-1F07-8EE8FA0476C2}"/>
                    </a:ext>
                  </a:extLst>
                </p:cNvPr>
                <p:cNvSpPr/>
                <p:nvPr/>
              </p:nvSpPr>
              <p:spPr>
                <a:xfrm rot="366654" flipH="1">
                  <a:off x="4940183" y="2083789"/>
                  <a:ext cx="706763" cy="3952346"/>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Trapezoid 675">
                  <a:extLst>
                    <a:ext uri="{FF2B5EF4-FFF2-40B4-BE49-F238E27FC236}">
                      <a16:creationId xmlns:a16="http://schemas.microsoft.com/office/drawing/2014/main" id="{E3E44BB5-8685-D40F-6173-AD820C082643}"/>
                    </a:ext>
                  </a:extLst>
                </p:cNvPr>
                <p:cNvSpPr/>
                <p:nvPr/>
              </p:nvSpPr>
              <p:spPr>
                <a:xfrm rot="21233346">
                  <a:off x="6229030" y="2067506"/>
                  <a:ext cx="706763" cy="3967808"/>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66" name="Oval 665">
                <a:extLst>
                  <a:ext uri="{FF2B5EF4-FFF2-40B4-BE49-F238E27FC236}">
                    <a16:creationId xmlns:a16="http://schemas.microsoft.com/office/drawing/2014/main" id="{7CCC3FF5-ED1D-670E-968B-2E78CEF9FAAE}"/>
                  </a:ext>
                </a:extLst>
              </p:cNvPr>
              <p:cNvSpPr/>
              <p:nvPr/>
            </p:nvSpPr>
            <p:spPr>
              <a:xfrm rot="662489">
                <a:off x="4497112" y="1621162"/>
                <a:ext cx="381000" cy="1677051"/>
              </a:xfrm>
              <a:prstGeom prst="ellipse">
                <a:avLst/>
              </a:prstGeom>
              <a:solidFill>
                <a:srgbClr val="B7A28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7" name="Oval 666">
                <a:extLst>
                  <a:ext uri="{FF2B5EF4-FFF2-40B4-BE49-F238E27FC236}">
                    <a16:creationId xmlns:a16="http://schemas.microsoft.com/office/drawing/2014/main" id="{C6AD23CD-C9AF-B9D5-B755-32FDDA1F2C6B}"/>
                  </a:ext>
                </a:extLst>
              </p:cNvPr>
              <p:cNvSpPr/>
              <p:nvPr/>
            </p:nvSpPr>
            <p:spPr>
              <a:xfrm rot="20760750">
                <a:off x="5888734" y="1668594"/>
                <a:ext cx="381000" cy="1700366"/>
              </a:xfrm>
              <a:prstGeom prst="ellipse">
                <a:avLst/>
              </a:prstGeom>
              <a:solidFill>
                <a:srgbClr val="B7A28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1" name="Group 67">
              <a:extLst>
                <a:ext uri="{FF2B5EF4-FFF2-40B4-BE49-F238E27FC236}">
                  <a16:creationId xmlns:a16="http://schemas.microsoft.com/office/drawing/2014/main" id="{75E49177-7D52-DFFB-31CB-F9FA96DC11F8}"/>
                </a:ext>
              </a:extLst>
            </p:cNvPr>
            <p:cNvGrpSpPr/>
            <p:nvPr/>
          </p:nvGrpSpPr>
          <p:grpSpPr>
            <a:xfrm rot="3964948">
              <a:off x="3047837" y="2527156"/>
              <a:ext cx="846586" cy="157044"/>
              <a:chOff x="6764312" y="5017957"/>
              <a:chExt cx="3174167" cy="544643"/>
            </a:xfrm>
          </p:grpSpPr>
          <p:sp>
            <p:nvSpPr>
              <p:cNvPr id="656" name="Rounded Rectangle 68">
                <a:extLst>
                  <a:ext uri="{FF2B5EF4-FFF2-40B4-BE49-F238E27FC236}">
                    <a16:creationId xmlns:a16="http://schemas.microsoft.com/office/drawing/2014/main" id="{DFEBBB9C-FEB0-337F-9256-067B72556CF2}"/>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7" name="Group 115">
                <a:extLst>
                  <a:ext uri="{FF2B5EF4-FFF2-40B4-BE49-F238E27FC236}">
                    <a16:creationId xmlns:a16="http://schemas.microsoft.com/office/drawing/2014/main" id="{95EAAC3A-BB46-1D5D-42F0-71E23EBE1784}"/>
                  </a:ext>
                </a:extLst>
              </p:cNvPr>
              <p:cNvGrpSpPr/>
              <p:nvPr/>
            </p:nvGrpSpPr>
            <p:grpSpPr>
              <a:xfrm>
                <a:off x="6764312" y="5017957"/>
                <a:ext cx="3174167" cy="543394"/>
                <a:chOff x="4419600" y="6019800"/>
                <a:chExt cx="4553263" cy="718278"/>
              </a:xfrm>
            </p:grpSpPr>
            <p:sp>
              <p:nvSpPr>
                <p:cNvPr id="658" name="Multiply 70">
                  <a:extLst>
                    <a:ext uri="{FF2B5EF4-FFF2-40B4-BE49-F238E27FC236}">
                      <a16:creationId xmlns:a16="http://schemas.microsoft.com/office/drawing/2014/main" id="{FD83E90D-4055-0783-5634-EC07BD08BCF3}"/>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9" name="Multiply 71">
                  <a:extLst>
                    <a:ext uri="{FF2B5EF4-FFF2-40B4-BE49-F238E27FC236}">
                      <a16:creationId xmlns:a16="http://schemas.microsoft.com/office/drawing/2014/main" id="{FA6F5AC4-382D-B12F-C333-BC5023EB77D7}"/>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Diamond 659">
                  <a:extLst>
                    <a:ext uri="{FF2B5EF4-FFF2-40B4-BE49-F238E27FC236}">
                      <a16:creationId xmlns:a16="http://schemas.microsoft.com/office/drawing/2014/main" id="{2C93CAF5-785A-22B6-4CC1-D551B8B03CE3}"/>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Diamond 660">
                  <a:extLst>
                    <a:ext uri="{FF2B5EF4-FFF2-40B4-BE49-F238E27FC236}">
                      <a16:creationId xmlns:a16="http://schemas.microsoft.com/office/drawing/2014/main" id="{FFDB60AF-E560-95A1-535D-7BC6B880B57C}"/>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2" name="Multiply 74">
                  <a:extLst>
                    <a:ext uri="{FF2B5EF4-FFF2-40B4-BE49-F238E27FC236}">
                      <a16:creationId xmlns:a16="http://schemas.microsoft.com/office/drawing/2014/main" id="{E8F4E43F-2DC3-23C4-3174-99F89C634367}"/>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3" name="Diamond 662">
                  <a:extLst>
                    <a:ext uri="{FF2B5EF4-FFF2-40B4-BE49-F238E27FC236}">
                      <a16:creationId xmlns:a16="http://schemas.microsoft.com/office/drawing/2014/main" id="{E7417CA9-7530-5E62-6E82-8D9C53D340EE}"/>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4" name="Multiply 76">
                  <a:extLst>
                    <a:ext uri="{FF2B5EF4-FFF2-40B4-BE49-F238E27FC236}">
                      <a16:creationId xmlns:a16="http://schemas.microsoft.com/office/drawing/2014/main" id="{710DF3A7-7EBC-0650-255D-DEC1A4424948}"/>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22" name="Oval 621">
              <a:extLst>
                <a:ext uri="{FF2B5EF4-FFF2-40B4-BE49-F238E27FC236}">
                  <a16:creationId xmlns:a16="http://schemas.microsoft.com/office/drawing/2014/main" id="{1FC71E0A-8D71-E5A1-598A-71A0E3D4B58C}"/>
                </a:ext>
              </a:extLst>
            </p:cNvPr>
            <p:cNvSpPr/>
            <p:nvPr/>
          </p:nvSpPr>
          <p:spPr>
            <a:xfrm>
              <a:off x="3069514" y="685800"/>
              <a:ext cx="1032731" cy="1623152"/>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 name="Round Diagonal Corner Rectangle 82">
              <a:extLst>
                <a:ext uri="{FF2B5EF4-FFF2-40B4-BE49-F238E27FC236}">
                  <a16:creationId xmlns:a16="http://schemas.microsoft.com/office/drawing/2014/main" id="{EB83D5C9-B2BB-B3E9-D8BF-0C0A575BFF80}"/>
                </a:ext>
              </a:extLst>
            </p:cNvPr>
            <p:cNvSpPr/>
            <p:nvPr/>
          </p:nvSpPr>
          <p:spPr>
            <a:xfrm rot="21077723">
              <a:off x="3103774" y="873946"/>
              <a:ext cx="897967" cy="437002"/>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 name="Flowchart: Delay 623">
              <a:extLst>
                <a:ext uri="{FF2B5EF4-FFF2-40B4-BE49-F238E27FC236}">
                  <a16:creationId xmlns:a16="http://schemas.microsoft.com/office/drawing/2014/main" id="{C2EE5606-902B-18C6-E37C-DDC21B98B981}"/>
                </a:ext>
              </a:extLst>
            </p:cNvPr>
            <p:cNvSpPr/>
            <p:nvPr/>
          </p:nvSpPr>
          <p:spPr>
            <a:xfrm rot="16200000">
              <a:off x="3396747" y="128560"/>
              <a:ext cx="374573" cy="1354183"/>
            </a:xfrm>
            <a:prstGeom prst="flowChartDelay">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5" name="Group 84">
              <a:extLst>
                <a:ext uri="{FF2B5EF4-FFF2-40B4-BE49-F238E27FC236}">
                  <a16:creationId xmlns:a16="http://schemas.microsoft.com/office/drawing/2014/main" id="{0758445C-AAE9-4ED9-7EA4-9E12E4B0F680}"/>
                </a:ext>
              </a:extLst>
            </p:cNvPr>
            <p:cNvGrpSpPr/>
            <p:nvPr/>
          </p:nvGrpSpPr>
          <p:grpSpPr>
            <a:xfrm rot="17635052" flipH="1">
              <a:off x="3277333" y="2527157"/>
              <a:ext cx="846586" cy="157044"/>
              <a:chOff x="6764312" y="5017957"/>
              <a:chExt cx="3174167" cy="544643"/>
            </a:xfrm>
          </p:grpSpPr>
          <p:sp>
            <p:nvSpPr>
              <p:cNvPr id="647" name="Rounded Rectangle 85">
                <a:extLst>
                  <a:ext uri="{FF2B5EF4-FFF2-40B4-BE49-F238E27FC236}">
                    <a16:creationId xmlns:a16="http://schemas.microsoft.com/office/drawing/2014/main" id="{EFC632C9-D7B8-8DA5-B21D-2F8855C2A6EC}"/>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8" name="Group 115">
                <a:extLst>
                  <a:ext uri="{FF2B5EF4-FFF2-40B4-BE49-F238E27FC236}">
                    <a16:creationId xmlns:a16="http://schemas.microsoft.com/office/drawing/2014/main" id="{0391A3AE-BA29-266B-437D-2517604565B4}"/>
                  </a:ext>
                </a:extLst>
              </p:cNvPr>
              <p:cNvGrpSpPr/>
              <p:nvPr/>
            </p:nvGrpSpPr>
            <p:grpSpPr>
              <a:xfrm>
                <a:off x="6764312" y="5017957"/>
                <a:ext cx="3174167" cy="543394"/>
                <a:chOff x="4419600" y="6019800"/>
                <a:chExt cx="4553263" cy="718278"/>
              </a:xfrm>
            </p:grpSpPr>
            <p:sp>
              <p:nvSpPr>
                <p:cNvPr id="649" name="Multiply 87">
                  <a:extLst>
                    <a:ext uri="{FF2B5EF4-FFF2-40B4-BE49-F238E27FC236}">
                      <a16:creationId xmlns:a16="http://schemas.microsoft.com/office/drawing/2014/main" id="{3267C876-B0A6-7C09-C098-EA205D41A392}"/>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Multiply 88">
                  <a:extLst>
                    <a:ext uri="{FF2B5EF4-FFF2-40B4-BE49-F238E27FC236}">
                      <a16:creationId xmlns:a16="http://schemas.microsoft.com/office/drawing/2014/main" id="{C7645112-D7BC-6B20-E2B8-CE785DC80B6F}"/>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Diamond 650">
                  <a:extLst>
                    <a:ext uri="{FF2B5EF4-FFF2-40B4-BE49-F238E27FC236}">
                      <a16:creationId xmlns:a16="http://schemas.microsoft.com/office/drawing/2014/main" id="{E0D0EDC3-B985-ED26-D117-E366724BA545}"/>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Diamond 651">
                  <a:extLst>
                    <a:ext uri="{FF2B5EF4-FFF2-40B4-BE49-F238E27FC236}">
                      <a16:creationId xmlns:a16="http://schemas.microsoft.com/office/drawing/2014/main" id="{075439C5-FD81-574C-43EE-3AF656EC328F}"/>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3" name="Multiply 91">
                  <a:extLst>
                    <a:ext uri="{FF2B5EF4-FFF2-40B4-BE49-F238E27FC236}">
                      <a16:creationId xmlns:a16="http://schemas.microsoft.com/office/drawing/2014/main" id="{049AE89C-97F9-A331-A5B8-728D6C54E6C1}"/>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4" name="Diamond 653">
                  <a:extLst>
                    <a:ext uri="{FF2B5EF4-FFF2-40B4-BE49-F238E27FC236}">
                      <a16:creationId xmlns:a16="http://schemas.microsoft.com/office/drawing/2014/main" id="{8E374B49-623D-CD85-AA18-B269D179E4B9}"/>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Multiply 93">
                  <a:extLst>
                    <a:ext uri="{FF2B5EF4-FFF2-40B4-BE49-F238E27FC236}">
                      <a16:creationId xmlns:a16="http://schemas.microsoft.com/office/drawing/2014/main" id="{BA8D46F3-4187-320C-BB31-DAA5BE398F33}"/>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26" name="Group 94">
              <a:extLst>
                <a:ext uri="{FF2B5EF4-FFF2-40B4-BE49-F238E27FC236}">
                  <a16:creationId xmlns:a16="http://schemas.microsoft.com/office/drawing/2014/main" id="{FB118926-9DCE-F8C3-C9D4-6D4E505AED3E}"/>
                </a:ext>
              </a:extLst>
            </p:cNvPr>
            <p:cNvGrpSpPr/>
            <p:nvPr/>
          </p:nvGrpSpPr>
          <p:grpSpPr>
            <a:xfrm flipH="1">
              <a:off x="2725269" y="5305541"/>
              <a:ext cx="1764485" cy="211849"/>
              <a:chOff x="6764312" y="5017957"/>
              <a:chExt cx="3174167" cy="544643"/>
            </a:xfrm>
          </p:grpSpPr>
          <p:sp>
            <p:nvSpPr>
              <p:cNvPr id="638" name="Rounded Rectangle 95">
                <a:extLst>
                  <a:ext uri="{FF2B5EF4-FFF2-40B4-BE49-F238E27FC236}">
                    <a16:creationId xmlns:a16="http://schemas.microsoft.com/office/drawing/2014/main" id="{B32ADB9C-5A29-B571-635C-00A4F88911D6}"/>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9" name="Group 115">
                <a:extLst>
                  <a:ext uri="{FF2B5EF4-FFF2-40B4-BE49-F238E27FC236}">
                    <a16:creationId xmlns:a16="http://schemas.microsoft.com/office/drawing/2014/main" id="{50637D7B-EDD4-72FF-2BE1-E5B8E46DC7B8}"/>
                  </a:ext>
                </a:extLst>
              </p:cNvPr>
              <p:cNvGrpSpPr/>
              <p:nvPr/>
            </p:nvGrpSpPr>
            <p:grpSpPr>
              <a:xfrm>
                <a:off x="6764312" y="5017957"/>
                <a:ext cx="3174167" cy="543394"/>
                <a:chOff x="4419600" y="6019800"/>
                <a:chExt cx="4553263" cy="718278"/>
              </a:xfrm>
            </p:grpSpPr>
            <p:sp>
              <p:nvSpPr>
                <p:cNvPr id="640" name="Multiply 97">
                  <a:extLst>
                    <a:ext uri="{FF2B5EF4-FFF2-40B4-BE49-F238E27FC236}">
                      <a16:creationId xmlns:a16="http://schemas.microsoft.com/office/drawing/2014/main" id="{A5571E66-574F-08AD-C560-C9D0F25EE97F}"/>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Multiply 98">
                  <a:extLst>
                    <a:ext uri="{FF2B5EF4-FFF2-40B4-BE49-F238E27FC236}">
                      <a16:creationId xmlns:a16="http://schemas.microsoft.com/office/drawing/2014/main" id="{1DD9E8B5-13CF-00F3-5CC7-0DE342535C1A}"/>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Diamond 641">
                  <a:extLst>
                    <a:ext uri="{FF2B5EF4-FFF2-40B4-BE49-F238E27FC236}">
                      <a16:creationId xmlns:a16="http://schemas.microsoft.com/office/drawing/2014/main" id="{A83A8080-B161-7339-6D33-966666DB66F2}"/>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3" name="Diamond 642">
                  <a:extLst>
                    <a:ext uri="{FF2B5EF4-FFF2-40B4-BE49-F238E27FC236}">
                      <a16:creationId xmlns:a16="http://schemas.microsoft.com/office/drawing/2014/main" id="{6A50D55F-5C5A-C110-464C-E8C8900278FF}"/>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4" name="Multiply 101">
                  <a:extLst>
                    <a:ext uri="{FF2B5EF4-FFF2-40B4-BE49-F238E27FC236}">
                      <a16:creationId xmlns:a16="http://schemas.microsoft.com/office/drawing/2014/main" id="{7E37DA29-7B35-028B-64D2-2E8092B3FDC4}"/>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 name="Diamond 644">
                  <a:extLst>
                    <a:ext uri="{FF2B5EF4-FFF2-40B4-BE49-F238E27FC236}">
                      <a16:creationId xmlns:a16="http://schemas.microsoft.com/office/drawing/2014/main" id="{AF3E2E15-7D3B-CB6B-EB54-2F74A352FC1E}"/>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6" name="Multiply 103">
                  <a:extLst>
                    <a:ext uri="{FF2B5EF4-FFF2-40B4-BE49-F238E27FC236}">
                      <a16:creationId xmlns:a16="http://schemas.microsoft.com/office/drawing/2014/main" id="{E53AAF5B-9B80-60EB-FBB1-DE33FC00874E}"/>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27" name="Rounded Rectangle 83">
              <a:extLst>
                <a:ext uri="{FF2B5EF4-FFF2-40B4-BE49-F238E27FC236}">
                  <a16:creationId xmlns:a16="http://schemas.microsoft.com/office/drawing/2014/main" id="{58E082B9-DC80-7640-A175-04F360EBC7EA}"/>
                </a:ext>
              </a:extLst>
            </p:cNvPr>
            <p:cNvSpPr/>
            <p:nvPr/>
          </p:nvSpPr>
          <p:spPr>
            <a:xfrm>
              <a:off x="2862156" y="919233"/>
              <a:ext cx="1434349" cy="250702"/>
            </a:xfrm>
            <a:prstGeom prst="roundRect">
              <a:avLst>
                <a:gd name="adj" fmla="val 31968"/>
              </a:avLst>
            </a:prstGeom>
            <a:solidFill>
              <a:srgbClr val="D5CBB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8" name="Group 84">
              <a:extLst>
                <a:ext uri="{FF2B5EF4-FFF2-40B4-BE49-F238E27FC236}">
                  <a16:creationId xmlns:a16="http://schemas.microsoft.com/office/drawing/2014/main" id="{51B12A12-F5FD-1287-ACDE-A47C1664F913}"/>
                </a:ext>
              </a:extLst>
            </p:cNvPr>
            <p:cNvGrpSpPr/>
            <p:nvPr/>
          </p:nvGrpSpPr>
          <p:grpSpPr>
            <a:xfrm flipH="1">
              <a:off x="2958376" y="971261"/>
              <a:ext cx="1241512" cy="164101"/>
              <a:chOff x="6764312" y="5017957"/>
              <a:chExt cx="3174167" cy="544643"/>
            </a:xfrm>
          </p:grpSpPr>
          <p:sp>
            <p:nvSpPr>
              <p:cNvPr id="629" name="Rounded Rectangle 268">
                <a:extLst>
                  <a:ext uri="{FF2B5EF4-FFF2-40B4-BE49-F238E27FC236}">
                    <a16:creationId xmlns:a16="http://schemas.microsoft.com/office/drawing/2014/main" id="{CAC80B67-9729-AFEF-4001-87833497997E}"/>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0" name="Group 115">
                <a:extLst>
                  <a:ext uri="{FF2B5EF4-FFF2-40B4-BE49-F238E27FC236}">
                    <a16:creationId xmlns:a16="http://schemas.microsoft.com/office/drawing/2014/main" id="{2CCFFA26-7506-06FE-09E2-B06E9D418DA6}"/>
                  </a:ext>
                </a:extLst>
              </p:cNvPr>
              <p:cNvGrpSpPr/>
              <p:nvPr/>
            </p:nvGrpSpPr>
            <p:grpSpPr>
              <a:xfrm>
                <a:off x="6764312" y="5017957"/>
                <a:ext cx="3174167" cy="543394"/>
                <a:chOff x="4419600" y="6019800"/>
                <a:chExt cx="4553263" cy="718278"/>
              </a:xfrm>
            </p:grpSpPr>
            <p:sp>
              <p:nvSpPr>
                <p:cNvPr id="631" name="Multiply 270">
                  <a:extLst>
                    <a:ext uri="{FF2B5EF4-FFF2-40B4-BE49-F238E27FC236}">
                      <a16:creationId xmlns:a16="http://schemas.microsoft.com/office/drawing/2014/main" id="{6F95753C-5D57-DB09-682C-EFA8E13CBB3C}"/>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Multiply 271">
                  <a:extLst>
                    <a:ext uri="{FF2B5EF4-FFF2-40B4-BE49-F238E27FC236}">
                      <a16:creationId xmlns:a16="http://schemas.microsoft.com/office/drawing/2014/main" id="{29DBBDA8-FE2A-BC49-0654-B066E3AC5448}"/>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Diamond 632">
                  <a:extLst>
                    <a:ext uri="{FF2B5EF4-FFF2-40B4-BE49-F238E27FC236}">
                      <a16:creationId xmlns:a16="http://schemas.microsoft.com/office/drawing/2014/main" id="{DA27E933-2A28-8833-9005-6F2359344BB1}"/>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Diamond 633">
                  <a:extLst>
                    <a:ext uri="{FF2B5EF4-FFF2-40B4-BE49-F238E27FC236}">
                      <a16:creationId xmlns:a16="http://schemas.microsoft.com/office/drawing/2014/main" id="{66EF8E36-3D81-0EB8-DE5B-51C758F26C97}"/>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Multiply 274">
                  <a:extLst>
                    <a:ext uri="{FF2B5EF4-FFF2-40B4-BE49-F238E27FC236}">
                      <a16:creationId xmlns:a16="http://schemas.microsoft.com/office/drawing/2014/main" id="{72F87269-90D1-1CBB-0077-240FBEC6F9AC}"/>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Diamond 635">
                  <a:extLst>
                    <a:ext uri="{FF2B5EF4-FFF2-40B4-BE49-F238E27FC236}">
                      <a16:creationId xmlns:a16="http://schemas.microsoft.com/office/drawing/2014/main" id="{26938472-9CE4-5E39-7FFD-D746FFF4935E}"/>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Multiply 276">
                  <a:extLst>
                    <a:ext uri="{FF2B5EF4-FFF2-40B4-BE49-F238E27FC236}">
                      <a16:creationId xmlns:a16="http://schemas.microsoft.com/office/drawing/2014/main" id="{4874BFDD-F2BD-F644-C574-1AD1FB380886}"/>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235707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0" cy="6858000"/>
          </a:xfrm>
          <a:prstGeom prst="rect">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0"/>
            <a:ext cx="12192000" cy="3970318"/>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FontTx/>
              <a:buAutoNum type="arabicPeriod"/>
            </a:pPr>
            <a:r>
              <a:rPr lang="en-US" dirty="0">
                <a:solidFill>
                  <a:schemeClr val="bg1"/>
                </a:solidFill>
              </a:rPr>
              <a:t>New Testament Institute Student Manual Chapter 32</a:t>
            </a:r>
          </a:p>
          <a:p>
            <a:pPr marL="342900" indent="-342900">
              <a:buFontTx/>
              <a:buAutoNum type="arabicPeriod"/>
            </a:pPr>
            <a:r>
              <a:rPr lang="en-US" dirty="0">
                <a:solidFill>
                  <a:schemeClr val="bg1"/>
                </a:solidFill>
              </a:rPr>
              <a:t>Stephen L. Richards (in Conference Report, Oct. 1953, p. 86)</a:t>
            </a:r>
          </a:p>
          <a:p>
            <a:pPr marL="342900" indent="-342900">
              <a:buFontTx/>
              <a:buAutoNum type="arabicPeriod"/>
            </a:pPr>
            <a:r>
              <a:rPr lang="en-US" dirty="0">
                <a:solidFill>
                  <a:schemeClr val="bg1"/>
                </a:solidFill>
              </a:rPr>
              <a:t>Elder M. Russell Ballard (“Strength in Counsel,”</a:t>
            </a:r>
            <a:r>
              <a:rPr lang="en-US" i="1" dirty="0">
                <a:solidFill>
                  <a:schemeClr val="bg1"/>
                </a:solidFill>
              </a:rPr>
              <a:t> Ensign, </a:t>
            </a:r>
            <a:r>
              <a:rPr lang="en-US" dirty="0">
                <a:solidFill>
                  <a:schemeClr val="bg1"/>
                </a:solidFill>
              </a:rPr>
              <a:t>Nov. 1993, 76–77).</a:t>
            </a:r>
          </a:p>
          <a:p>
            <a:pPr marL="342900" indent="-342900">
              <a:buFontTx/>
              <a:buAutoNum type="arabicPeriod"/>
            </a:pPr>
            <a:r>
              <a:rPr lang="en-US" dirty="0">
                <a:solidFill>
                  <a:schemeClr val="bg1"/>
                </a:solidFill>
              </a:rPr>
              <a:t>Richard Lloyd Anderson, "The First Presidency of the Early Church: Their Lives and Epistles," </a:t>
            </a:r>
            <a:r>
              <a:rPr lang="en-US" i="1" dirty="0">
                <a:solidFill>
                  <a:schemeClr val="bg1"/>
                </a:solidFill>
              </a:rPr>
              <a:t>Ensign, </a:t>
            </a:r>
            <a:r>
              <a:rPr lang="en-US" dirty="0">
                <a:solidFill>
                  <a:schemeClr val="bg1"/>
                </a:solidFill>
              </a:rPr>
              <a:t>Aug. 1988, 16</a:t>
            </a:r>
          </a:p>
          <a:p>
            <a:pPr marL="342900" indent="-342900">
              <a:buFontTx/>
              <a:buAutoNum type="arabicPeriod"/>
            </a:pPr>
            <a:r>
              <a:rPr lang="en-US" dirty="0">
                <a:solidFill>
                  <a:schemeClr val="bg1"/>
                </a:solidFill>
              </a:rPr>
              <a:t>President Boyd K. Packer “What Every Elder Should Know…and Every Sister as Well”: A Primer on Principles of Priesthood Government”  Feb. 1993 Ensign</a:t>
            </a:r>
          </a:p>
          <a:p>
            <a:pPr marL="342900" indent="-342900">
              <a:buFontTx/>
              <a:buAutoNum type="arabicPeriod"/>
            </a:pPr>
            <a:r>
              <a:rPr lang="en-US" b="0" i="1" dirty="0">
                <a:solidFill>
                  <a:schemeClr val="bg1"/>
                </a:solidFill>
                <a:effectLst/>
                <a:latin typeface="Calibri" panose="020F0502020204030204" pitchFamily="34" charset="0"/>
              </a:rPr>
              <a:t>General Handbook: Serving in The Church of Jesus Christ of Latter-day Saints</a:t>
            </a:r>
            <a:r>
              <a:rPr lang="en-US" b="0" i="0" dirty="0">
                <a:solidFill>
                  <a:schemeClr val="bg1"/>
                </a:solidFill>
                <a:effectLst/>
                <a:latin typeface="Calibri" panose="020F0502020204030204" pitchFamily="34" charset="0"/>
              </a:rPr>
              <a:t>, 4.4.3, ChurchofJesusChrist.org</a:t>
            </a:r>
          </a:p>
          <a:p>
            <a:pPr marL="342900" indent="-342900">
              <a:buFontTx/>
              <a:buAutoNum type="arabicPeriod"/>
            </a:pPr>
            <a:r>
              <a:rPr lang="en-US" b="0" i="0" dirty="0">
                <a:solidFill>
                  <a:schemeClr val="bg1"/>
                </a:solidFill>
                <a:effectLst/>
                <a:latin typeface="Calibri" panose="020F0502020204030204" pitchFamily="34" charset="0"/>
                <a:cs typeface="Calibri" panose="020F0502020204030204" pitchFamily="34" charset="0"/>
              </a:rPr>
              <a:t>Russell M. Nelson, “</a:t>
            </a:r>
            <a:r>
              <a:rPr lang="en-US" b="0" i="0" u="none" strike="noStrike" dirty="0">
                <a:solidFill>
                  <a:schemeClr val="bg1"/>
                </a:solidFill>
                <a:effectLst/>
                <a:latin typeface="Calibri" panose="020F0502020204030204" pitchFamily="34" charset="0"/>
                <a:cs typeface="Calibri" panose="020F0502020204030204" pitchFamily="34" charset="0"/>
              </a:rPr>
              <a:t>Revelation for the Church, Revelation for Our Lives</a:t>
            </a:r>
            <a:r>
              <a:rPr lang="en-US" b="0" i="0" dirty="0">
                <a:solidFill>
                  <a:schemeClr val="bg1"/>
                </a:solidFill>
                <a:effectLst/>
                <a:latin typeface="Calibri" panose="020F0502020204030204" pitchFamily="34" charset="0"/>
                <a:cs typeface="Calibri" panose="020F0502020204030204" pitchFamily="34" charset="0"/>
              </a:rPr>
              <a:t>,” </a:t>
            </a:r>
            <a:r>
              <a:rPr lang="en-US" b="0" i="1" dirty="0">
                <a:solidFill>
                  <a:schemeClr val="bg1"/>
                </a:solidFill>
                <a:effectLst/>
                <a:latin typeface="Calibri" panose="020F0502020204030204" pitchFamily="34" charset="0"/>
                <a:cs typeface="Calibri" panose="020F0502020204030204" pitchFamily="34" charset="0"/>
              </a:rPr>
              <a:t>Ensign</a:t>
            </a:r>
            <a:r>
              <a:rPr lang="en-US" b="0" i="0" dirty="0">
                <a:solidFill>
                  <a:schemeClr val="bg1"/>
                </a:solidFill>
                <a:effectLst/>
                <a:latin typeface="Calibri" panose="020F0502020204030204" pitchFamily="34" charset="0"/>
                <a:cs typeface="Calibri" panose="020F0502020204030204" pitchFamily="34" charset="0"/>
              </a:rPr>
              <a:t> or </a:t>
            </a:r>
            <a:r>
              <a:rPr lang="en-US" b="0" i="1" dirty="0">
                <a:solidFill>
                  <a:schemeClr val="bg1"/>
                </a:solidFill>
                <a:effectLst/>
                <a:latin typeface="Calibri" panose="020F0502020204030204" pitchFamily="34" charset="0"/>
                <a:cs typeface="Calibri" panose="020F0502020204030204" pitchFamily="34" charset="0"/>
              </a:rPr>
              <a:t>Liahona</a:t>
            </a:r>
            <a:r>
              <a:rPr lang="en-US" b="0" i="0" dirty="0">
                <a:solidFill>
                  <a:schemeClr val="bg1"/>
                </a:solidFill>
                <a:effectLst/>
                <a:latin typeface="Calibri" panose="020F0502020204030204" pitchFamily="34" charset="0"/>
                <a:cs typeface="Calibri" panose="020F0502020204030204" pitchFamily="34" charset="0"/>
              </a:rPr>
              <a:t>, May 2018, 95</a:t>
            </a:r>
          </a:p>
          <a:p>
            <a:pPr marL="342900" indent="-342900">
              <a:buFontTx/>
              <a:buAutoNum type="arabicPeriod"/>
            </a:pPr>
            <a:endParaRPr lang="en-US" dirty="0">
              <a:solidFill>
                <a:schemeClr val="bg1"/>
              </a:solidFill>
              <a:latin typeface="Calibri" panose="020F0502020204030204" pitchFamily="34" charset="0"/>
              <a:cs typeface="Calibri" panose="020F0502020204030204" pitchFamily="34" charset="0"/>
            </a:endParaRPr>
          </a:p>
          <a:p>
            <a:r>
              <a:rPr lang="en-US" dirty="0">
                <a:solidFill>
                  <a:schemeClr val="bg1"/>
                </a:solidFill>
                <a:latin typeface="Calibri" panose="020F0502020204030204" pitchFamily="34" charset="0"/>
                <a:cs typeface="Calibri" panose="020F0502020204030204" pitchFamily="34" charset="0"/>
              </a:rPr>
              <a:t>Something of Interest: The Church’s Administration Building </a:t>
            </a:r>
          </a:p>
          <a:p>
            <a:r>
              <a:rPr lang="en-US" dirty="0">
                <a:solidFill>
                  <a:schemeClr val="bg1"/>
                </a:solidFill>
              </a:rPr>
              <a:t>https://www.churchofjesuschrist.org/church/news/see-inside-church-administration-buiding-now-in-its-centennial-year?lang=eng</a:t>
            </a:r>
          </a:p>
        </p:txBody>
      </p:sp>
      <p:sp>
        <p:nvSpPr>
          <p:cNvPr id="14" name="Footer Placeholder 14">
            <a:extLst>
              <a:ext uri="{FF2B5EF4-FFF2-40B4-BE49-F238E27FC236}">
                <a16:creationId xmlns:a16="http://schemas.microsoft.com/office/drawing/2014/main" id="{C9156236-FB9B-477F-A8A8-A21083679498}"/>
              </a:ext>
            </a:extLst>
          </p:cNvPr>
          <p:cNvSpPr>
            <a:spLocks noGrp="1"/>
          </p:cNvSpPr>
          <p:nvPr/>
        </p:nvSpPr>
        <p:spPr>
          <a:xfrm>
            <a:off x="0" y="649287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32649764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946842" y="119529"/>
          <a:ext cx="10189244" cy="3067050"/>
        </p:xfrm>
        <a:graphic>
          <a:graphicData uri="http://schemas.openxmlformats.org/drawingml/2006/table">
            <a:tbl>
              <a:tblPr firstRow="1" bandRow="1">
                <a:tableStyleId>{5940675A-B579-460E-94D1-54222C63F5DA}</a:tableStyleId>
              </a:tblPr>
              <a:tblGrid>
                <a:gridCol w="2166472">
                  <a:extLst>
                    <a:ext uri="{9D8B030D-6E8A-4147-A177-3AD203B41FA5}">
                      <a16:colId xmlns:a16="http://schemas.microsoft.com/office/drawing/2014/main" val="20000"/>
                    </a:ext>
                  </a:extLst>
                </a:gridCol>
                <a:gridCol w="8022772">
                  <a:extLst>
                    <a:ext uri="{9D8B030D-6E8A-4147-A177-3AD203B41FA5}">
                      <a16:colId xmlns:a16="http://schemas.microsoft.com/office/drawing/2014/main" val="20001"/>
                    </a:ext>
                  </a:extLst>
                </a:gridCol>
              </a:tblGrid>
              <a:tr h="287871">
                <a:tc gridSpan="2">
                  <a:txBody>
                    <a:bodyPr/>
                    <a:lstStyle/>
                    <a:p>
                      <a:pPr algn="ctr" fontAlgn="base"/>
                      <a:r>
                        <a:rPr lang="en-US" sz="2000" b="1" i="0" kern="1200" cap="all" dirty="0">
                          <a:solidFill>
                            <a:schemeClr val="tx1"/>
                          </a:solidFill>
                          <a:effectLst/>
                          <a:latin typeface="+mn-lt"/>
                          <a:ea typeface="+mn-ea"/>
                          <a:cs typeface="+mn-cs"/>
                        </a:rPr>
                        <a:t>Principles used by Effective Councils in Acts 15</a:t>
                      </a:r>
                    </a:p>
                  </a:txBody>
                  <a:tcPr marL="95250" marR="95250" marT="66675" marB="66675" anchor="b"/>
                </a:tc>
                <a:tc hMerge="1">
                  <a:txBody>
                    <a:bodyPr/>
                    <a:lstStyle/>
                    <a:p>
                      <a:endParaRPr lang="en-US"/>
                    </a:p>
                  </a:txBody>
                  <a:tcPr/>
                </a:tc>
                <a:extLst>
                  <a:ext uri="{0D108BD9-81ED-4DB2-BD59-A6C34878D82A}">
                    <a16:rowId xmlns:a16="http://schemas.microsoft.com/office/drawing/2014/main" val="10000"/>
                  </a:ext>
                </a:extLst>
              </a:tr>
              <a:tr h="277762">
                <a:tc>
                  <a:txBody>
                    <a:bodyPr/>
                    <a:lstStyle/>
                    <a:p>
                      <a:pPr algn="l" fontAlgn="base"/>
                      <a:r>
                        <a:rPr lang="en-US" sz="1200" u="none" strike="noStrike" dirty="0">
                          <a:solidFill>
                            <a:schemeClr val="tx1"/>
                          </a:solidFill>
                          <a:effectLst/>
                        </a:rPr>
                        <a:t>Verse 7</a:t>
                      </a:r>
                      <a:endParaRPr lang="en-US" sz="1200" dirty="0">
                        <a:solidFill>
                          <a:schemeClr val="tx1"/>
                        </a:solidFill>
                        <a:effectLst/>
                      </a:endParaRPr>
                    </a:p>
                  </a:txBody>
                  <a:tcPr marL="95250" marR="95250" marT="66675" marB="66675" anchor="ctr"/>
                </a:tc>
                <a:tc>
                  <a:txBody>
                    <a:bodyPr/>
                    <a:lstStyle/>
                    <a:p>
                      <a:pPr algn="l" fontAlgn="base"/>
                      <a:r>
                        <a:rPr lang="en-US" sz="1200">
                          <a:solidFill>
                            <a:schemeClr val="tx1"/>
                          </a:solidFill>
                          <a:effectLst/>
                        </a:rPr>
                        <a:t>Members of the council were free to voice their opinions. (“There had been much disputing.”)</a:t>
                      </a:r>
                    </a:p>
                  </a:txBody>
                  <a:tcPr marL="95250" marR="95250" marT="66675" marB="66675" anchor="ctr"/>
                </a:tc>
                <a:extLst>
                  <a:ext uri="{0D108BD9-81ED-4DB2-BD59-A6C34878D82A}">
                    <a16:rowId xmlns:a16="http://schemas.microsoft.com/office/drawing/2014/main" val="10001"/>
                  </a:ext>
                </a:extLst>
              </a:tr>
              <a:tr h="277762">
                <a:tc>
                  <a:txBody>
                    <a:bodyPr/>
                    <a:lstStyle/>
                    <a:p>
                      <a:pPr algn="l" fontAlgn="base"/>
                      <a:r>
                        <a:rPr lang="en-US" sz="1200" u="none" strike="noStrike" dirty="0">
                          <a:solidFill>
                            <a:schemeClr val="tx1"/>
                          </a:solidFill>
                          <a:effectLst/>
                        </a:rPr>
                        <a:t>Verses 7–11</a:t>
                      </a:r>
                      <a:endParaRPr lang="en-US" sz="1200" dirty="0">
                        <a:solidFill>
                          <a:schemeClr val="tx1"/>
                        </a:solidFill>
                        <a:effectLst/>
                      </a:endParaRPr>
                    </a:p>
                  </a:txBody>
                  <a:tcPr marL="95250" marR="95250" marT="66675" marB="66675" anchor="ctr"/>
                </a:tc>
                <a:tc>
                  <a:txBody>
                    <a:bodyPr/>
                    <a:lstStyle/>
                    <a:p>
                      <a:pPr algn="l" fontAlgn="base"/>
                      <a:r>
                        <a:rPr lang="en-US" sz="1200" dirty="0">
                          <a:solidFill>
                            <a:schemeClr val="tx1"/>
                          </a:solidFill>
                          <a:effectLst/>
                        </a:rPr>
                        <a:t>The presiding authority explained his thoughts and referred to previous revelation. (Peter, the chief Apostle, presided over the council and, by referring to revelation he had already received, clarified that Gentiles need not be circumcised.)</a:t>
                      </a:r>
                    </a:p>
                  </a:txBody>
                  <a:tcPr marL="95250" marR="95250" marT="66675" marB="66675" anchor="ctr"/>
                </a:tc>
                <a:extLst>
                  <a:ext uri="{0D108BD9-81ED-4DB2-BD59-A6C34878D82A}">
                    <a16:rowId xmlns:a16="http://schemas.microsoft.com/office/drawing/2014/main" val="10002"/>
                  </a:ext>
                </a:extLst>
              </a:tr>
              <a:tr h="277762">
                <a:tc>
                  <a:txBody>
                    <a:bodyPr/>
                    <a:lstStyle/>
                    <a:p>
                      <a:pPr algn="l" fontAlgn="base"/>
                      <a:r>
                        <a:rPr lang="en-US" sz="1200" u="none" strike="noStrike" dirty="0">
                          <a:solidFill>
                            <a:schemeClr val="tx1"/>
                          </a:solidFill>
                          <a:effectLst/>
                        </a:rPr>
                        <a:t>Verses 13–21</a:t>
                      </a:r>
                      <a:endParaRPr lang="en-US" sz="1200" dirty="0">
                        <a:solidFill>
                          <a:schemeClr val="tx1"/>
                        </a:solidFill>
                        <a:effectLst/>
                      </a:endParaRPr>
                    </a:p>
                  </a:txBody>
                  <a:tcPr marL="95250" marR="95250" marT="66675" marB="66675" anchor="ctr"/>
                </a:tc>
                <a:tc>
                  <a:txBody>
                    <a:bodyPr/>
                    <a:lstStyle/>
                    <a:p>
                      <a:pPr algn="l" fontAlgn="base"/>
                      <a:r>
                        <a:rPr lang="en-US" sz="1200">
                          <a:solidFill>
                            <a:schemeClr val="tx1"/>
                          </a:solidFill>
                          <a:effectLst/>
                        </a:rPr>
                        <a:t>Council members expressed their opinions. (James expressed his support of Peter’s counsel not to require circumcision of Gentile converts and offered his opinions about related problems.)</a:t>
                      </a:r>
                    </a:p>
                  </a:txBody>
                  <a:tcPr marL="95250" marR="95250" marT="66675" marB="66675" anchor="ctr"/>
                </a:tc>
                <a:extLst>
                  <a:ext uri="{0D108BD9-81ED-4DB2-BD59-A6C34878D82A}">
                    <a16:rowId xmlns:a16="http://schemas.microsoft.com/office/drawing/2014/main" val="10003"/>
                  </a:ext>
                </a:extLst>
              </a:tr>
              <a:tr h="277762">
                <a:tc>
                  <a:txBody>
                    <a:bodyPr/>
                    <a:lstStyle/>
                    <a:p>
                      <a:pPr algn="l" fontAlgn="base"/>
                      <a:r>
                        <a:rPr lang="en-US" sz="1200" u="none" strike="noStrike" dirty="0">
                          <a:solidFill>
                            <a:schemeClr val="tx1"/>
                          </a:solidFill>
                          <a:effectLst/>
                        </a:rPr>
                        <a:t>Verses 22, 28</a:t>
                      </a:r>
                      <a:endParaRPr lang="en-US" sz="1200" dirty="0">
                        <a:solidFill>
                          <a:schemeClr val="tx1"/>
                        </a:solidFill>
                        <a:effectLst/>
                      </a:endParaRPr>
                    </a:p>
                  </a:txBody>
                  <a:tcPr marL="95250" marR="95250" marT="66675" marB="66675" anchor="ctr"/>
                </a:tc>
                <a:tc>
                  <a:txBody>
                    <a:bodyPr/>
                    <a:lstStyle/>
                    <a:p>
                      <a:pPr algn="l" fontAlgn="base"/>
                      <a:r>
                        <a:rPr lang="en-US" sz="1200">
                          <a:solidFill>
                            <a:schemeClr val="tx1"/>
                          </a:solidFill>
                          <a:effectLst/>
                        </a:rPr>
                        <a:t>The council came to a united decision, which was confirmed by the Holy Ghost. (The council’s decisions “seemed good to the Holy Ghost, and to us.”)</a:t>
                      </a:r>
                    </a:p>
                  </a:txBody>
                  <a:tcPr marL="95250" marR="95250" marT="66675" marB="66675" anchor="ctr"/>
                </a:tc>
                <a:extLst>
                  <a:ext uri="{0D108BD9-81ED-4DB2-BD59-A6C34878D82A}">
                    <a16:rowId xmlns:a16="http://schemas.microsoft.com/office/drawing/2014/main" val="10004"/>
                  </a:ext>
                </a:extLst>
              </a:tr>
              <a:tr h="277762">
                <a:tc>
                  <a:txBody>
                    <a:bodyPr/>
                    <a:lstStyle/>
                    <a:p>
                      <a:pPr algn="l" fontAlgn="base"/>
                      <a:r>
                        <a:rPr lang="en-US" sz="1200" u="none" strike="noStrike" dirty="0">
                          <a:solidFill>
                            <a:schemeClr val="tx1"/>
                          </a:solidFill>
                          <a:effectLst/>
                        </a:rPr>
                        <a:t>Verses 22–30</a:t>
                      </a:r>
                      <a:endParaRPr lang="en-US" sz="1200" dirty="0">
                        <a:solidFill>
                          <a:schemeClr val="tx1"/>
                        </a:solidFill>
                        <a:effectLst/>
                      </a:endParaRPr>
                    </a:p>
                  </a:txBody>
                  <a:tcPr marL="95250" marR="95250" marT="66675" marB="66675" anchor="ctr"/>
                </a:tc>
                <a:tc>
                  <a:txBody>
                    <a:bodyPr/>
                    <a:lstStyle/>
                    <a:p>
                      <a:pPr algn="l" fontAlgn="base"/>
                      <a:r>
                        <a:rPr lang="en-US" sz="1200">
                          <a:solidFill>
                            <a:schemeClr val="tx1"/>
                          </a:solidFill>
                          <a:effectLst/>
                        </a:rPr>
                        <a:t>The decision was communicated to those involved. (The decree was sent to the Gentiles in Antioch, Syria, and Cilicia.)</a:t>
                      </a:r>
                    </a:p>
                  </a:txBody>
                  <a:tcPr marL="95250" marR="95250" marT="66675" marB="66675" anchor="ctr"/>
                </a:tc>
                <a:extLst>
                  <a:ext uri="{0D108BD9-81ED-4DB2-BD59-A6C34878D82A}">
                    <a16:rowId xmlns:a16="http://schemas.microsoft.com/office/drawing/2014/main" val="10005"/>
                  </a:ext>
                </a:extLst>
              </a:tr>
              <a:tr h="277762">
                <a:tc>
                  <a:txBody>
                    <a:bodyPr/>
                    <a:lstStyle/>
                    <a:p>
                      <a:pPr algn="l" fontAlgn="base"/>
                      <a:r>
                        <a:rPr lang="en-US" sz="1200" u="none" strike="noStrike" dirty="0">
                          <a:solidFill>
                            <a:schemeClr val="tx1"/>
                          </a:solidFill>
                          <a:effectLst/>
                        </a:rPr>
                        <a:t>Verses 13–21</a:t>
                      </a:r>
                      <a:endParaRPr lang="en-US" sz="1200" dirty="0">
                        <a:solidFill>
                          <a:schemeClr val="tx1"/>
                        </a:solidFill>
                        <a:effectLst/>
                      </a:endParaRPr>
                    </a:p>
                  </a:txBody>
                  <a:tcPr marL="95250" marR="95250" marT="66675" marB="66675" anchor="ctr"/>
                </a:tc>
                <a:tc>
                  <a:txBody>
                    <a:bodyPr/>
                    <a:lstStyle/>
                    <a:p>
                      <a:pPr algn="l" fontAlgn="base"/>
                      <a:r>
                        <a:rPr lang="en-US" sz="1200" dirty="0">
                          <a:solidFill>
                            <a:schemeClr val="tx1"/>
                          </a:solidFill>
                          <a:effectLst/>
                        </a:rPr>
                        <a:t>Council members expressed their opinions. (James expressed his support of Peter’s counsel not to require circumcision of Gentile converts and offered his opinions about related problems.)</a:t>
                      </a:r>
                    </a:p>
                  </a:txBody>
                  <a:tcPr marL="95250" marR="95250" marT="66675" marB="66675" anchor="ctr"/>
                </a:tc>
                <a:extLst>
                  <a:ext uri="{0D108BD9-81ED-4DB2-BD59-A6C34878D82A}">
                    <a16:rowId xmlns:a16="http://schemas.microsoft.com/office/drawing/2014/main" val="10006"/>
                  </a:ext>
                </a:extLst>
              </a:tr>
            </a:tbl>
          </a:graphicData>
        </a:graphic>
      </p:graphicFrame>
      <p:sp>
        <p:nvSpPr>
          <p:cNvPr id="3" name="TextBox 2"/>
          <p:cNvSpPr txBox="1"/>
          <p:nvPr/>
        </p:nvSpPr>
        <p:spPr>
          <a:xfrm>
            <a:off x="76200" y="6611779"/>
            <a:ext cx="5540721" cy="246221"/>
          </a:xfrm>
          <a:prstGeom prst="rect">
            <a:avLst/>
          </a:prstGeom>
          <a:noFill/>
        </p:spPr>
        <p:txBody>
          <a:bodyPr wrap="square" rtlCol="0">
            <a:spAutoFit/>
          </a:bodyPr>
          <a:lstStyle/>
          <a:p>
            <a:r>
              <a:rPr lang="en-US" sz="1000" dirty="0"/>
              <a:t>New Testament Institute Manual Chapter 32</a:t>
            </a:r>
          </a:p>
        </p:txBody>
      </p:sp>
      <p:sp>
        <p:nvSpPr>
          <p:cNvPr id="4" name="Rectangle 3"/>
          <p:cNvSpPr/>
          <p:nvPr/>
        </p:nvSpPr>
        <p:spPr>
          <a:xfrm>
            <a:off x="936171" y="3331259"/>
            <a:ext cx="10189029" cy="2215991"/>
          </a:xfrm>
          <a:prstGeom prst="rect">
            <a:avLst/>
          </a:prstGeom>
          <a:ln>
            <a:solidFill>
              <a:schemeClr val="tx1"/>
            </a:solidFill>
          </a:ln>
        </p:spPr>
        <p:txBody>
          <a:bodyPr wrap="square">
            <a:spAutoFit/>
          </a:bodyPr>
          <a:lstStyle/>
          <a:p>
            <a:pPr fontAlgn="base"/>
            <a:r>
              <a:rPr lang="en-US" sz="1400" dirty="0">
                <a:latin typeface="Calibri" panose="020F0502020204030204" pitchFamily="34" charset="0"/>
              </a:rPr>
              <a:t>“The action of the Jerusalem council involved a significant policy decision. … Peter’s unmistakable experience with Cornelius makes it clear that the Brethren understood that the law of Moses was fulfilled in Christ, but evidently many members of the church did not understand. It was a matter of doctrine, tradition, culture, and emotion. Even though the Brethren had settled the matter doctrinally a decade before, considerable time passed before the matter was settled culturally and emotionally in the minds of some Jewish Christians. Furthermore, at least ten years after the council, many Jewish Christians in Jerusalem were still following the law of Moses. (Acts 21:17–25.)</a:t>
            </a:r>
          </a:p>
          <a:p>
            <a:pPr fontAlgn="base"/>
            <a:endParaRPr lang="en-US" sz="1400" dirty="0">
              <a:latin typeface="Calibri" panose="020F0502020204030204" pitchFamily="34" charset="0"/>
            </a:endParaRPr>
          </a:p>
          <a:p>
            <a:pPr fontAlgn="base"/>
            <a:r>
              <a:rPr lang="en-US" sz="1400" dirty="0">
                <a:latin typeface="Calibri" panose="020F0502020204030204" pitchFamily="34" charset="0"/>
              </a:rPr>
              <a:t>“The decision of the Jerusalem council was not definitive and did not forthrightly say that the law of Moses should be discontinued. Although it declared that Gentiles did not need circumcision for salvation, it did not say that Jewish members of the church need not circumcise their sons.” </a:t>
            </a:r>
          </a:p>
          <a:p>
            <a:pPr fontAlgn="base"/>
            <a:r>
              <a:rPr lang="en-US" sz="1200" dirty="0">
                <a:latin typeface="Calibri" panose="020F0502020204030204" pitchFamily="34" charset="0"/>
              </a:rPr>
              <a:t>(“Unto All Nations,” in </a:t>
            </a:r>
            <a:r>
              <a:rPr lang="en-US" sz="1200" i="1" dirty="0">
                <a:latin typeface="Calibri" panose="020F0502020204030204" pitchFamily="34" charset="0"/>
              </a:rPr>
              <a:t>Studies in Scripture, Volume Six: Acts to Revelation,</a:t>
            </a:r>
            <a:r>
              <a:rPr lang="en-US" sz="1200" dirty="0">
                <a:latin typeface="Calibri" panose="020F0502020204030204" pitchFamily="34" charset="0"/>
              </a:rPr>
              <a:t> ed. Robert L. Millet [1987], 39).</a:t>
            </a:r>
            <a:endParaRPr lang="en-US" sz="1200" b="0" i="0" dirty="0">
              <a:effectLst/>
              <a:latin typeface="Calibri" panose="020F0502020204030204" pitchFamily="34" charset="0"/>
            </a:endParaRPr>
          </a:p>
        </p:txBody>
      </p:sp>
    </p:spTree>
    <p:extLst>
      <p:ext uri="{BB962C8B-B14F-4D97-AF65-F5344CB8AC3E}">
        <p14:creationId xmlns:p14="http://schemas.microsoft.com/office/powerpoint/2010/main" val="103431899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4339650"/>
          </a:xfrm>
          <a:prstGeom prst="rect">
            <a:avLst/>
          </a:prstGeom>
          <a:ln>
            <a:solidFill>
              <a:schemeClr val="tx1"/>
            </a:solidFill>
          </a:ln>
        </p:spPr>
        <p:txBody>
          <a:bodyPr>
            <a:spAutoFit/>
          </a:bodyPr>
          <a:lstStyle/>
          <a:p>
            <a:r>
              <a:rPr lang="en-US" sz="1200" b="1" dirty="0"/>
              <a:t>Circumcision Acts 15:1, 5, 24:</a:t>
            </a:r>
          </a:p>
          <a:p>
            <a:r>
              <a:rPr lang="en-US" sz="1200" dirty="0"/>
              <a:t>The law of Moses directed that every male child was to be circumcised when he was eight days old (see Leviticus 12:3) </a:t>
            </a:r>
            <a:r>
              <a:rPr lang="en-US" sz="1200" i="1" dirty="0"/>
              <a:t>“that thou </a:t>
            </a:r>
            <a:r>
              <a:rPr lang="en-US" sz="1200" i="1" dirty="0" err="1"/>
              <a:t>mayest</a:t>
            </a:r>
            <a:r>
              <a:rPr lang="en-US" sz="1200" i="1" dirty="0"/>
              <a:t> know forever that children are not accountable before me [the Lord] until they are eight years old”</a:t>
            </a:r>
            <a:r>
              <a:rPr lang="en-US" sz="1200" dirty="0"/>
              <a:t> (Joseph Smith Translation, Genesis 17:11 [in the Bible appendix]). In New Testament times it was common to refer to Jews as being of the circumcision and to Gentiles as being of the uncircumcision (see Acts 10:45; Romans 3:30; Galatians 2:7–9; Ephesians 2:11).(1)</a:t>
            </a:r>
          </a:p>
          <a:p>
            <a:endParaRPr lang="en-US" sz="1200" dirty="0"/>
          </a:p>
          <a:p>
            <a:r>
              <a:rPr lang="en-US" sz="1200" dirty="0"/>
              <a:t>"This problem would always plague Paul and be a topic in many letters...The problem was not salvation by faith alone; it was not a question of freedom from gospel requirements and ordinances. Instead, it was a question of whether Gentile converts to Christianity had also to obey the law of Moses. </a:t>
            </a:r>
          </a:p>
          <a:p>
            <a:endParaRPr lang="en-US" sz="1200" dirty="0"/>
          </a:p>
          <a:p>
            <a:r>
              <a:rPr lang="en-US" sz="1200" dirty="0"/>
              <a:t>As we have seen, the Gentile 'disciples' had already been baptized and taught strictly to 'continue in the faith' as a condition of salvation (Acts 14:22). But this did not satisfy Jewish Christians strictly observing the Law of Moses. Circumcision symbolized this issue, but </a:t>
            </a:r>
            <a:r>
              <a:rPr lang="en-US" sz="1200" dirty="0" err="1"/>
              <a:t>Judaizers</a:t>
            </a:r>
            <a:r>
              <a:rPr lang="en-US" sz="1200" dirty="0"/>
              <a:t> were talking about hundreds of obligations beyond circumcision. The orthodox Jews count 613 commandments in the five books of Moses, and the Rabbinical rules of the Mishnah multiply the commandments to thousands. So it is a gross simplification to see Paul advocating a gospel without rules. </a:t>
            </a:r>
          </a:p>
          <a:p>
            <a:endParaRPr lang="en-US" sz="1200" dirty="0"/>
          </a:p>
          <a:p>
            <a:r>
              <a:rPr lang="en-US" sz="1200" dirty="0"/>
              <a:t>Instead, he opposed a tradition of too many rules." (Richard Lloyd Anderson, </a:t>
            </a:r>
            <a:r>
              <a:rPr lang="en-US" sz="1200" i="1" dirty="0"/>
              <a:t>Understanding Paul</a:t>
            </a:r>
            <a:r>
              <a:rPr lang="en-US" sz="1200" dirty="0"/>
              <a:t> [Salt Lake City: Deseret Book Co., 1983], 51)</a:t>
            </a:r>
          </a:p>
        </p:txBody>
      </p:sp>
      <p:sp>
        <p:nvSpPr>
          <p:cNvPr id="3" name="Rectangle 2"/>
          <p:cNvSpPr/>
          <p:nvPr/>
        </p:nvSpPr>
        <p:spPr>
          <a:xfrm>
            <a:off x="0" y="4332515"/>
            <a:ext cx="6096000" cy="2492990"/>
          </a:xfrm>
          <a:prstGeom prst="rect">
            <a:avLst/>
          </a:prstGeom>
          <a:ln>
            <a:solidFill>
              <a:schemeClr val="tx1"/>
            </a:solidFill>
          </a:ln>
        </p:spPr>
        <p:txBody>
          <a:bodyPr>
            <a:spAutoFit/>
          </a:bodyPr>
          <a:lstStyle/>
          <a:p>
            <a:r>
              <a:rPr lang="en-US" sz="1200" b="1" dirty="0"/>
              <a:t>Unity:     </a:t>
            </a:r>
            <a:r>
              <a:rPr lang="en-US" sz="1200" dirty="0"/>
              <a:t>"My brethren and sisters, above all things, therefore, we should seek for this spirit of union and love. It should be sought for in our councils, and we should not contend. Now, suppose that I should take it into my head to say that a certain doctrine is true, and I contend for it, determined to have it so; does my contention make it true? Suppose that I should contend from now until the Savior came that it is true, would my contention make it true? Certainly not. I cannot change a principle of truth. Then why contend or dispute, or argue about it?...There can be no change wrought in doctrine and in truth by our contention. But I will tell you where there is room for differences of opinion--in regard to the policy to be pursued. There ought to be no contention, however. God speaks against it. We have no right to be a disputing, contentious people. And whenever I dispute with my brother I am likely to grieve the Spirit of the Lord and darken my own mind. Therefore, let us avoid contention, in our councils and in all our intercourse one with another." (</a:t>
            </a:r>
            <a:r>
              <a:rPr lang="en-US" sz="1200" i="1" dirty="0"/>
              <a:t>Collected Discourses 1886-1898,</a:t>
            </a:r>
            <a:r>
              <a:rPr lang="en-US" sz="1200" dirty="0"/>
              <a:t> ed. by Brian </a:t>
            </a:r>
            <a:r>
              <a:rPr lang="en-US" sz="1200" dirty="0" err="1"/>
              <a:t>Stuy</a:t>
            </a:r>
            <a:r>
              <a:rPr lang="en-US" sz="1200" dirty="0"/>
              <a:t>, vol. 4, George Q. Cannon, Apr. 7, 1895)</a:t>
            </a:r>
          </a:p>
        </p:txBody>
      </p:sp>
      <p:sp>
        <p:nvSpPr>
          <p:cNvPr id="4" name="Rectangle 3"/>
          <p:cNvSpPr/>
          <p:nvPr/>
        </p:nvSpPr>
        <p:spPr>
          <a:xfrm>
            <a:off x="6096000" y="0"/>
            <a:ext cx="6096000" cy="3477875"/>
          </a:xfrm>
          <a:prstGeom prst="rect">
            <a:avLst/>
          </a:prstGeom>
          <a:ln>
            <a:solidFill>
              <a:schemeClr val="tx1"/>
            </a:solidFill>
          </a:ln>
        </p:spPr>
        <p:txBody>
          <a:bodyPr>
            <a:spAutoFit/>
          </a:bodyPr>
          <a:lstStyle/>
          <a:p>
            <a:pPr fontAlgn="base"/>
            <a:r>
              <a:rPr lang="en-US" sz="1100" b="1" dirty="0"/>
              <a:t>The importance of this council</a:t>
            </a:r>
            <a:r>
              <a:rPr lang="en-US" sz="1100" dirty="0"/>
              <a:t>, often referred to as the Jerusalem Council, cannot be overstated. A living church is capable of inspired change; a dead church is only capable of decay. "Similar problems today in most churches have no solution-only an uncomfortable truce between conservatives and liberals or a split into two churches. The solution of the Early Church was to take the question to the inspired general authorities for an answer." (Richard Lloyd Anderson, </a:t>
            </a:r>
            <a:r>
              <a:rPr lang="en-US" sz="1100" i="1" dirty="0"/>
              <a:t>Understanding Paul</a:t>
            </a:r>
            <a:r>
              <a:rPr lang="en-US" sz="1100" dirty="0"/>
              <a:t>, 52)</a:t>
            </a:r>
          </a:p>
          <a:p>
            <a:pPr fontAlgn="base"/>
            <a:r>
              <a:rPr lang="en-US" sz="1100" dirty="0"/>
              <a:t>This assembly of major figures in the Early Church is a rare and important event. We get a rare glimpse into the doctrinal considerations and policy making procedures of the early Apostles. Furthermore, this account of the Jerusalem Council demonstrates many different elements of appropriate church councils. They will be emphasized throughout the rest of the chapter as they are important principles for us to learn and apply today. Gosepldoctrine.com</a:t>
            </a:r>
          </a:p>
          <a:p>
            <a:pPr fontAlgn="base"/>
            <a:endParaRPr lang="en-US" sz="1100" dirty="0"/>
          </a:p>
          <a:p>
            <a:pPr fontAlgn="base"/>
            <a:r>
              <a:rPr lang="en-US" sz="1100" dirty="0"/>
              <a:t>"...there is a great need in the Church for leaders, particularly stake presidents, bishops, and parents, to understand and harvest the spiritual power of the council system. There is no problem in the family, ward, or stake that cannot be solved if we look for solutions in the Lord's way by counseling-really counseling-with one another...God, the Master Organizer, has inspired the creation of a system of committees and councils. If understood and carefully implemented and utilized, that system will lessen the burden on any one individual leader and extend the reach and impact of his or her ministry by bringing together the judgment, talents, and wisdom of many leaders who are entitled to the guidance and inspiration of the Holy Spirit." M. Russell Ballard (</a:t>
            </a:r>
            <a:r>
              <a:rPr lang="en-US" sz="1100" i="1" dirty="0"/>
              <a:t>Counseling with Our Councils: Learning to Minister Together in the Church and in the Family</a:t>
            </a:r>
            <a:r>
              <a:rPr lang="en-US" sz="1100" dirty="0"/>
              <a:t> [Salt Lake City: Deseret Book Co., 1997], 8-9.)</a:t>
            </a:r>
          </a:p>
        </p:txBody>
      </p:sp>
      <p:sp>
        <p:nvSpPr>
          <p:cNvPr id="5" name="Rectangle 4"/>
          <p:cNvSpPr/>
          <p:nvPr/>
        </p:nvSpPr>
        <p:spPr>
          <a:xfrm>
            <a:off x="6096000" y="3472543"/>
            <a:ext cx="6096000" cy="3416320"/>
          </a:xfrm>
          <a:prstGeom prst="rect">
            <a:avLst/>
          </a:prstGeom>
          <a:ln>
            <a:solidFill>
              <a:schemeClr val="tx1"/>
            </a:solidFill>
          </a:ln>
        </p:spPr>
        <p:txBody>
          <a:bodyPr>
            <a:spAutoFit/>
          </a:bodyPr>
          <a:lstStyle/>
          <a:p>
            <a:pPr fontAlgn="base"/>
            <a:r>
              <a:rPr lang="en-US" sz="1200" b="1" dirty="0"/>
              <a:t>James</a:t>
            </a:r>
            <a:r>
              <a:rPr lang="en-US" sz="1200" dirty="0"/>
              <a:t> Acts 15:13:</a:t>
            </a:r>
          </a:p>
          <a:p>
            <a:pPr fontAlgn="base"/>
            <a:r>
              <a:rPr lang="en-US" sz="1200" dirty="0"/>
              <a:t>Likely, he took the martyred James' place as one of the three leading apostles. (The "First Presidency" of the Early Church acted within the quorum of the twelve apostles and was not separate from it as it is today.) Nevertheless, Peter's preeminent role as the leader of the church is not overshadowed by James. Notably, Peter's comments put an end to the disputations and were so powerful that the council was silent thereafter (v. 6-12). It is apparent that James final decision closely reflected the ideas that Peter put forth. From a latter-day standpoint, we would say that Peter presided over the Jerusalem Council and James conducted the meeting.</a:t>
            </a:r>
          </a:p>
          <a:p>
            <a:pPr fontAlgn="base"/>
            <a:r>
              <a:rPr lang="en-US" sz="1200" dirty="0"/>
              <a:t>"Uninspired commentators and others who are unaware of the true system of apostolic succession falsely assume that James was making a decision in the case and therefore was head of the Church in Jerusalem, having some pre-eminence over Peter. Some Protestants have argued that Peter could not have fathered a church in Rome because James and not Peter is in fact here shown to be the chief officer of the Christian kingdom. Interesting as this may be, the fact is Peter was the presiding officer in the Church and had in fact rendered and announced judgment on the issue of circumcision. (Verses 7-11.) James is simply proposing the detailed instructions to put in force the decision already announced by Peter." Elder Bruce R. McConkie (</a:t>
            </a:r>
            <a:r>
              <a:rPr lang="en-US" sz="1200" i="1" dirty="0"/>
              <a:t>Doctrinal New Testament Commentary</a:t>
            </a:r>
            <a:r>
              <a:rPr lang="en-US" sz="1200" dirty="0"/>
              <a:t>, 2:143)</a:t>
            </a:r>
            <a:endParaRPr lang="en-US" sz="1200" b="1" dirty="0"/>
          </a:p>
        </p:txBody>
      </p:sp>
    </p:spTree>
    <p:extLst>
      <p:ext uri="{BB962C8B-B14F-4D97-AF65-F5344CB8AC3E}">
        <p14:creationId xmlns:p14="http://schemas.microsoft.com/office/powerpoint/2010/main" val="33423717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1938992"/>
          </a:xfrm>
          <a:prstGeom prst="rect">
            <a:avLst/>
          </a:prstGeom>
          <a:ln>
            <a:solidFill>
              <a:schemeClr val="tx1"/>
            </a:solidFill>
          </a:ln>
        </p:spPr>
        <p:txBody>
          <a:bodyPr>
            <a:spAutoFit/>
          </a:bodyPr>
          <a:lstStyle/>
          <a:p>
            <a:r>
              <a:rPr lang="en-US" sz="1200" dirty="0"/>
              <a:t>Holding Councils Acts 15:22-27:</a:t>
            </a:r>
          </a:p>
          <a:p>
            <a:r>
              <a:rPr lang="en-US" sz="1200" dirty="0"/>
              <a:t>“These same patterns are followed today in the restored Church of Jesus Christ. The President of the Church may announce or interpret doctrines based on revelation to him (see, for example, D&amp;C 138). Doctrinal exposition may also come through the combined council of the First Presidency and Quorum of the Twelve Apostles (see, for example, Official Declaration 2). Council deliberations will often include a weighing of canonized scriptures, the teachings of Church leaders, and past practice. But in the end, just as in the New Testament Church, the objective is not simply consensus among council members but revelation from God. It is a process involving both reason and faith for obtaining the mind and will of the Lord” Elder D. Todd Christofferson (“The Doctrine of Christ,”</a:t>
            </a:r>
            <a:r>
              <a:rPr lang="en-US" sz="1200" i="1" dirty="0"/>
              <a:t> Ensign</a:t>
            </a:r>
            <a:r>
              <a:rPr lang="en-US" sz="1200" dirty="0"/>
              <a:t> or </a:t>
            </a:r>
            <a:r>
              <a:rPr lang="en-US" sz="1200" i="1" dirty="0"/>
              <a:t>Liahona,</a:t>
            </a:r>
            <a:r>
              <a:rPr lang="en-US" sz="1200" dirty="0"/>
              <a:t> May 2012, 88).</a:t>
            </a:r>
          </a:p>
        </p:txBody>
      </p:sp>
      <p:sp>
        <p:nvSpPr>
          <p:cNvPr id="4" name="Rectangle 3"/>
          <p:cNvSpPr/>
          <p:nvPr/>
        </p:nvSpPr>
        <p:spPr>
          <a:xfrm>
            <a:off x="0" y="1937657"/>
            <a:ext cx="6096000" cy="2831544"/>
          </a:xfrm>
          <a:prstGeom prst="rect">
            <a:avLst/>
          </a:prstGeom>
          <a:ln>
            <a:solidFill>
              <a:schemeClr val="tx1"/>
            </a:solidFill>
          </a:ln>
        </p:spPr>
        <p:txBody>
          <a:bodyPr>
            <a:spAutoFit/>
          </a:bodyPr>
          <a:lstStyle/>
          <a:p>
            <a:pPr fontAlgn="base"/>
            <a:r>
              <a:rPr lang="en-US" sz="1200" b="1" dirty="0"/>
              <a:t>Paul and Barnabas were chosen to travel to Antioch and report on the Jerusalem council’s decision. Acts 15:32-39:</a:t>
            </a:r>
          </a:p>
          <a:p>
            <a:pPr fontAlgn="base"/>
            <a:r>
              <a:rPr lang="en-US" sz="1100" dirty="0"/>
              <a:t>They took with them two Church leaders, Judas and Silas, “being prophets also themselves,” who helped preach and strengthen Church members in Antioch (Acts 15:32). After some time, Paul suggested to Barnabas that they return to the cities they had preached in during their first missionary journey in order to visit their converts “and see how they do” (Acts 15:36).</a:t>
            </a:r>
          </a:p>
          <a:p>
            <a:pPr fontAlgn="base"/>
            <a:endParaRPr lang="en-US" sz="1100" dirty="0"/>
          </a:p>
          <a:p>
            <a:pPr fontAlgn="base"/>
            <a:r>
              <a:rPr lang="en-US" sz="1100" dirty="0"/>
              <a:t>However, a disagreement between Paul and Barnabas began when Barnabas suggested that John Mark join them. John Mark, Barnabas’s cousin (or nephew), had accompanied Paul and Barnabas on their first mission but had departed from them early on (see Acts 13:13). Though little is known about why John Mark left or what impact it had on the other missionaries, apparently Paul was still apprehensive about him. Ultimately Paul and Barnabas separated, with Paul choosing Silas as his new missionary companion and Barnabas choosing John Mark. Paul and John Mark were later reconciled, as evidenced in 2 Timothy 4:11 and in Colossians 4:10. Barnabas took John Mark and sailed to Cyprus (see Acts 15:39), and Paul and Silas journeyed to cities on the mainland.</a:t>
            </a:r>
          </a:p>
          <a:p>
            <a:pPr fontAlgn="base"/>
            <a:r>
              <a:rPr lang="en-US" sz="1100" dirty="0"/>
              <a:t>(1)</a:t>
            </a:r>
          </a:p>
        </p:txBody>
      </p:sp>
    </p:spTree>
    <p:extLst>
      <p:ext uri="{BB962C8B-B14F-4D97-AF65-F5344CB8AC3E}">
        <p14:creationId xmlns:p14="http://schemas.microsoft.com/office/powerpoint/2010/main" val="217547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8" name="Straight Connector 77"/>
          <p:cNvCxnSpPr/>
          <p:nvPr/>
        </p:nvCxnSpPr>
        <p:spPr>
          <a:xfrm>
            <a:off x="4267200" y="762000"/>
            <a:ext cx="0" cy="9144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6629400" y="3810000"/>
            <a:ext cx="0" cy="8382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267200" y="3124200"/>
            <a:ext cx="0" cy="1524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5" name="Elbow Connector 54"/>
          <p:cNvCxnSpPr/>
          <p:nvPr/>
        </p:nvCxnSpPr>
        <p:spPr>
          <a:xfrm rot="16200000" flipH="1">
            <a:off x="4038600" y="2133600"/>
            <a:ext cx="1371600" cy="914400"/>
          </a:xfrm>
          <a:prstGeom prst="bentConnector3">
            <a:avLst>
              <a:gd name="adj1" fmla="val 94674"/>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4" name="Elbow Connector 53"/>
          <p:cNvCxnSpPr/>
          <p:nvPr/>
        </p:nvCxnSpPr>
        <p:spPr>
          <a:xfrm rot="5400000">
            <a:off x="4800600" y="5181600"/>
            <a:ext cx="990600" cy="990600"/>
          </a:xfrm>
          <a:prstGeom prst="bentConnector3">
            <a:avLst>
              <a:gd name="adj1" fmla="val 91872"/>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2" name="Elbow Connector 51"/>
          <p:cNvCxnSpPr/>
          <p:nvPr/>
        </p:nvCxnSpPr>
        <p:spPr>
          <a:xfrm rot="5400000">
            <a:off x="4800600" y="4267200"/>
            <a:ext cx="990600" cy="990600"/>
          </a:xfrm>
          <a:prstGeom prst="bentConnector3">
            <a:avLst>
              <a:gd name="adj1" fmla="val 91872"/>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1" name="Elbow Connector 50"/>
          <p:cNvCxnSpPr/>
          <p:nvPr/>
        </p:nvCxnSpPr>
        <p:spPr>
          <a:xfrm rot="16200000" flipH="1">
            <a:off x="6781800" y="5759777"/>
            <a:ext cx="990600" cy="990600"/>
          </a:xfrm>
          <a:prstGeom prst="bentConnector3">
            <a:avLst>
              <a:gd name="adj1" fmla="val 91872"/>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0" name="Elbow Connector 49"/>
          <p:cNvCxnSpPr/>
          <p:nvPr/>
        </p:nvCxnSpPr>
        <p:spPr>
          <a:xfrm rot="16200000" flipH="1">
            <a:off x="6781800" y="5410200"/>
            <a:ext cx="990600" cy="990600"/>
          </a:xfrm>
          <a:prstGeom prst="bentConnector3">
            <a:avLst>
              <a:gd name="adj1" fmla="val 91872"/>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2" name="Elbow Connector 41"/>
          <p:cNvCxnSpPr/>
          <p:nvPr/>
        </p:nvCxnSpPr>
        <p:spPr>
          <a:xfrm rot="16200000" flipH="1">
            <a:off x="6781800" y="5029200"/>
            <a:ext cx="990600" cy="990600"/>
          </a:xfrm>
          <a:prstGeom prst="bentConnector3">
            <a:avLst>
              <a:gd name="adj1" fmla="val 91872"/>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 name="Elbow Connector 36"/>
          <p:cNvCxnSpPr/>
          <p:nvPr/>
        </p:nvCxnSpPr>
        <p:spPr>
          <a:xfrm rot="16200000" flipH="1">
            <a:off x="5943600" y="4419600"/>
            <a:ext cx="1143000" cy="990600"/>
          </a:xfrm>
          <a:prstGeom prst="bentConnector3">
            <a:avLst>
              <a:gd name="adj1" fmla="val 86288"/>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 name="Elbow Connector 34"/>
          <p:cNvCxnSpPr/>
          <p:nvPr/>
        </p:nvCxnSpPr>
        <p:spPr>
          <a:xfrm rot="10800000" flipV="1">
            <a:off x="1752600" y="990600"/>
            <a:ext cx="1905000" cy="1219200"/>
          </a:xfrm>
          <a:prstGeom prst="bentConnector3">
            <a:avLst>
              <a:gd name="adj1" fmla="val 50000"/>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4" name="Elbow Connector 33"/>
          <p:cNvCxnSpPr>
            <a:stCxn id="10" idx="3"/>
          </p:cNvCxnSpPr>
          <p:nvPr/>
        </p:nvCxnSpPr>
        <p:spPr>
          <a:xfrm>
            <a:off x="8382000" y="978932"/>
            <a:ext cx="2065699" cy="1212007"/>
          </a:xfrm>
          <a:prstGeom prst="bentConnector3">
            <a:avLst>
              <a:gd name="adj1" fmla="val 50000"/>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7" name="TextBox 196"/>
          <p:cNvSpPr txBox="1"/>
          <p:nvPr/>
        </p:nvSpPr>
        <p:spPr>
          <a:xfrm>
            <a:off x="93785" y="1"/>
            <a:ext cx="11969261" cy="584775"/>
          </a:xfrm>
          <a:prstGeom prst="rect">
            <a:avLst/>
          </a:prstGeom>
          <a:noFill/>
        </p:spPr>
        <p:txBody>
          <a:bodyPr wrap="square" rtlCol="0">
            <a:spAutoFit/>
          </a:bodyPr>
          <a:lstStyle/>
          <a:p>
            <a:pPr algn="ctr"/>
            <a:r>
              <a:rPr lang="en-US" sz="3200" dirty="0">
                <a:solidFill>
                  <a:schemeClr val="bg2">
                    <a:lumMod val="90000"/>
                  </a:schemeClr>
                </a:solidFill>
              </a:rPr>
              <a:t>The Church of Jesus Christ of Latter-day Saints Organization</a:t>
            </a:r>
          </a:p>
        </p:txBody>
      </p:sp>
      <p:sp>
        <p:nvSpPr>
          <p:cNvPr id="10" name="TextBox 9"/>
          <p:cNvSpPr txBox="1"/>
          <p:nvPr/>
        </p:nvSpPr>
        <p:spPr>
          <a:xfrm>
            <a:off x="3657600" y="609600"/>
            <a:ext cx="4724400" cy="738664"/>
          </a:xfrm>
          <a:prstGeom prst="rect">
            <a:avLst/>
          </a:prstGeom>
          <a:solidFill>
            <a:schemeClr val="accent1">
              <a:lumMod val="50000"/>
            </a:schemeClr>
          </a:solidFill>
          <a:ln>
            <a:solidFill>
              <a:schemeClr val="tx1"/>
            </a:solidFill>
          </a:ln>
        </p:spPr>
        <p:txBody>
          <a:bodyPr wrap="square" rtlCol="0">
            <a:spAutoFit/>
          </a:bodyPr>
          <a:lstStyle/>
          <a:p>
            <a:pPr algn="ctr"/>
            <a:r>
              <a:rPr lang="en-US" sz="1400" b="1" u="sng" dirty="0">
                <a:solidFill>
                  <a:schemeClr val="bg2"/>
                </a:solidFill>
              </a:rPr>
              <a:t>The First Presidency</a:t>
            </a:r>
          </a:p>
          <a:p>
            <a:pPr algn="ctr"/>
            <a:r>
              <a:rPr lang="en-US" sz="1400" b="1" dirty="0">
                <a:solidFill>
                  <a:schemeClr val="bg2"/>
                </a:solidFill>
              </a:rPr>
              <a:t>President of Church</a:t>
            </a:r>
          </a:p>
          <a:p>
            <a:pPr algn="ctr"/>
            <a:r>
              <a:rPr lang="en-US" sz="1400" b="1" dirty="0">
                <a:solidFill>
                  <a:schemeClr val="bg2"/>
                </a:solidFill>
              </a:rPr>
              <a:t>1</a:t>
            </a:r>
            <a:r>
              <a:rPr lang="en-US" sz="1400" b="1" baseline="30000" dirty="0">
                <a:solidFill>
                  <a:schemeClr val="bg2"/>
                </a:solidFill>
              </a:rPr>
              <a:t>st</a:t>
            </a:r>
            <a:r>
              <a:rPr lang="en-US" sz="1400" b="1" dirty="0">
                <a:solidFill>
                  <a:schemeClr val="bg2"/>
                </a:solidFill>
              </a:rPr>
              <a:t> Counselor-----2</a:t>
            </a:r>
            <a:r>
              <a:rPr lang="en-US" sz="1400" b="1" baseline="30000" dirty="0">
                <a:solidFill>
                  <a:schemeClr val="bg2"/>
                </a:solidFill>
              </a:rPr>
              <a:t>nd</a:t>
            </a:r>
            <a:r>
              <a:rPr lang="en-US" sz="1400" b="1" dirty="0">
                <a:solidFill>
                  <a:schemeClr val="bg2"/>
                </a:solidFill>
              </a:rPr>
              <a:t> Counselor</a:t>
            </a:r>
          </a:p>
        </p:txBody>
      </p:sp>
      <p:sp>
        <p:nvSpPr>
          <p:cNvPr id="11" name="TextBox 10"/>
          <p:cNvSpPr txBox="1"/>
          <p:nvPr/>
        </p:nvSpPr>
        <p:spPr>
          <a:xfrm>
            <a:off x="3276600" y="1524000"/>
            <a:ext cx="1905000" cy="523220"/>
          </a:xfrm>
          <a:prstGeom prst="rect">
            <a:avLst/>
          </a:prstGeom>
          <a:solidFill>
            <a:schemeClr val="tx2">
              <a:lumMod val="60000"/>
              <a:lumOff val="40000"/>
            </a:schemeClr>
          </a:solidFill>
          <a:ln>
            <a:solidFill>
              <a:schemeClr val="tx1"/>
            </a:solidFill>
          </a:ln>
        </p:spPr>
        <p:txBody>
          <a:bodyPr wrap="square" rtlCol="0">
            <a:spAutoFit/>
          </a:bodyPr>
          <a:lstStyle/>
          <a:p>
            <a:pPr algn="ctr"/>
            <a:r>
              <a:rPr lang="en-US" sz="1400" dirty="0">
                <a:solidFill>
                  <a:schemeClr val="bg2"/>
                </a:solidFill>
              </a:rPr>
              <a:t>The Quorum of</a:t>
            </a:r>
          </a:p>
          <a:p>
            <a:pPr algn="ctr"/>
            <a:r>
              <a:rPr lang="en-US" sz="1400" dirty="0">
                <a:solidFill>
                  <a:schemeClr val="bg2"/>
                </a:solidFill>
              </a:rPr>
              <a:t> Twelve Apostles</a:t>
            </a:r>
          </a:p>
        </p:txBody>
      </p:sp>
      <p:sp>
        <p:nvSpPr>
          <p:cNvPr id="12" name="TextBox 11"/>
          <p:cNvSpPr txBox="1"/>
          <p:nvPr/>
        </p:nvSpPr>
        <p:spPr>
          <a:xfrm>
            <a:off x="1752600" y="2191693"/>
            <a:ext cx="1905000" cy="523220"/>
          </a:xfrm>
          <a:prstGeom prst="rect">
            <a:avLst/>
          </a:prstGeom>
          <a:solidFill>
            <a:schemeClr val="accent2">
              <a:lumMod val="50000"/>
            </a:schemeClr>
          </a:solidFill>
          <a:ln>
            <a:solidFill>
              <a:schemeClr val="tx1"/>
            </a:solidFill>
          </a:ln>
        </p:spPr>
        <p:txBody>
          <a:bodyPr wrap="square" rtlCol="0">
            <a:spAutoFit/>
          </a:bodyPr>
          <a:lstStyle/>
          <a:p>
            <a:pPr algn="ctr"/>
            <a:r>
              <a:rPr lang="en-US" sz="1400" dirty="0">
                <a:solidFill>
                  <a:schemeClr val="bg2"/>
                </a:solidFill>
              </a:rPr>
              <a:t>First Quorum of the Seventy</a:t>
            </a:r>
          </a:p>
        </p:txBody>
      </p:sp>
      <p:sp>
        <p:nvSpPr>
          <p:cNvPr id="14" name="TextBox 13"/>
          <p:cNvSpPr txBox="1"/>
          <p:nvPr/>
        </p:nvSpPr>
        <p:spPr>
          <a:xfrm>
            <a:off x="7772400" y="2057400"/>
            <a:ext cx="2743200" cy="738664"/>
          </a:xfrm>
          <a:prstGeom prst="rect">
            <a:avLst/>
          </a:prstGeom>
          <a:solidFill>
            <a:schemeClr val="accent2">
              <a:lumMod val="50000"/>
            </a:schemeClr>
          </a:solidFill>
          <a:ln>
            <a:solidFill>
              <a:schemeClr val="tx1"/>
            </a:solidFill>
          </a:ln>
        </p:spPr>
        <p:txBody>
          <a:bodyPr wrap="square" rtlCol="0">
            <a:spAutoFit/>
          </a:bodyPr>
          <a:lstStyle/>
          <a:p>
            <a:pPr algn="ctr"/>
            <a:r>
              <a:rPr lang="en-US" sz="1400" u="sng" dirty="0">
                <a:solidFill>
                  <a:schemeClr val="bg2"/>
                </a:solidFill>
              </a:rPr>
              <a:t>Presiding Bishopric</a:t>
            </a:r>
          </a:p>
          <a:p>
            <a:pPr algn="ctr"/>
            <a:r>
              <a:rPr lang="en-US" sz="1400" dirty="0">
                <a:solidFill>
                  <a:schemeClr val="bg2"/>
                </a:solidFill>
              </a:rPr>
              <a:t>Presiding Bishop</a:t>
            </a:r>
          </a:p>
          <a:p>
            <a:pPr algn="ctr"/>
            <a:r>
              <a:rPr lang="en-US" sz="1400" dirty="0">
                <a:solidFill>
                  <a:schemeClr val="bg2"/>
                </a:solidFill>
              </a:rPr>
              <a:t>1</a:t>
            </a:r>
            <a:r>
              <a:rPr lang="en-US" sz="1400" baseline="30000" dirty="0">
                <a:solidFill>
                  <a:schemeClr val="bg2"/>
                </a:solidFill>
              </a:rPr>
              <a:t>st</a:t>
            </a:r>
            <a:r>
              <a:rPr lang="en-US" sz="1400" dirty="0">
                <a:solidFill>
                  <a:schemeClr val="bg2"/>
                </a:solidFill>
              </a:rPr>
              <a:t> Counselor-----2</a:t>
            </a:r>
            <a:r>
              <a:rPr lang="en-US" sz="1400" baseline="30000" dirty="0">
                <a:solidFill>
                  <a:schemeClr val="bg2"/>
                </a:solidFill>
              </a:rPr>
              <a:t>nd</a:t>
            </a:r>
            <a:r>
              <a:rPr lang="en-US" sz="1400" dirty="0">
                <a:solidFill>
                  <a:schemeClr val="bg2"/>
                </a:solidFill>
              </a:rPr>
              <a:t> Counselor</a:t>
            </a:r>
          </a:p>
        </p:txBody>
      </p:sp>
      <p:sp>
        <p:nvSpPr>
          <p:cNvPr id="15" name="TextBox 14"/>
          <p:cNvSpPr txBox="1"/>
          <p:nvPr/>
        </p:nvSpPr>
        <p:spPr>
          <a:xfrm>
            <a:off x="4267200" y="2286001"/>
            <a:ext cx="3276600" cy="615553"/>
          </a:xfrm>
          <a:prstGeom prst="rect">
            <a:avLst/>
          </a:prstGeom>
          <a:noFill/>
          <a:ln>
            <a:noFill/>
          </a:ln>
        </p:spPr>
        <p:txBody>
          <a:bodyPr wrap="square" rtlCol="0">
            <a:spAutoFit/>
          </a:bodyPr>
          <a:lstStyle/>
          <a:p>
            <a:pPr algn="ctr"/>
            <a:r>
              <a:rPr lang="en-US" dirty="0">
                <a:solidFill>
                  <a:schemeClr val="bg2"/>
                </a:solidFill>
              </a:rPr>
              <a:t>(General Authorities)</a:t>
            </a:r>
          </a:p>
          <a:p>
            <a:pPr algn="ctr"/>
            <a:r>
              <a:rPr lang="en-US" sz="1600" dirty="0">
                <a:solidFill>
                  <a:schemeClr val="bg2"/>
                </a:solidFill>
              </a:rPr>
              <a:t>Full-time positions</a:t>
            </a:r>
          </a:p>
        </p:txBody>
      </p:sp>
      <p:cxnSp>
        <p:nvCxnSpPr>
          <p:cNvPr id="19" name="Straight Connector 18"/>
          <p:cNvCxnSpPr/>
          <p:nvPr/>
        </p:nvCxnSpPr>
        <p:spPr>
          <a:xfrm>
            <a:off x="1524000" y="2895600"/>
            <a:ext cx="9144000"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676400" y="2971800"/>
            <a:ext cx="2057400" cy="523220"/>
          </a:xfrm>
          <a:prstGeom prst="rect">
            <a:avLst/>
          </a:prstGeom>
          <a:noFill/>
          <a:ln>
            <a:noFill/>
          </a:ln>
        </p:spPr>
        <p:txBody>
          <a:bodyPr wrap="square" rtlCol="0">
            <a:spAutoFit/>
          </a:bodyPr>
          <a:lstStyle/>
          <a:p>
            <a:pPr algn="ctr"/>
            <a:r>
              <a:rPr lang="en-US" sz="1400" dirty="0">
                <a:solidFill>
                  <a:schemeClr val="bg2"/>
                </a:solidFill>
              </a:rPr>
              <a:t>(serve part-time still working reg. job)</a:t>
            </a:r>
          </a:p>
        </p:txBody>
      </p:sp>
      <p:sp>
        <p:nvSpPr>
          <p:cNvPr id="22" name="TextBox 21"/>
          <p:cNvSpPr txBox="1"/>
          <p:nvPr/>
        </p:nvSpPr>
        <p:spPr>
          <a:xfrm>
            <a:off x="5029200" y="2971800"/>
            <a:ext cx="1905000" cy="523220"/>
          </a:xfrm>
          <a:prstGeom prst="rect">
            <a:avLst/>
          </a:prstGeom>
          <a:solidFill>
            <a:schemeClr val="accent5">
              <a:lumMod val="75000"/>
            </a:schemeClr>
          </a:solidFill>
          <a:ln>
            <a:solidFill>
              <a:schemeClr val="tx1"/>
            </a:solidFill>
          </a:ln>
        </p:spPr>
        <p:txBody>
          <a:bodyPr wrap="square" rtlCol="0">
            <a:spAutoFit/>
          </a:bodyPr>
          <a:lstStyle/>
          <a:p>
            <a:pPr algn="ctr"/>
            <a:r>
              <a:rPr lang="en-US" sz="1400" dirty="0">
                <a:solidFill>
                  <a:schemeClr val="bg2"/>
                </a:solidFill>
              </a:rPr>
              <a:t>Area Authorities</a:t>
            </a:r>
          </a:p>
          <a:p>
            <a:pPr algn="ctr"/>
            <a:r>
              <a:rPr lang="en-US" sz="1400" dirty="0">
                <a:solidFill>
                  <a:schemeClr val="bg2"/>
                </a:solidFill>
              </a:rPr>
              <a:t>Seventies</a:t>
            </a:r>
          </a:p>
        </p:txBody>
      </p:sp>
      <p:sp>
        <p:nvSpPr>
          <p:cNvPr id="23" name="TextBox 22"/>
          <p:cNvSpPr txBox="1"/>
          <p:nvPr/>
        </p:nvSpPr>
        <p:spPr>
          <a:xfrm>
            <a:off x="4114800" y="3581400"/>
            <a:ext cx="3581400" cy="738664"/>
          </a:xfrm>
          <a:prstGeom prst="rect">
            <a:avLst/>
          </a:prstGeom>
          <a:solidFill>
            <a:schemeClr val="accent3">
              <a:lumMod val="75000"/>
            </a:schemeClr>
          </a:solidFill>
          <a:ln>
            <a:solidFill>
              <a:schemeClr val="tx1"/>
            </a:solidFill>
          </a:ln>
        </p:spPr>
        <p:txBody>
          <a:bodyPr wrap="square" rtlCol="0">
            <a:spAutoFit/>
          </a:bodyPr>
          <a:lstStyle/>
          <a:p>
            <a:pPr algn="ctr"/>
            <a:r>
              <a:rPr lang="en-US" sz="1400" u="sng" dirty="0">
                <a:solidFill>
                  <a:schemeClr val="bg2"/>
                </a:solidFill>
              </a:rPr>
              <a:t>Stake Presidency</a:t>
            </a:r>
          </a:p>
          <a:p>
            <a:pPr algn="ctr"/>
            <a:r>
              <a:rPr lang="en-US" sz="1400" dirty="0">
                <a:solidFill>
                  <a:schemeClr val="bg2"/>
                </a:solidFill>
              </a:rPr>
              <a:t>Stake President</a:t>
            </a:r>
          </a:p>
          <a:p>
            <a:pPr algn="ctr"/>
            <a:r>
              <a:rPr lang="en-US" sz="1400" dirty="0">
                <a:solidFill>
                  <a:schemeClr val="bg2"/>
                </a:solidFill>
              </a:rPr>
              <a:t>1</a:t>
            </a:r>
            <a:r>
              <a:rPr lang="en-US" sz="1400" baseline="30000" dirty="0">
                <a:solidFill>
                  <a:schemeClr val="bg2"/>
                </a:solidFill>
              </a:rPr>
              <a:t>st</a:t>
            </a:r>
            <a:r>
              <a:rPr lang="en-US" sz="1400" dirty="0">
                <a:solidFill>
                  <a:schemeClr val="bg2"/>
                </a:solidFill>
              </a:rPr>
              <a:t> Counselor----2</a:t>
            </a:r>
            <a:r>
              <a:rPr lang="en-US" sz="1400" baseline="30000" dirty="0">
                <a:solidFill>
                  <a:schemeClr val="bg2"/>
                </a:solidFill>
              </a:rPr>
              <a:t>nd</a:t>
            </a:r>
            <a:r>
              <a:rPr lang="en-US" sz="1400" dirty="0">
                <a:solidFill>
                  <a:schemeClr val="bg2"/>
                </a:solidFill>
              </a:rPr>
              <a:t> Counselor</a:t>
            </a:r>
            <a:endParaRPr lang="en-US" sz="1400" u="sng" dirty="0">
              <a:solidFill>
                <a:schemeClr val="bg2"/>
              </a:solidFill>
            </a:endParaRPr>
          </a:p>
        </p:txBody>
      </p:sp>
      <p:sp>
        <p:nvSpPr>
          <p:cNvPr id="24" name="TextBox 23"/>
          <p:cNvSpPr txBox="1"/>
          <p:nvPr/>
        </p:nvSpPr>
        <p:spPr>
          <a:xfrm>
            <a:off x="3657600" y="4495801"/>
            <a:ext cx="1905000" cy="307777"/>
          </a:xfrm>
          <a:prstGeom prst="rect">
            <a:avLst/>
          </a:prstGeom>
          <a:solidFill>
            <a:schemeClr val="accent6">
              <a:lumMod val="75000"/>
            </a:schemeClr>
          </a:solidFill>
          <a:ln>
            <a:solidFill>
              <a:schemeClr val="tx1"/>
            </a:solidFill>
          </a:ln>
        </p:spPr>
        <p:txBody>
          <a:bodyPr wrap="square" rtlCol="0">
            <a:spAutoFit/>
          </a:bodyPr>
          <a:lstStyle/>
          <a:p>
            <a:pPr algn="ctr"/>
            <a:r>
              <a:rPr lang="en-US" sz="1400" dirty="0">
                <a:solidFill>
                  <a:schemeClr val="bg2"/>
                </a:solidFill>
              </a:rPr>
              <a:t>High Council</a:t>
            </a:r>
          </a:p>
        </p:txBody>
      </p:sp>
      <p:sp>
        <p:nvSpPr>
          <p:cNvPr id="25" name="TextBox 24"/>
          <p:cNvSpPr txBox="1"/>
          <p:nvPr/>
        </p:nvSpPr>
        <p:spPr>
          <a:xfrm>
            <a:off x="3352800" y="5029201"/>
            <a:ext cx="1905000" cy="307777"/>
          </a:xfrm>
          <a:prstGeom prst="rect">
            <a:avLst/>
          </a:prstGeom>
          <a:solidFill>
            <a:schemeClr val="accent5">
              <a:lumMod val="50000"/>
            </a:schemeClr>
          </a:solidFill>
          <a:ln>
            <a:solidFill>
              <a:schemeClr val="tx1"/>
            </a:solidFill>
          </a:ln>
        </p:spPr>
        <p:txBody>
          <a:bodyPr wrap="square" rtlCol="0">
            <a:spAutoFit/>
          </a:bodyPr>
          <a:lstStyle/>
          <a:p>
            <a:pPr algn="ctr"/>
            <a:r>
              <a:rPr lang="en-US" sz="1400" dirty="0">
                <a:solidFill>
                  <a:schemeClr val="bg2"/>
                </a:solidFill>
              </a:rPr>
              <a:t>High Priest’s Quorum</a:t>
            </a:r>
          </a:p>
        </p:txBody>
      </p:sp>
      <p:sp>
        <p:nvSpPr>
          <p:cNvPr id="27" name="TextBox 26"/>
          <p:cNvSpPr txBox="1"/>
          <p:nvPr/>
        </p:nvSpPr>
        <p:spPr>
          <a:xfrm>
            <a:off x="3352800" y="5943601"/>
            <a:ext cx="1905000" cy="307777"/>
          </a:xfrm>
          <a:prstGeom prst="rect">
            <a:avLst/>
          </a:prstGeom>
          <a:solidFill>
            <a:schemeClr val="accent5">
              <a:lumMod val="50000"/>
            </a:schemeClr>
          </a:solidFill>
          <a:ln>
            <a:solidFill>
              <a:schemeClr val="tx1"/>
            </a:solidFill>
          </a:ln>
        </p:spPr>
        <p:txBody>
          <a:bodyPr wrap="square" rtlCol="0">
            <a:spAutoFit/>
          </a:bodyPr>
          <a:lstStyle/>
          <a:p>
            <a:pPr algn="ctr"/>
            <a:r>
              <a:rPr lang="en-US" sz="1400" dirty="0">
                <a:solidFill>
                  <a:schemeClr val="bg2"/>
                </a:solidFill>
              </a:rPr>
              <a:t>Elder’s Quorum</a:t>
            </a:r>
          </a:p>
        </p:txBody>
      </p:sp>
      <p:sp>
        <p:nvSpPr>
          <p:cNvPr id="28" name="TextBox 27"/>
          <p:cNvSpPr txBox="1"/>
          <p:nvPr/>
        </p:nvSpPr>
        <p:spPr>
          <a:xfrm>
            <a:off x="6324600" y="4495801"/>
            <a:ext cx="1905000" cy="307777"/>
          </a:xfrm>
          <a:prstGeom prst="rect">
            <a:avLst/>
          </a:prstGeom>
          <a:solidFill>
            <a:schemeClr val="accent6">
              <a:lumMod val="75000"/>
            </a:schemeClr>
          </a:solidFill>
          <a:ln>
            <a:solidFill>
              <a:schemeClr val="tx1"/>
            </a:solidFill>
          </a:ln>
        </p:spPr>
        <p:txBody>
          <a:bodyPr wrap="square" rtlCol="0">
            <a:spAutoFit/>
          </a:bodyPr>
          <a:lstStyle/>
          <a:p>
            <a:pPr algn="ctr"/>
            <a:r>
              <a:rPr lang="en-US" sz="1400" dirty="0">
                <a:solidFill>
                  <a:schemeClr val="bg2"/>
                </a:solidFill>
              </a:rPr>
              <a:t>Stake Patriarch</a:t>
            </a:r>
          </a:p>
        </p:txBody>
      </p:sp>
      <p:sp>
        <p:nvSpPr>
          <p:cNvPr id="29" name="TextBox 28"/>
          <p:cNvSpPr txBox="1"/>
          <p:nvPr/>
        </p:nvSpPr>
        <p:spPr>
          <a:xfrm>
            <a:off x="6324600" y="4953000"/>
            <a:ext cx="2590800" cy="738664"/>
          </a:xfrm>
          <a:prstGeom prst="rect">
            <a:avLst/>
          </a:prstGeom>
          <a:solidFill>
            <a:srgbClr val="604426"/>
          </a:solidFill>
          <a:ln>
            <a:solidFill>
              <a:schemeClr val="tx1"/>
            </a:solidFill>
          </a:ln>
        </p:spPr>
        <p:txBody>
          <a:bodyPr wrap="square" rtlCol="0">
            <a:spAutoFit/>
          </a:bodyPr>
          <a:lstStyle/>
          <a:p>
            <a:pPr algn="ctr"/>
            <a:r>
              <a:rPr lang="en-US" sz="1400" u="sng" dirty="0">
                <a:solidFill>
                  <a:schemeClr val="bg2"/>
                </a:solidFill>
              </a:rPr>
              <a:t>Ward Bishopric</a:t>
            </a:r>
          </a:p>
          <a:p>
            <a:pPr algn="ctr"/>
            <a:r>
              <a:rPr lang="en-US" sz="1400" dirty="0">
                <a:solidFill>
                  <a:schemeClr val="bg2"/>
                </a:solidFill>
              </a:rPr>
              <a:t>Bishop</a:t>
            </a:r>
          </a:p>
          <a:p>
            <a:pPr algn="ctr"/>
            <a:r>
              <a:rPr lang="en-US" sz="1400" dirty="0">
                <a:solidFill>
                  <a:schemeClr val="bg2"/>
                </a:solidFill>
              </a:rPr>
              <a:t>1</a:t>
            </a:r>
            <a:r>
              <a:rPr lang="en-US" sz="1400" baseline="30000" dirty="0">
                <a:solidFill>
                  <a:schemeClr val="bg2"/>
                </a:solidFill>
              </a:rPr>
              <a:t>st</a:t>
            </a:r>
            <a:r>
              <a:rPr lang="en-US" sz="1400" dirty="0">
                <a:solidFill>
                  <a:schemeClr val="bg2"/>
                </a:solidFill>
              </a:rPr>
              <a:t> Counselor----2</a:t>
            </a:r>
            <a:r>
              <a:rPr lang="en-US" sz="1400" baseline="30000" dirty="0">
                <a:solidFill>
                  <a:schemeClr val="bg2"/>
                </a:solidFill>
              </a:rPr>
              <a:t>nd</a:t>
            </a:r>
            <a:r>
              <a:rPr lang="en-US" sz="1400" dirty="0">
                <a:solidFill>
                  <a:schemeClr val="bg2"/>
                </a:solidFill>
              </a:rPr>
              <a:t> Counselor</a:t>
            </a:r>
          </a:p>
        </p:txBody>
      </p:sp>
      <p:sp>
        <p:nvSpPr>
          <p:cNvPr id="30" name="TextBox 29"/>
          <p:cNvSpPr txBox="1"/>
          <p:nvPr/>
        </p:nvSpPr>
        <p:spPr>
          <a:xfrm>
            <a:off x="7086600" y="5791201"/>
            <a:ext cx="2590800" cy="307777"/>
          </a:xfrm>
          <a:prstGeom prst="rect">
            <a:avLst/>
          </a:prstGeom>
          <a:solidFill>
            <a:srgbClr val="604426"/>
          </a:solidFill>
          <a:ln>
            <a:solidFill>
              <a:schemeClr val="tx1"/>
            </a:solidFill>
          </a:ln>
        </p:spPr>
        <p:txBody>
          <a:bodyPr wrap="square" rtlCol="0">
            <a:spAutoFit/>
          </a:bodyPr>
          <a:lstStyle/>
          <a:p>
            <a:pPr algn="ctr"/>
            <a:r>
              <a:rPr lang="en-US" sz="1400" dirty="0">
                <a:solidFill>
                  <a:schemeClr val="bg2"/>
                </a:solidFill>
              </a:rPr>
              <a:t>Priest’s Quorum</a:t>
            </a:r>
          </a:p>
        </p:txBody>
      </p:sp>
      <p:sp>
        <p:nvSpPr>
          <p:cNvPr id="31" name="TextBox 30"/>
          <p:cNvSpPr txBox="1"/>
          <p:nvPr/>
        </p:nvSpPr>
        <p:spPr>
          <a:xfrm>
            <a:off x="7086600" y="6172201"/>
            <a:ext cx="2590800" cy="307777"/>
          </a:xfrm>
          <a:prstGeom prst="rect">
            <a:avLst/>
          </a:prstGeom>
          <a:solidFill>
            <a:srgbClr val="604426"/>
          </a:solidFill>
          <a:ln>
            <a:solidFill>
              <a:schemeClr val="tx1"/>
            </a:solidFill>
          </a:ln>
        </p:spPr>
        <p:txBody>
          <a:bodyPr wrap="square" rtlCol="0">
            <a:spAutoFit/>
          </a:bodyPr>
          <a:lstStyle/>
          <a:p>
            <a:pPr algn="ctr"/>
            <a:r>
              <a:rPr lang="en-US" sz="1400" dirty="0">
                <a:solidFill>
                  <a:schemeClr val="bg2"/>
                </a:solidFill>
              </a:rPr>
              <a:t>Teacher’s Quorum</a:t>
            </a:r>
          </a:p>
        </p:txBody>
      </p:sp>
      <p:sp>
        <p:nvSpPr>
          <p:cNvPr id="32" name="TextBox 31"/>
          <p:cNvSpPr txBox="1"/>
          <p:nvPr/>
        </p:nvSpPr>
        <p:spPr>
          <a:xfrm>
            <a:off x="7086600" y="6550224"/>
            <a:ext cx="2590800" cy="307777"/>
          </a:xfrm>
          <a:prstGeom prst="rect">
            <a:avLst/>
          </a:prstGeom>
          <a:solidFill>
            <a:srgbClr val="604426"/>
          </a:solidFill>
          <a:ln>
            <a:solidFill>
              <a:schemeClr val="tx1"/>
            </a:solidFill>
          </a:ln>
        </p:spPr>
        <p:txBody>
          <a:bodyPr wrap="square" rtlCol="0">
            <a:spAutoFit/>
          </a:bodyPr>
          <a:lstStyle/>
          <a:p>
            <a:pPr algn="ctr"/>
            <a:r>
              <a:rPr lang="en-US" sz="1400" dirty="0">
                <a:solidFill>
                  <a:schemeClr val="bg2"/>
                </a:solidFill>
              </a:rPr>
              <a:t>Deacon’s Quorum</a:t>
            </a:r>
          </a:p>
        </p:txBody>
      </p:sp>
    </p:spTree>
    <p:extLst>
      <p:ext uri="{BB962C8B-B14F-4D97-AF65-F5344CB8AC3E}">
        <p14:creationId xmlns:p14="http://schemas.microsoft.com/office/powerpoint/2010/main" val="322848847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3004799" cy="6853443"/>
          </a:xfrm>
          <a:prstGeom prst="rect">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descr="http://a228.phobos.apple.com/us/r1000/061/Purple/de/85/cf/mzl.kgsjgyog.320x480-75.jpg"/>
          <p:cNvPicPr>
            <a:picLocks noChangeAspect="1" noChangeArrowheads="1"/>
          </p:cNvPicPr>
          <p:nvPr/>
        </p:nvPicPr>
        <p:blipFill>
          <a:blip r:embed="rId2" cstate="print"/>
          <a:srcRect/>
          <a:stretch>
            <a:fillRect/>
          </a:stretch>
        </p:blipFill>
        <p:spPr bwMode="auto">
          <a:xfrm>
            <a:off x="1328057" y="578426"/>
            <a:ext cx="4060371" cy="6090557"/>
          </a:xfrm>
          <a:prstGeom prst="rect">
            <a:avLst/>
          </a:prstGeom>
          <a:noFill/>
        </p:spPr>
      </p:pic>
      <p:pic>
        <p:nvPicPr>
          <p:cNvPr id="9" name="Picture 6" descr="https://encrypted-tbn1.gstatic.com/images?q=tbn:ANd9GcQV1O2dfiJljdro5KygTEPTytAREm8YUT_pAhSvLJk46DGbUCkx"/>
          <p:cNvPicPr>
            <a:picLocks noChangeAspect="1" noChangeArrowheads="1"/>
          </p:cNvPicPr>
          <p:nvPr/>
        </p:nvPicPr>
        <p:blipFill>
          <a:blip r:embed="rId3" cstate="print"/>
          <a:srcRect/>
          <a:stretch>
            <a:fillRect/>
          </a:stretch>
        </p:blipFill>
        <p:spPr bwMode="auto">
          <a:xfrm>
            <a:off x="6008913" y="2060448"/>
            <a:ext cx="5301343" cy="2968752"/>
          </a:xfrm>
          <a:prstGeom prst="rect">
            <a:avLst/>
          </a:prstGeom>
          <a:noFill/>
        </p:spPr>
      </p:pic>
    </p:spTree>
    <p:extLst>
      <p:ext uri="{BB962C8B-B14F-4D97-AF65-F5344CB8AC3E}">
        <p14:creationId xmlns:p14="http://schemas.microsoft.com/office/powerpoint/2010/main" val="14273997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TotalTime>
  <Words>14611</Words>
  <Application>Microsoft Office PowerPoint</Application>
  <PresentationFormat>Widescreen</PresentationFormat>
  <Paragraphs>881</Paragraphs>
  <Slides>99</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99</vt:i4>
      </vt:variant>
    </vt:vector>
  </HeadingPairs>
  <TitlesOfParts>
    <vt:vector size="110" baseType="lpstr">
      <vt:lpstr>High Tower Text</vt:lpstr>
      <vt:lpstr>Abadi</vt:lpstr>
      <vt:lpstr>Arial</vt:lpstr>
      <vt:lpstr>Californian FB</vt:lpstr>
      <vt:lpstr>Calibri</vt:lpstr>
      <vt:lpstr>helvetica</vt:lpstr>
      <vt:lpstr>Calibri Light</vt:lpstr>
      <vt:lpstr>Palatino</vt:lpstr>
      <vt:lpstr>Comic Sans MS</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5</cp:revision>
  <dcterms:created xsi:type="dcterms:W3CDTF">2023-01-23T16:07:47Z</dcterms:created>
  <dcterms:modified xsi:type="dcterms:W3CDTF">2023-01-24T22:27:33Z</dcterms:modified>
</cp:coreProperties>
</file>